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1"/>
  </p:notesMasterIdLst>
  <p:handoutMasterIdLst>
    <p:handoutMasterId r:id="rId12"/>
  </p:handoutMasterIdLst>
  <p:sldIdLst>
    <p:sldId id="496" r:id="rId5"/>
    <p:sldId id="498" r:id="rId6"/>
    <p:sldId id="505" r:id="rId7"/>
    <p:sldId id="503" r:id="rId8"/>
    <p:sldId id="506" r:id="rId9"/>
    <p:sldId id="504" r:id="rId10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654" y="96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8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3CC124-6A47-4613-B3DD-B1D002D4969F}" type="datetime1">
              <a:rPr lang="en-US" altLang="ja-JP" smtClean="0"/>
              <a:t>9/14/2025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BEDFD5B-C328-43D8-A4C7-929BECA315CE}" type="slidenum">
              <a:rPr lang="en-US" altLang="ja-JP" smtClean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7DB7BC3-9FB9-4E49-BE50-0E819DF51671}" type="datetime1">
              <a:rPr lang="ja-JP" altLang="en-US" smtClean="0"/>
              <a:pPr/>
              <a:t>2025/9/14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F8D0E63-0F6A-47B0-8BD1-6E95B004C872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044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6429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6587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9153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881CA-DE4F-961F-36FB-15DEFE34B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1AAEEC-017D-4CCC-FF90-FB84673832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1BB97C3-CDEF-3846-2BF1-1DAD96395B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ED7ADC-F0B8-2E46-541F-DE274F6FD2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7513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F8D0E63-0F6A-47B0-8BD1-6E95B004C872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0265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グラフィック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rtlCol="0" anchor="b">
            <a:noAutofit/>
          </a:bodyPr>
          <a:lstStyle>
            <a:lvl1pPr algn="ctr">
              <a:defRPr sz="88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11" name="長方形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ja-JP" altLang="en-US" noProof="0"/>
              <a:t>クリックしてマスター タイトルの書式設定を編集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 altLang="ja-JP" noProof="0"/>
              <a:t>20XX/9/3</a:t>
            </a:r>
            <a:endParaRPr lang="ja-JP" altLang="en-US" noProof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プレゼンテーションのタイトル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C18C1E5-FB55-42F5-BD6D-9CC153FCDBE6}" type="slidenum">
              <a:rPr lang="en-US" altLang="ja-JP" noProof="0" smtClean="0"/>
              <a:t>‹#›</a:t>
            </a:fld>
            <a:endParaRPr lang="ja-JP" altLang="en-US" noProof="0"/>
          </a:p>
        </p:txBody>
      </p:sp>
      <p:sp>
        <p:nvSpPr>
          <p:cNvPr id="10" name="長方形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対象の 3 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>
            <a:lvl1pPr algn="ctr"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クリックしてマスター タイトルの書式設定を編集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サブタイトル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 rtlCol="0">
            <a:normAutofit/>
          </a:bodyPr>
          <a:lstStyle>
            <a:lvl1pPr>
              <a:lnSpc>
                <a:spcPct val="90000"/>
              </a:lnSpc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lnSpc>
                <a:spcPct val="90000"/>
              </a:lnSpc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lnSpc>
                <a:spcPct val="90000"/>
              </a:lnSpc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lnSpc>
                <a:spcPct val="90000"/>
              </a:lnSpc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lnSpc>
                <a:spcPct val="90000"/>
              </a:lnSpc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サブタイトル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 rtlCol="0">
            <a:normAutofit/>
          </a:bodyPr>
          <a:lstStyle>
            <a:lvl1pPr>
              <a:lnSpc>
                <a:spcPct val="90000"/>
              </a:lnSpc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lnSpc>
                <a:spcPct val="90000"/>
              </a:lnSpc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lnSpc>
                <a:spcPct val="90000"/>
              </a:lnSpc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lnSpc>
                <a:spcPct val="90000"/>
              </a:lnSpc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lnSpc>
                <a:spcPct val="90000"/>
              </a:lnSpc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長方形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プレースホルダー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サブタイトル</a:t>
            </a:r>
          </a:p>
        </p:txBody>
      </p:sp>
      <p:sp>
        <p:nvSpPr>
          <p:cNvPr id="12" name="コンテンツ プレースホルダー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 rtlCol="0">
            <a:normAutofit/>
          </a:bodyPr>
          <a:lstStyle>
            <a:lvl1pPr>
              <a:lnSpc>
                <a:spcPct val="90000"/>
              </a:lnSpc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lnSpc>
                <a:spcPct val="90000"/>
              </a:lnSpc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lnSpc>
                <a:spcPct val="90000"/>
              </a:lnSpc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lnSpc>
                <a:spcPct val="90000"/>
              </a:lnSpc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lnSpc>
                <a:spcPct val="90000"/>
              </a:lnSpc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 (4 枚の画像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図プレースホルダー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5" name="図プレースホルダー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4" name="図プレースホルダー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3" name="図プレースホルダー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rtlCol="0" anchor="b"/>
          <a:lstStyle>
            <a:lvl1pPr>
              <a:defRPr sz="5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タイトル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" name="長方形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onnsiteX0" fmla="*/ 0 w 3877056"/>
              <a:gd name="connsiteY0" fmla="*/ 0 h 27432"/>
              <a:gd name="connsiteX1" fmla="*/ 723717 w 3877056"/>
              <a:gd name="connsiteY1" fmla="*/ 0 h 27432"/>
              <a:gd name="connsiteX2" fmla="*/ 1408664 w 3877056"/>
              <a:gd name="connsiteY2" fmla="*/ 0 h 27432"/>
              <a:gd name="connsiteX3" fmla="*/ 2093610 w 3877056"/>
              <a:gd name="connsiteY3" fmla="*/ 0 h 27432"/>
              <a:gd name="connsiteX4" fmla="*/ 2623475 w 3877056"/>
              <a:gd name="connsiteY4" fmla="*/ 0 h 27432"/>
              <a:gd name="connsiteX5" fmla="*/ 3192109 w 3877056"/>
              <a:gd name="connsiteY5" fmla="*/ 0 h 27432"/>
              <a:gd name="connsiteX6" fmla="*/ 3877056 w 3877056"/>
              <a:gd name="connsiteY6" fmla="*/ 0 h 27432"/>
              <a:gd name="connsiteX7" fmla="*/ 3877056 w 3877056"/>
              <a:gd name="connsiteY7" fmla="*/ 27432 h 27432"/>
              <a:gd name="connsiteX8" fmla="*/ 3230880 w 3877056"/>
              <a:gd name="connsiteY8" fmla="*/ 27432 h 27432"/>
              <a:gd name="connsiteX9" fmla="*/ 2701016 w 3877056"/>
              <a:gd name="connsiteY9" fmla="*/ 27432 h 27432"/>
              <a:gd name="connsiteX10" fmla="*/ 2171151 w 3877056"/>
              <a:gd name="connsiteY10" fmla="*/ 27432 h 27432"/>
              <a:gd name="connsiteX11" fmla="*/ 1486205 w 3877056"/>
              <a:gd name="connsiteY11" fmla="*/ 27432 h 27432"/>
              <a:gd name="connsiteX12" fmla="*/ 917570 w 3877056"/>
              <a:gd name="connsiteY12" fmla="*/ 27432 h 27432"/>
              <a:gd name="connsiteX13" fmla="*/ 0 w 3877056"/>
              <a:gd name="connsiteY13" fmla="*/ 27432 h 27432"/>
              <a:gd name="connsiteX14" fmla="*/ 0 w 3877056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結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フリーフォーム:図形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 rtlCol="0"/>
          <a:lstStyle>
            <a:lvl1pPr algn="ctr">
              <a:defRPr sz="7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図プレースホルダー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1" name="図プレースホルダー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2" name="図プレースホルダー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3" name="テキスト プレースホルダー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 rtl="0"/>
            <a:r>
              <a:rPr lang="ja-JP" altLang="en-US" noProof="0"/>
              <a:t>発表者名</a:t>
            </a:r>
          </a:p>
        </p:txBody>
      </p:sp>
      <p:sp>
        <p:nvSpPr>
          <p:cNvPr id="14" name="テキスト プレースホルダー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 rtl="0"/>
            <a:r>
              <a:rPr lang="ja-JP" altLang="en-US" noProof="0"/>
              <a:t>メール</a:t>
            </a:r>
          </a:p>
        </p:txBody>
      </p:sp>
      <p:sp>
        <p:nvSpPr>
          <p:cNvPr id="15" name="テキスト プレースホルダー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 rtl="0"/>
            <a:r>
              <a:rPr lang="en-US" altLang="ja-JP" noProof="0"/>
              <a:t>Web </a:t>
            </a:r>
            <a:r>
              <a:rPr lang="ja-JP" altLang="en-US" noProof="0"/>
              <a:t>サイト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rtlCol="0" anchor="b">
            <a:normAutofit/>
          </a:bodyPr>
          <a:lstStyle>
            <a:lvl1pPr>
              <a:defRPr sz="6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rtlCol="0" anchor="ctr"/>
          <a:lstStyle>
            <a:lvl1pPr>
              <a:defRPr sz="3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8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rtlCol="0" anchor="b">
            <a:normAutofit/>
          </a:bodyPr>
          <a:lstStyle>
            <a:lvl1pPr>
              <a:defRPr sz="6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303520" y="548640"/>
            <a:ext cx="6053328" cy="5431536"/>
          </a:xfrm>
        </p:spPr>
        <p:txBody>
          <a:bodyPr rtlCol="0"/>
          <a:lstStyle>
            <a:lvl1pPr marL="0" indent="0">
              <a:buNone/>
              <a:defRPr sz="3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/>
              <a:t>アイコンをクリックして画像を追加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議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:図形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 rtlCol="0">
            <a:noAutofit/>
          </a:bodyPr>
          <a:lstStyle>
            <a:lvl1pPr>
              <a:defRPr sz="7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rtlCol="0"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28600">
              <a:defRPr sz="4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457200">
              <a:defRPr sz="3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 rtlCol="0"/>
          <a:lstStyle>
            <a:lvl1pPr algn="l"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 (2 枚の画像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図プレースホルダー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6" name="図プレースホルダー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rtlCol="0" anchor="b"/>
          <a:lstStyle>
            <a:lvl1pPr>
              <a:defRPr sz="7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タイトル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28600"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457200"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685800"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914400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長方形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:図形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rtlCol="0" anchor="b"/>
          <a:lstStyle>
            <a:lvl1pPr algn="ctr">
              <a:defRPr sz="8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タイトル</a:t>
            </a:r>
          </a:p>
        </p:txBody>
      </p:sp>
      <p:sp>
        <p:nvSpPr>
          <p:cNvPr id="11" name="長方形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プレースホルダー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 rtlCol="0"/>
          <a:lstStyle>
            <a:lvl1pPr algn="ctr">
              <a:buNone/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ja-JP" altLang="en-US" noProof="0"/>
              <a:t>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 rtlCol="0"/>
          <a:lstStyle>
            <a:lvl1pPr>
              <a:defRPr sz="5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8"/>
            <a:ext cx="10515600" cy="4105656"/>
          </a:xfrm>
        </p:spPr>
        <p:txBody>
          <a:bodyPr rtlCol="0">
            <a:normAutofit/>
          </a:bodyPr>
          <a:lstStyle>
            <a:lvl1pPr>
              <a:defRPr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552069 w 10515600"/>
              <a:gd name="connsiteY1" fmla="*/ 0 h 27432"/>
              <a:gd name="connsiteX2" fmla="*/ 893826 w 10515600"/>
              <a:gd name="connsiteY2" fmla="*/ 0 h 27432"/>
              <a:gd name="connsiteX3" fmla="*/ 1761363 w 10515600"/>
              <a:gd name="connsiteY3" fmla="*/ 0 h 27432"/>
              <a:gd name="connsiteX4" fmla="*/ 2313432 w 10515600"/>
              <a:gd name="connsiteY4" fmla="*/ 0 h 27432"/>
              <a:gd name="connsiteX5" fmla="*/ 2865501 w 10515600"/>
              <a:gd name="connsiteY5" fmla="*/ 0 h 27432"/>
              <a:gd name="connsiteX6" fmla="*/ 3733038 w 10515600"/>
              <a:gd name="connsiteY6" fmla="*/ 0 h 27432"/>
              <a:gd name="connsiteX7" fmla="*/ 4179951 w 10515600"/>
              <a:gd name="connsiteY7" fmla="*/ 0 h 27432"/>
              <a:gd name="connsiteX8" fmla="*/ 5047488 w 10515600"/>
              <a:gd name="connsiteY8" fmla="*/ 0 h 27432"/>
              <a:gd name="connsiteX9" fmla="*/ 5915025 w 10515600"/>
              <a:gd name="connsiteY9" fmla="*/ 0 h 27432"/>
              <a:gd name="connsiteX10" fmla="*/ 6572250 w 10515600"/>
              <a:gd name="connsiteY10" fmla="*/ 0 h 27432"/>
              <a:gd name="connsiteX11" fmla="*/ 7439787 w 10515600"/>
              <a:gd name="connsiteY11" fmla="*/ 0 h 27432"/>
              <a:gd name="connsiteX12" fmla="*/ 7991856 w 10515600"/>
              <a:gd name="connsiteY12" fmla="*/ 0 h 27432"/>
              <a:gd name="connsiteX13" fmla="*/ 8543925 w 10515600"/>
              <a:gd name="connsiteY13" fmla="*/ 0 h 27432"/>
              <a:gd name="connsiteX14" fmla="*/ 9306306 w 10515600"/>
              <a:gd name="connsiteY14" fmla="*/ 0 h 27432"/>
              <a:gd name="connsiteX15" fmla="*/ 9858375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9753219 w 10515600"/>
              <a:gd name="connsiteY18" fmla="*/ 27432 h 27432"/>
              <a:gd name="connsiteX19" fmla="*/ 9411462 w 10515600"/>
              <a:gd name="connsiteY19" fmla="*/ 27432 h 27432"/>
              <a:gd name="connsiteX20" fmla="*/ 8964549 w 10515600"/>
              <a:gd name="connsiteY20" fmla="*/ 27432 h 27432"/>
              <a:gd name="connsiteX21" fmla="*/ 8097012 w 10515600"/>
              <a:gd name="connsiteY21" fmla="*/ 27432 h 27432"/>
              <a:gd name="connsiteX22" fmla="*/ 7439787 w 10515600"/>
              <a:gd name="connsiteY22" fmla="*/ 27432 h 27432"/>
              <a:gd name="connsiteX23" fmla="*/ 6992874 w 10515600"/>
              <a:gd name="connsiteY23" fmla="*/ 27432 h 27432"/>
              <a:gd name="connsiteX24" fmla="*/ 6335649 w 10515600"/>
              <a:gd name="connsiteY24" fmla="*/ 27432 h 27432"/>
              <a:gd name="connsiteX25" fmla="*/ 5993892 w 10515600"/>
              <a:gd name="connsiteY25" fmla="*/ 27432 h 27432"/>
              <a:gd name="connsiteX26" fmla="*/ 5652135 w 10515600"/>
              <a:gd name="connsiteY26" fmla="*/ 27432 h 27432"/>
              <a:gd name="connsiteX27" fmla="*/ 4994910 w 10515600"/>
              <a:gd name="connsiteY27" fmla="*/ 27432 h 27432"/>
              <a:gd name="connsiteX28" fmla="*/ 4547997 w 10515600"/>
              <a:gd name="connsiteY28" fmla="*/ 27432 h 27432"/>
              <a:gd name="connsiteX29" fmla="*/ 3785616 w 10515600"/>
              <a:gd name="connsiteY29" fmla="*/ 27432 h 27432"/>
              <a:gd name="connsiteX30" fmla="*/ 3338703 w 10515600"/>
              <a:gd name="connsiteY30" fmla="*/ 27432 h 27432"/>
              <a:gd name="connsiteX31" fmla="*/ 2576322 w 10515600"/>
              <a:gd name="connsiteY31" fmla="*/ 27432 h 27432"/>
              <a:gd name="connsiteX32" fmla="*/ 2234565 w 10515600"/>
              <a:gd name="connsiteY32" fmla="*/ 27432 h 27432"/>
              <a:gd name="connsiteX33" fmla="*/ 1472184 w 10515600"/>
              <a:gd name="connsiteY33" fmla="*/ 27432 h 27432"/>
              <a:gd name="connsiteX34" fmla="*/ 1025271 w 10515600"/>
              <a:gd name="connsiteY34" fmla="*/ 27432 h 27432"/>
              <a:gd name="connsiteX35" fmla="*/ 683514 w 10515600"/>
              <a:gd name="connsiteY35" fmla="*/ 27432 h 27432"/>
              <a:gd name="connsiteX36" fmla="*/ 0 w 10515600"/>
              <a:gd name="connsiteY36" fmla="*/ 27432 h 27432"/>
              <a:gd name="connsiteX37" fmla="*/ 0 w 10515600"/>
              <a:gd name="connsiteY37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引用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:図形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rtlCol="0" anchor="b"/>
          <a:lstStyle>
            <a:lvl1pPr algn="ctr">
              <a:defRPr sz="6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長方形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プレースホルダー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 rtlCol="0"/>
          <a:lstStyle>
            <a:lvl1pPr algn="ctr">
              <a:buNone/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ja-JP" altLang="en-US" noProof="0"/>
              <a:t>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チー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図プレースホルダー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30" name="図プレースホルダー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8" name="図プレースホルダー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7" name="図プレースホルダー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6" name="図プレースホルダー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 rtlCol="0"/>
          <a:lstStyle>
            <a:lvl1pPr algn="ctr">
              <a:defRPr sz="7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長方形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プレースホルダー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</a:lstStyle>
          <a:p>
            <a:pPr lvl="0" rtl="0"/>
            <a:r>
              <a:rPr lang="ja-JP" altLang="en-US" noProof="0"/>
              <a:t>名前</a:t>
            </a:r>
          </a:p>
          <a:p>
            <a:pPr lvl="1" rtl="0"/>
            <a:r>
              <a:rPr lang="ja-JP" altLang="en-US" noProof="0"/>
              <a:t>タイトル</a:t>
            </a:r>
          </a:p>
        </p:txBody>
      </p:sp>
      <p:sp>
        <p:nvSpPr>
          <p:cNvPr id="34" name="テキスト プレースホルダー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</a:lstStyle>
          <a:p>
            <a:pPr lvl="0" rtl="0"/>
            <a:r>
              <a:rPr lang="ja-JP" altLang="en-US" noProof="0"/>
              <a:t>名前</a:t>
            </a:r>
          </a:p>
          <a:p>
            <a:pPr lvl="1" rtl="0"/>
            <a:r>
              <a:rPr lang="ja-JP" altLang="en-US" noProof="0"/>
              <a:t>タイトル</a:t>
            </a:r>
          </a:p>
        </p:txBody>
      </p:sp>
      <p:sp>
        <p:nvSpPr>
          <p:cNvPr id="35" name="テキスト プレースホルダー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</a:lstStyle>
          <a:p>
            <a:pPr lvl="0" rtl="0"/>
            <a:r>
              <a:rPr lang="ja-JP" altLang="en-US" noProof="0"/>
              <a:t>名前</a:t>
            </a:r>
          </a:p>
          <a:p>
            <a:pPr lvl="1" rtl="0"/>
            <a:r>
              <a:rPr lang="ja-JP" altLang="en-US" noProof="0"/>
              <a:t>タイトル</a:t>
            </a:r>
          </a:p>
        </p:txBody>
      </p:sp>
      <p:sp>
        <p:nvSpPr>
          <p:cNvPr id="36" name="テキスト プレースホルダー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</a:lstStyle>
          <a:p>
            <a:pPr lvl="0" rtl="0"/>
            <a:r>
              <a:rPr lang="ja-JP" altLang="en-US" noProof="0"/>
              <a:t>名前</a:t>
            </a:r>
          </a:p>
          <a:p>
            <a:pPr lvl="1" rtl="0"/>
            <a:r>
              <a:rPr lang="ja-JP" altLang="en-US" noProof="0"/>
              <a:t>タイトル</a:t>
            </a:r>
          </a:p>
        </p:txBody>
      </p:sp>
      <p:sp>
        <p:nvSpPr>
          <p:cNvPr id="37" name="テキスト プレースホルダー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</a:lstStyle>
          <a:p>
            <a:pPr lvl="0" rtl="0"/>
            <a:r>
              <a:rPr lang="ja-JP" altLang="en-US" noProof="0"/>
              <a:t>名前</a:t>
            </a:r>
          </a:p>
          <a:p>
            <a:pPr lvl="1" rtl="0"/>
            <a:r>
              <a:rPr lang="ja-JP" altLang="en-US" noProof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 センターの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 rtlCol="0"/>
          <a:lstStyle>
            <a:lvl1pPr algn="ctr">
              <a:defRPr sz="7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 rtlCol="0">
            <a:normAutofit/>
          </a:bodyPr>
          <a:lstStyle>
            <a:lvl1pPr>
              <a:defRPr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長方形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04288"/>
            <a:ext cx="5181600" cy="3877056"/>
          </a:xfrm>
        </p:spPr>
        <p:txBody>
          <a:bodyPr rtlCol="0">
            <a:normAutofit/>
          </a:bodyPr>
          <a:lstStyle>
            <a:lvl1pPr>
              <a:defRPr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04288"/>
            <a:ext cx="5181600" cy="3877056"/>
          </a:xfrm>
        </p:spPr>
        <p:txBody>
          <a:bodyPr rtlCol="0">
            <a:normAutofit/>
          </a:bodyPr>
          <a:lstStyle>
            <a:lvl1pPr>
              <a:defRPr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noProof="0"/>
              <a:t>20XX/9/3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/>
              <a:t>プレゼンテーションのタイトル</a:t>
            </a:r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C18C1E5-FB55-42F5-BD6D-9CC153FCDBE6}" type="slidenum">
              <a:rPr lang="en-US" altLang="ja-JP" noProof="0" smtClean="0"/>
              <a:pPr/>
              <a:t>‹#›</a:t>
            </a:fld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kumimoji="1" sz="72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3056" y="960120"/>
            <a:ext cx="7284720" cy="2898648"/>
          </a:xfrm>
        </p:spPr>
        <p:txBody>
          <a:bodyPr rtlCol="0"/>
          <a:lstStyle/>
          <a:p>
            <a:r>
              <a:rPr lang="en-US" altLang="ja-JP" dirty="0" err="1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MotionBeat</a:t>
            </a:r>
            <a:endParaRPr lang="ja-JP" altLang="en-US" dirty="0">
              <a:latin typeface="LINE Seed JP_TTF Bold" panose="02020700000000000000" pitchFamily="18" charset="-128"/>
              <a:ea typeface="LINE Seed JP_TTF Bold" panose="02020700000000000000" pitchFamily="18" charset="-128"/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ja-JP" altLang="en-US" sz="3200" b="1" dirty="0">
                <a:solidFill>
                  <a:schemeClr val="bg1"/>
                </a:solidFill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河野賢吾</a:t>
            </a: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858C0DDC-D116-43DA-B0B5-A6A82668A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en-US" altLang="ja-JP" dirty="0" err="1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MotionBeat</a:t>
            </a:r>
            <a:r>
              <a:rPr lang="ja-JP" altLang="en-US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とは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5B430F02-9645-4F56-99F7-1DC2F76FF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r>
              <a:rPr lang="ja-JP" altLang="en-US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・スマホカメラと</a:t>
            </a:r>
            <a:r>
              <a:rPr lang="en-US" altLang="ja-JP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AI</a:t>
            </a:r>
            <a:r>
              <a:rPr lang="ja-JP" altLang="en-US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を使った体を動かして音を鳴らす</a:t>
            </a:r>
            <a:r>
              <a:rPr lang="en-US" altLang="ja-JP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Android</a:t>
            </a:r>
            <a:r>
              <a:rPr lang="ja-JP" altLang="en-US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アプリです</a:t>
            </a:r>
            <a:endParaRPr lang="en-US" altLang="ja-JP" dirty="0">
              <a:latin typeface="LINE Seed JP_TTF Bold" panose="02020700000000000000" pitchFamily="18" charset="-128"/>
              <a:ea typeface="LINE Seed JP_TTF Bold" panose="02020700000000000000" pitchFamily="18" charset="-128"/>
            </a:endParaRPr>
          </a:p>
          <a:p>
            <a:endParaRPr lang="en-US" altLang="ja-JP" dirty="0">
              <a:latin typeface="LINE Seed JP_TTF Bold" panose="02020700000000000000" pitchFamily="18" charset="-128"/>
              <a:ea typeface="LINE Seed JP_TTF Bold" panose="02020700000000000000" pitchFamily="18" charset="-128"/>
            </a:endParaRPr>
          </a:p>
          <a:p>
            <a:r>
              <a:rPr lang="ja-JP" altLang="en-US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・ただ音を鳴らす楽しさを、すべての人に届けるアプリです</a:t>
            </a:r>
            <a:endParaRPr lang="en-US" altLang="ja-JP" dirty="0">
              <a:latin typeface="LINE Seed JP_TTF Bold" panose="02020700000000000000" pitchFamily="18" charset="-128"/>
              <a:ea typeface="LINE Seed JP_TTF Bold" panose="02020700000000000000" pitchFamily="18" charset="-128"/>
            </a:endParaRPr>
          </a:p>
          <a:p>
            <a:endParaRPr lang="en-US" altLang="ja-JP" dirty="0">
              <a:latin typeface="LINE Seed JP_TTF Bold" panose="02020700000000000000" pitchFamily="18" charset="-128"/>
              <a:ea typeface="LINE Seed JP_TTF Bold" panose="02020700000000000000" pitchFamily="18" charset="-128"/>
            </a:endParaRPr>
          </a:p>
          <a:p>
            <a:r>
              <a:rPr lang="ja-JP" altLang="en-US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・小さい子供から大人まで、誰もが体を動かすだけで、あっという間にミュージシャンになれます。</a:t>
            </a:r>
            <a:endParaRPr lang="en-US" altLang="ja-JP" dirty="0">
              <a:latin typeface="LINE Seed JP_TTF Bold" panose="02020700000000000000" pitchFamily="18" charset="-128"/>
              <a:ea typeface="LINE Seed JP_TTF Bold" panose="02020700000000000000" pitchFamily="18" charset="-128"/>
            </a:endParaRPr>
          </a:p>
          <a:p>
            <a:endParaRPr lang="en-US" altLang="ja-JP" sz="2400" dirty="0">
              <a:latin typeface="LINE Seed JP_TTF Regular" panose="02020500000000000000" pitchFamily="18" charset="-128"/>
              <a:ea typeface="LINE Seed JP_TTF Regular" panose="02020500000000000000" pitchFamily="18" charset="-128"/>
            </a:endParaRPr>
          </a:p>
          <a:p>
            <a:endParaRPr lang="ja-JP" altLang="en-US" sz="2400" dirty="0">
              <a:latin typeface="LINE Seed JP_TTF Regular" panose="02020500000000000000" pitchFamily="18" charset="-128"/>
              <a:ea typeface="LINE Seed JP_TTF Regular" panose="02020500000000000000" pitchFamily="18" charset="-128"/>
            </a:endParaRPr>
          </a:p>
        </p:txBody>
      </p:sp>
      <p:pic>
        <p:nvPicPr>
          <p:cNvPr id="15" name="図プレースホルダー 14">
            <a:extLst>
              <a:ext uri="{FF2B5EF4-FFF2-40B4-BE49-F238E27FC236}">
                <a16:creationId xmlns:a16="http://schemas.microsoft.com/office/drawing/2014/main" id="{ECA31ABC-4154-18AF-A064-35D45223858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3692" b="3692"/>
          <a:stretch>
            <a:fillRect/>
          </a:stretch>
        </p:blipFill>
        <p:spPr/>
      </p:pic>
      <p:pic>
        <p:nvPicPr>
          <p:cNvPr id="19" name="図プレースホルダー 18">
            <a:extLst>
              <a:ext uri="{FF2B5EF4-FFF2-40B4-BE49-F238E27FC236}">
                <a16:creationId xmlns:a16="http://schemas.microsoft.com/office/drawing/2014/main" id="{B8F62A29-4F7C-FDD5-3963-3AF03D914C9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l="17853" r="1785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9537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CBCDF373-B5D6-4F86-8E13-9DB224014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68096"/>
            <a:ext cx="4151376" cy="1645920"/>
          </a:xfrm>
        </p:spPr>
        <p:txBody>
          <a:bodyPr rtlCol="0">
            <a:normAutofit/>
          </a:bodyPr>
          <a:lstStyle/>
          <a:p>
            <a:r>
              <a:rPr lang="ja-JP" altLang="en-US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動きを音に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922901A9-2FA2-4FF9-8C8C-B9DE9921F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336" y="2706624"/>
            <a:ext cx="4279392" cy="3383280"/>
          </a:xfrm>
        </p:spPr>
        <p:txBody>
          <a:bodyPr rtlCol="0">
            <a:normAutofit/>
          </a:bodyPr>
          <a:lstStyle/>
          <a:p>
            <a:r>
              <a:rPr lang="ja-JP" altLang="en-US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体の動きをカメラで取得して、エリアや速度などの判定により音を鳴らします</a:t>
            </a:r>
          </a:p>
        </p:txBody>
      </p:sp>
      <p:pic>
        <p:nvPicPr>
          <p:cNvPr id="13" name="図プレースホルダー 12">
            <a:extLst>
              <a:ext uri="{FF2B5EF4-FFF2-40B4-BE49-F238E27FC236}">
                <a16:creationId xmlns:a16="http://schemas.microsoft.com/office/drawing/2014/main" id="{4EDC0457-FA61-4BFD-614C-5879AE28D41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21852" r="21852"/>
          <a:stretch>
            <a:fillRect/>
          </a:stretch>
        </p:blipFill>
        <p:spPr/>
      </p:pic>
      <p:pic>
        <p:nvPicPr>
          <p:cNvPr id="16" name="図プレースホルダー 15">
            <a:extLst>
              <a:ext uri="{FF2B5EF4-FFF2-40B4-BE49-F238E27FC236}">
                <a16:creationId xmlns:a16="http://schemas.microsoft.com/office/drawing/2014/main" id="{8C327FDA-ED5C-B724-2E5C-59998E45FF8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/>
          <a:srcRect t="14834" b="14834"/>
          <a:stretch>
            <a:fillRect/>
          </a:stretch>
        </p:blipFill>
        <p:spPr/>
      </p:pic>
      <p:pic>
        <p:nvPicPr>
          <p:cNvPr id="22" name="図プレースホルダー 21">
            <a:extLst>
              <a:ext uri="{FF2B5EF4-FFF2-40B4-BE49-F238E27FC236}">
                <a16:creationId xmlns:a16="http://schemas.microsoft.com/office/drawing/2014/main" id="{6CFC98C1-D610-172D-D207-19AE001EAC44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5"/>
          <a:srcRect t="1550" b="1550"/>
          <a:stretch>
            <a:fillRect/>
          </a:stretch>
        </p:blipFill>
        <p:spPr/>
      </p:pic>
      <p:pic>
        <p:nvPicPr>
          <p:cNvPr id="20" name="図プレースホルダー 19">
            <a:extLst>
              <a:ext uri="{FF2B5EF4-FFF2-40B4-BE49-F238E27FC236}">
                <a16:creationId xmlns:a16="http://schemas.microsoft.com/office/drawing/2014/main" id="{9312426D-C2BC-1C75-0EA3-FA3E50B37650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6"/>
          <a:srcRect l="17055" r="1705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65165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FD6002-E7C9-43AE-8B63-5ABE487D9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67461"/>
            <a:ext cx="10515600" cy="1325563"/>
          </a:xfrm>
        </p:spPr>
        <p:txBody>
          <a:bodyPr rtlCol="0"/>
          <a:lstStyle/>
          <a:p>
            <a:pPr rtl="0"/>
            <a:r>
              <a:rPr lang="ja-JP" altLang="en-US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コンテンツ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A3312664-75A7-465D-B522-B4D1998EE8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r>
              <a:rPr lang="ja-JP" altLang="en-US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指揮者モード</a:t>
            </a:r>
          </a:p>
        </p:txBody>
      </p:sp>
      <p:sp>
        <p:nvSpPr>
          <p:cNvPr id="15" name="コンテンツ プレースホルダー 14">
            <a:extLst>
              <a:ext uri="{FF2B5EF4-FFF2-40B4-BE49-F238E27FC236}">
                <a16:creationId xmlns:a16="http://schemas.microsoft.com/office/drawing/2014/main" id="{91B932A8-2C41-4CC8-B93B-6E5AD145A6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marL="0" lvl="0" indent="0">
              <a:buNone/>
            </a:pPr>
            <a:r>
              <a:rPr lang="ja-JP" altLang="en-US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指揮者のように腕を振るだけで、その速さを</a:t>
            </a:r>
            <a:r>
              <a:rPr lang="en-US" altLang="ja-JP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AI</a:t>
            </a:r>
            <a:r>
              <a:rPr lang="ja-JP" altLang="en-US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が読み取り、リアルタイムで</a:t>
            </a:r>
            <a:r>
              <a:rPr lang="en-US" altLang="ja-JP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BPM</a:t>
            </a:r>
            <a:r>
              <a:rPr lang="ja-JP" altLang="en-US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（テンポ）を表示！</a:t>
            </a:r>
          </a:p>
        </p:txBody>
      </p:sp>
      <p:sp>
        <p:nvSpPr>
          <p:cNvPr id="16" name="テキスト プレースホルダー 15">
            <a:extLst>
              <a:ext uri="{FF2B5EF4-FFF2-40B4-BE49-F238E27FC236}">
                <a16:creationId xmlns:a16="http://schemas.microsoft.com/office/drawing/2014/main" id="{36355637-BB26-4973-8B98-06B7E307C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r>
              <a:rPr lang="ja-JP" altLang="en-US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ドラムモード</a:t>
            </a:r>
          </a:p>
        </p:txBody>
      </p:sp>
      <p:sp>
        <p:nvSpPr>
          <p:cNvPr id="17" name="コンテンツ プレースホルダー 16">
            <a:extLst>
              <a:ext uri="{FF2B5EF4-FFF2-40B4-BE49-F238E27FC236}">
                <a16:creationId xmlns:a16="http://schemas.microsoft.com/office/drawing/2014/main" id="{373034D9-ED6D-4A5A-A8F5-A417D26C5A0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rtlCol="0">
            <a:normAutofit/>
          </a:bodyPr>
          <a:lstStyle/>
          <a:p>
            <a:pPr marL="0" lvl="0" indent="0">
              <a:buNone/>
            </a:pPr>
            <a:r>
              <a:rPr lang="ja-JP" altLang="en-US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空間を</a:t>
            </a:r>
            <a:r>
              <a:rPr lang="en-US" altLang="ja-JP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3</a:t>
            </a:r>
            <a:r>
              <a:rPr lang="ja-JP" altLang="en-US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つのエリアに分割！腕を叩きつけるように動かせば、そこがドラムセットに早変わり！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BDE6EC3-B267-47CD-BA6E-B197B502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C18C1E5-FB55-42F5-BD6D-9CC153FCDBE6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pPr rtl="0"/>
              <a:t>4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8361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05C04-2AE2-7B3B-0822-C2834FB2B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6BA8B0A0-7683-292B-D963-20FDA3901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768096"/>
            <a:ext cx="4151376" cy="1645920"/>
          </a:xfrm>
        </p:spPr>
        <p:txBody>
          <a:bodyPr rtlCol="0">
            <a:normAutofit fontScale="90000"/>
          </a:bodyPr>
          <a:lstStyle/>
          <a:p>
            <a:r>
              <a:rPr lang="ja-JP" altLang="en-US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サウンドを</a:t>
            </a:r>
            <a:br>
              <a:rPr lang="en-US" altLang="ja-JP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</a:br>
            <a:r>
              <a:rPr lang="ja-JP" altLang="en-US" dirty="0">
                <a:latin typeface="LINE Seed JP_TTF Bold" panose="02020700000000000000" pitchFamily="18" charset="-128"/>
                <a:ea typeface="LINE Seed JP_TTF Bold" panose="02020700000000000000" pitchFamily="18" charset="-128"/>
              </a:rPr>
              <a:t>着せ替えよう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7E767CC2-916D-EF7B-436E-9B9CBCF57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336" y="2706624"/>
            <a:ext cx="4279392" cy="3383280"/>
          </a:xfrm>
        </p:spPr>
        <p:txBody>
          <a:bodyPr rtlCol="0">
            <a:normAutofit/>
          </a:bodyPr>
          <a:lstStyle/>
          <a:p>
            <a:r>
              <a:rPr lang="ja-JP" altLang="en-US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・ドラムの音は、シンバルやスネアだけじゃない！</a:t>
            </a:r>
            <a:endParaRPr lang="en-US" altLang="ja-JP" dirty="0">
              <a:latin typeface="LINE Seed JP_TTF Regular" panose="02020500000000000000" pitchFamily="18" charset="-128"/>
              <a:ea typeface="LINE Seed JP_TTF Regular" panose="02020500000000000000" pitchFamily="18" charset="-128"/>
            </a:endParaRPr>
          </a:p>
          <a:p>
            <a:endParaRPr lang="en-US" altLang="ja-JP" dirty="0">
              <a:latin typeface="LINE Seed JP_TTF Regular" panose="02020500000000000000" pitchFamily="18" charset="-128"/>
              <a:ea typeface="LINE Seed JP_TTF Regular" panose="02020500000000000000" pitchFamily="18" charset="-128"/>
            </a:endParaRPr>
          </a:p>
          <a:p>
            <a:r>
              <a:rPr lang="ja-JP" altLang="en-US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・犬の鳴き声からピアノの音まで、好きな音にカスタマイズ可能です。</a:t>
            </a:r>
          </a:p>
        </p:txBody>
      </p:sp>
      <p:pic>
        <p:nvPicPr>
          <p:cNvPr id="13" name="図プレースホルダー 12">
            <a:extLst>
              <a:ext uri="{FF2B5EF4-FFF2-40B4-BE49-F238E27FC236}">
                <a16:creationId xmlns:a16="http://schemas.microsoft.com/office/drawing/2014/main" id="{4D2CF0CC-CCE8-3A1A-7E19-E67C0E2A343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21852" r="21852"/>
          <a:stretch>
            <a:fillRect/>
          </a:stretch>
        </p:blipFill>
        <p:spPr/>
      </p:pic>
      <p:pic>
        <p:nvPicPr>
          <p:cNvPr id="16" name="図プレースホルダー 15">
            <a:extLst>
              <a:ext uri="{FF2B5EF4-FFF2-40B4-BE49-F238E27FC236}">
                <a16:creationId xmlns:a16="http://schemas.microsoft.com/office/drawing/2014/main" id="{54EC5B97-C52C-1D8E-E424-588A94B7D961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/>
          <a:srcRect l="18379" r="18379"/>
          <a:stretch>
            <a:fillRect/>
          </a:stretch>
        </p:blipFill>
        <p:spPr/>
      </p:pic>
      <p:pic>
        <p:nvPicPr>
          <p:cNvPr id="20" name="図プレースホルダー 19">
            <a:extLst>
              <a:ext uri="{FF2B5EF4-FFF2-40B4-BE49-F238E27FC236}">
                <a16:creationId xmlns:a16="http://schemas.microsoft.com/office/drawing/2014/main" id="{4FC4542D-4CBC-6FC4-E3E6-330CF3CC7AF6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5"/>
          <a:srcRect t="1550" b="1550"/>
          <a:stretch>
            <a:fillRect/>
          </a:stretch>
        </p:blipFill>
        <p:spPr/>
      </p:pic>
      <p:pic>
        <p:nvPicPr>
          <p:cNvPr id="22" name="図プレースホルダー 21">
            <a:extLst>
              <a:ext uri="{FF2B5EF4-FFF2-40B4-BE49-F238E27FC236}">
                <a16:creationId xmlns:a16="http://schemas.microsoft.com/office/drawing/2014/main" id="{6D5F18E0-5144-5C45-8406-B2DDD323954F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6"/>
          <a:srcRect l="16900" r="169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66941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タイトル 42">
            <a:extLst>
              <a:ext uri="{FF2B5EF4-FFF2-40B4-BE49-F238E27FC236}">
                <a16:creationId xmlns:a16="http://schemas.microsoft.com/office/drawing/2014/main" id="{AC70A0AD-4A0C-40FD-A774-6B09C1736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816" y="718693"/>
            <a:ext cx="10515600" cy="1325563"/>
          </a:xfrm>
        </p:spPr>
        <p:txBody>
          <a:bodyPr rtlCol="0"/>
          <a:lstStyle/>
          <a:p>
            <a:r>
              <a:rPr lang="ja-JP" altLang="en-US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開発環境とクレジット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B11006E-0A70-4B24-9ECF-5487FD5193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176" y="2359152"/>
            <a:ext cx="10850880" cy="3761232"/>
          </a:xfrm>
        </p:spPr>
        <p:txBody>
          <a:bodyPr rtlCol="0">
            <a:normAutofit/>
          </a:bodyPr>
          <a:lstStyle/>
          <a:p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開発環境</a:t>
            </a:r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: Android Studio</a:t>
            </a:r>
          </a:p>
          <a:p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言語</a:t>
            </a:r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: Kotlin</a:t>
            </a:r>
          </a:p>
          <a:p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UI: Jetpack Compose</a:t>
            </a:r>
          </a:p>
          <a:p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主なライブラリ</a:t>
            </a:r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:  </a:t>
            </a:r>
            <a:r>
              <a:rPr lang="en-US" altLang="ja-JP" sz="2600" dirty="0" err="1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CameraX</a:t>
            </a:r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（カメラ</a:t>
            </a:r>
            <a:r>
              <a:rPr lang="ja-JP" altLang="en-US" sz="260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制御）　</a:t>
            </a:r>
            <a:r>
              <a:rPr lang="en-US" altLang="ja-JP" sz="260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Google </a:t>
            </a:r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ML Kit</a:t>
            </a:r>
          </a:p>
          <a:p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音素材</a:t>
            </a:r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: </a:t>
            </a:r>
            <a:r>
              <a:rPr lang="en-US" altLang="ja-JP" sz="2600" dirty="0" err="1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OtoLogic</a:t>
            </a:r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 / </a:t>
            </a:r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魔王魂 </a:t>
            </a:r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/ </a:t>
            </a:r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効果音ラボ</a:t>
            </a:r>
            <a:endParaRPr lang="en-US" altLang="ja-JP" sz="2600" dirty="0">
              <a:latin typeface="LINE Seed JP_TTF Regular" panose="02020500000000000000" pitchFamily="18" charset="-128"/>
              <a:ea typeface="LINE Seed JP_TTF Regular" panose="02020500000000000000" pitchFamily="18" charset="-128"/>
            </a:endParaRPr>
          </a:p>
          <a:p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コーディング</a:t>
            </a:r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AI</a:t>
            </a:r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：</a:t>
            </a:r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Claude</a:t>
            </a:r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 </a:t>
            </a:r>
            <a:r>
              <a:rPr lang="en-US" altLang="ja-JP" sz="2600" dirty="0" err="1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Clode</a:t>
            </a:r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　</a:t>
            </a:r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Gemini</a:t>
            </a:r>
            <a:r>
              <a:rPr lang="ja-JP" altLang="en-US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 </a:t>
            </a:r>
            <a:r>
              <a:rPr lang="en-US" altLang="ja-JP" sz="2600" dirty="0">
                <a:latin typeface="LINE Seed JP_TTF Regular" panose="02020500000000000000" pitchFamily="18" charset="-128"/>
                <a:ea typeface="LINE Seed JP_TTF Regular" panose="02020500000000000000" pitchFamily="18" charset="-128"/>
              </a:rPr>
              <a:t>CLI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7BA4FBA-41F9-41F5-88B7-F79D63F1C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C18C1E5-FB55-42F5-BD6D-9CC153FCDBE6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pPr rtl="0"/>
              <a:t>6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8356486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8167093_TF00621257_Win32" id="{C78B6E7A-9CA4-4A1D-AC49-8874109EAD2E}" vid="{2FB715CD-911E-4A99-9CDC-60B897A9989B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スケッチ プレゼンテーション</Template>
  <TotalTime>33</TotalTime>
  <Words>222</Words>
  <Application>Microsoft Office PowerPoint</Application>
  <PresentationFormat>ワイド画面</PresentationFormat>
  <Paragraphs>34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LINE Seed JP_TTF Bold</vt:lpstr>
      <vt:lpstr>LINE Seed JP_TTF Regular</vt:lpstr>
      <vt:lpstr>Meiryo UI</vt:lpstr>
      <vt:lpstr>Arial</vt:lpstr>
      <vt:lpstr>Calibri</vt:lpstr>
      <vt:lpstr>SketchyVTI</vt:lpstr>
      <vt:lpstr>MotionBeat</vt:lpstr>
      <vt:lpstr>MotionBeatとは</vt:lpstr>
      <vt:lpstr>動きを音に</vt:lpstr>
      <vt:lpstr>コンテンツ</vt:lpstr>
      <vt:lpstr>サウンドを 着せ替えよう</vt:lpstr>
      <vt:lpstr>開発環境とクレジット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Kengo Kawano</dc:creator>
  <cp:lastModifiedBy>Kengo Kawano</cp:lastModifiedBy>
  <cp:revision>31</cp:revision>
  <dcterms:created xsi:type="dcterms:W3CDTF">2025-09-14T03:15:17Z</dcterms:created>
  <dcterms:modified xsi:type="dcterms:W3CDTF">2025-09-14T03:53:16Z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