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0" r:id="rId4"/>
    <p:sldId id="268" r:id="rId5"/>
    <p:sldId id="261" r:id="rId6"/>
    <p:sldId id="269" r:id="rId7"/>
    <p:sldId id="270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76" userDrawn="1">
          <p15:clr>
            <a:srgbClr val="A4A3A4"/>
          </p15:clr>
        </p15:guide>
        <p15:guide id="2" orient="horz" pos="264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FCF20E-62D2-4F1D-B4B8-F02EE5AFC748}" v="13" dt="2025-09-10T01:41:00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7" autoAdjust="0"/>
    <p:restoredTop sz="92923" autoAdjust="0"/>
  </p:normalViewPr>
  <p:slideViewPr>
    <p:cSldViewPr snapToGrid="0">
      <p:cViewPr varScale="1">
        <p:scale>
          <a:sx n="104" d="100"/>
          <a:sy n="104" d="100"/>
        </p:scale>
        <p:origin x="1428" y="96"/>
      </p:cViewPr>
      <p:guideLst>
        <p:guide pos="576"/>
        <p:guide orient="horz" pos="264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2" d="100"/>
          <a:sy n="42" d="100"/>
        </p:scale>
        <p:origin x="2820" y="4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[3C04]井上晴貴" userId="3dd171bf-71cb-47a8-8c68-6c71654586b4" providerId="ADAL" clId="{292A4CDC-36C3-4371-B9AF-97E7EA50DFC1}"/>
    <pc:docChg chg="undo custSel addSld delSld modSld modMainMaster">
      <pc:chgData name="[3C04]井上晴貴" userId="3dd171bf-71cb-47a8-8c68-6c71654586b4" providerId="ADAL" clId="{292A4CDC-36C3-4371-B9AF-97E7EA50DFC1}" dt="2025-09-10T01:51:29.764" v="97" actId="47"/>
      <pc:docMkLst>
        <pc:docMk/>
      </pc:docMkLst>
      <pc:sldChg chg="modSp mod">
        <pc:chgData name="[3C04]井上晴貴" userId="3dd171bf-71cb-47a8-8c68-6c71654586b4" providerId="ADAL" clId="{292A4CDC-36C3-4371-B9AF-97E7EA50DFC1}" dt="2025-09-10T01:31:02.110" v="87" actId="208"/>
        <pc:sldMkLst>
          <pc:docMk/>
          <pc:sldMk cId="1325330507" sldId="259"/>
        </pc:sldMkLst>
        <pc:graphicFrameChg chg="mod modGraphic">
          <ac:chgData name="[3C04]井上晴貴" userId="3dd171bf-71cb-47a8-8c68-6c71654586b4" providerId="ADAL" clId="{292A4CDC-36C3-4371-B9AF-97E7EA50DFC1}" dt="2025-09-10T01:31:02.110" v="87" actId="208"/>
          <ac:graphicFrameMkLst>
            <pc:docMk/>
            <pc:sldMk cId="1325330507" sldId="259"/>
            <ac:graphicFrameMk id="5" creationId="{5A49E623-CFDA-1179-F85B-6B2F86818684}"/>
          </ac:graphicFrameMkLst>
        </pc:graphicFrameChg>
      </pc:sldChg>
      <pc:sldChg chg="modSp mod">
        <pc:chgData name="[3C04]井上晴貴" userId="3dd171bf-71cb-47a8-8c68-6c71654586b4" providerId="ADAL" clId="{292A4CDC-36C3-4371-B9AF-97E7EA50DFC1}" dt="2025-09-10T01:40:17.903" v="91" actId="208"/>
        <pc:sldMkLst>
          <pc:docMk/>
          <pc:sldMk cId="1802909879" sldId="260"/>
        </pc:sldMkLst>
        <pc:spChg chg="mod">
          <ac:chgData name="[3C04]井上晴貴" userId="3dd171bf-71cb-47a8-8c68-6c71654586b4" providerId="ADAL" clId="{292A4CDC-36C3-4371-B9AF-97E7EA50DFC1}" dt="2025-09-10T01:30:27.373" v="77" actId="208"/>
          <ac:spMkLst>
            <pc:docMk/>
            <pc:sldMk cId="1802909879" sldId="260"/>
            <ac:spMk id="4" creationId="{916BE3DB-09A1-FAC5-7C87-C7C38D288721}"/>
          </ac:spMkLst>
        </pc:spChg>
        <pc:spChg chg="mod">
          <ac:chgData name="[3C04]井上晴貴" userId="3dd171bf-71cb-47a8-8c68-6c71654586b4" providerId="ADAL" clId="{292A4CDC-36C3-4371-B9AF-97E7EA50DFC1}" dt="2025-09-10T01:30:30.551" v="78" actId="208"/>
          <ac:spMkLst>
            <pc:docMk/>
            <pc:sldMk cId="1802909879" sldId="260"/>
            <ac:spMk id="5" creationId="{473785FC-0F61-C8DB-B049-2B33DD167496}"/>
          </ac:spMkLst>
        </pc:spChg>
        <pc:spChg chg="mod">
          <ac:chgData name="[3C04]井上晴貴" userId="3dd171bf-71cb-47a8-8c68-6c71654586b4" providerId="ADAL" clId="{292A4CDC-36C3-4371-B9AF-97E7EA50DFC1}" dt="2025-09-10T01:40:17.903" v="91" actId="208"/>
          <ac:spMkLst>
            <pc:docMk/>
            <pc:sldMk cId="1802909879" sldId="260"/>
            <ac:spMk id="6" creationId="{31790B42-B072-BFF0-B028-045944D50357}"/>
          </ac:spMkLst>
        </pc:spChg>
        <pc:spChg chg="mod">
          <ac:chgData name="[3C04]井上晴貴" userId="3dd171bf-71cb-47a8-8c68-6c71654586b4" providerId="ADAL" clId="{292A4CDC-36C3-4371-B9AF-97E7EA50DFC1}" dt="2025-09-10T01:40:17.903" v="91" actId="208"/>
          <ac:spMkLst>
            <pc:docMk/>
            <pc:sldMk cId="1802909879" sldId="260"/>
            <ac:spMk id="7" creationId="{3BD0CC83-6989-97EF-0B4E-A0F61B37B9FA}"/>
          </ac:spMkLst>
        </pc:spChg>
        <pc:spChg chg="mod">
          <ac:chgData name="[3C04]井上晴貴" userId="3dd171bf-71cb-47a8-8c68-6c71654586b4" providerId="ADAL" clId="{292A4CDC-36C3-4371-B9AF-97E7EA50DFC1}" dt="2025-09-10T01:40:17.903" v="91" actId="208"/>
          <ac:spMkLst>
            <pc:docMk/>
            <pc:sldMk cId="1802909879" sldId="260"/>
            <ac:spMk id="8" creationId="{F447D80C-5082-FF69-F3F0-E213EB096CCE}"/>
          </ac:spMkLst>
        </pc:spChg>
        <pc:spChg chg="mod">
          <ac:chgData name="[3C04]井上晴貴" userId="3dd171bf-71cb-47a8-8c68-6c71654586b4" providerId="ADAL" clId="{292A4CDC-36C3-4371-B9AF-97E7EA50DFC1}" dt="2025-09-10T01:40:17.903" v="91" actId="208"/>
          <ac:spMkLst>
            <pc:docMk/>
            <pc:sldMk cId="1802909879" sldId="260"/>
            <ac:spMk id="9" creationId="{D4558ED6-7D4B-D461-2FEC-88C3284A8E15}"/>
          </ac:spMkLst>
        </pc:spChg>
      </pc:sldChg>
      <pc:sldChg chg="delSp modSp mod">
        <pc:chgData name="[3C04]井上晴貴" userId="3dd171bf-71cb-47a8-8c68-6c71654586b4" providerId="ADAL" clId="{292A4CDC-36C3-4371-B9AF-97E7EA50DFC1}" dt="2025-09-10T01:29:50.919" v="65" actId="12100"/>
        <pc:sldMkLst>
          <pc:docMk/>
          <pc:sldMk cId="3611104294" sldId="261"/>
        </pc:sldMkLst>
        <pc:spChg chg="del mod">
          <ac:chgData name="[3C04]井上晴貴" userId="3dd171bf-71cb-47a8-8c68-6c71654586b4" providerId="ADAL" clId="{292A4CDC-36C3-4371-B9AF-97E7EA50DFC1}" dt="2025-09-10T01:29:44.225" v="64" actId="478"/>
          <ac:spMkLst>
            <pc:docMk/>
            <pc:sldMk cId="3611104294" sldId="261"/>
            <ac:spMk id="6" creationId="{3B8C8D1E-D86E-036E-EA64-CD68BC05522D}"/>
          </ac:spMkLst>
        </pc:spChg>
        <pc:graphicFrameChg chg="mod">
          <ac:chgData name="[3C04]井上晴貴" userId="3dd171bf-71cb-47a8-8c68-6c71654586b4" providerId="ADAL" clId="{292A4CDC-36C3-4371-B9AF-97E7EA50DFC1}" dt="2025-09-10T01:29:50.919" v="65" actId="12100"/>
          <ac:graphicFrameMkLst>
            <pc:docMk/>
            <pc:sldMk cId="3611104294" sldId="261"/>
            <ac:graphicFrameMk id="22" creationId="{004C1A01-FC74-B5DD-7341-9B3A9CF8035F}"/>
          </ac:graphicFrameMkLst>
        </pc:graphicFrameChg>
      </pc:sldChg>
      <pc:sldChg chg="modSp">
        <pc:chgData name="[3C04]井上晴貴" userId="3dd171bf-71cb-47a8-8c68-6c71654586b4" providerId="ADAL" clId="{292A4CDC-36C3-4371-B9AF-97E7EA50DFC1}" dt="2025-09-10T01:40:42.202" v="92" actId="208"/>
        <pc:sldMkLst>
          <pc:docMk/>
          <pc:sldMk cId="1861505404" sldId="265"/>
        </pc:sldMkLst>
        <pc:graphicFrameChg chg="mod">
          <ac:chgData name="[3C04]井上晴貴" userId="3dd171bf-71cb-47a8-8c68-6c71654586b4" providerId="ADAL" clId="{292A4CDC-36C3-4371-B9AF-97E7EA50DFC1}" dt="2025-09-10T01:40:42.202" v="92" actId="208"/>
          <ac:graphicFrameMkLst>
            <pc:docMk/>
            <pc:sldMk cId="1861505404" sldId="265"/>
            <ac:graphicFrameMk id="10" creationId="{411A0999-A9D1-6718-70E5-4C5B7112499D}"/>
          </ac:graphicFrameMkLst>
        </pc:graphicFrameChg>
      </pc:sldChg>
      <pc:sldChg chg="modSp">
        <pc:chgData name="[3C04]井上晴貴" userId="3dd171bf-71cb-47a8-8c68-6c71654586b4" providerId="ADAL" clId="{292A4CDC-36C3-4371-B9AF-97E7EA50DFC1}" dt="2025-09-10T01:40:53.097" v="93" actId="208"/>
        <pc:sldMkLst>
          <pc:docMk/>
          <pc:sldMk cId="2450170302" sldId="266"/>
        </pc:sldMkLst>
        <pc:graphicFrameChg chg="mod">
          <ac:chgData name="[3C04]井上晴貴" userId="3dd171bf-71cb-47a8-8c68-6c71654586b4" providerId="ADAL" clId="{292A4CDC-36C3-4371-B9AF-97E7EA50DFC1}" dt="2025-09-10T01:40:53.097" v="93" actId="208"/>
          <ac:graphicFrameMkLst>
            <pc:docMk/>
            <pc:sldMk cId="2450170302" sldId="266"/>
            <ac:graphicFrameMk id="4" creationId="{CDD03DD4-A6C3-A3C6-5550-6F2F1740386C}"/>
          </ac:graphicFrameMkLst>
        </pc:graphicFrameChg>
      </pc:sldChg>
      <pc:sldChg chg="modSp">
        <pc:chgData name="[3C04]井上晴貴" userId="3dd171bf-71cb-47a8-8c68-6c71654586b4" providerId="ADAL" clId="{292A4CDC-36C3-4371-B9AF-97E7EA50DFC1}" dt="2025-09-10T01:41:00.973" v="94" actId="208"/>
        <pc:sldMkLst>
          <pc:docMk/>
          <pc:sldMk cId="503675736" sldId="267"/>
        </pc:sldMkLst>
        <pc:graphicFrameChg chg="mod">
          <ac:chgData name="[3C04]井上晴貴" userId="3dd171bf-71cb-47a8-8c68-6c71654586b4" providerId="ADAL" clId="{292A4CDC-36C3-4371-B9AF-97E7EA50DFC1}" dt="2025-09-10T01:41:00.973" v="94" actId="208"/>
          <ac:graphicFrameMkLst>
            <pc:docMk/>
            <pc:sldMk cId="503675736" sldId="267"/>
            <ac:graphicFrameMk id="4" creationId="{E4D74D2E-72BE-C4B3-23CD-A9DDCABA9418}"/>
          </ac:graphicFrameMkLst>
        </pc:graphicFrameChg>
      </pc:sldChg>
      <pc:sldChg chg="modSp mod">
        <pc:chgData name="[3C04]井上晴貴" userId="3dd171bf-71cb-47a8-8c68-6c71654586b4" providerId="ADAL" clId="{292A4CDC-36C3-4371-B9AF-97E7EA50DFC1}" dt="2025-09-10T01:40:05.854" v="90" actId="208"/>
        <pc:sldMkLst>
          <pc:docMk/>
          <pc:sldMk cId="989408942" sldId="268"/>
        </pc:sldMkLst>
        <pc:picChg chg="mod">
          <ac:chgData name="[3C04]井上晴貴" userId="3dd171bf-71cb-47a8-8c68-6c71654586b4" providerId="ADAL" clId="{292A4CDC-36C3-4371-B9AF-97E7EA50DFC1}" dt="2025-09-10T01:40:05.854" v="90" actId="208"/>
          <ac:picMkLst>
            <pc:docMk/>
            <pc:sldMk cId="989408942" sldId="268"/>
            <ac:picMk id="7" creationId="{872ACADF-274C-72AB-87F6-1F5D75D6D6CA}"/>
          </ac:picMkLst>
        </pc:picChg>
        <pc:picChg chg="mod">
          <ac:chgData name="[3C04]井上晴貴" userId="3dd171bf-71cb-47a8-8c68-6c71654586b4" providerId="ADAL" clId="{292A4CDC-36C3-4371-B9AF-97E7EA50DFC1}" dt="2025-09-10T01:40:03.718" v="89" actId="208"/>
          <ac:picMkLst>
            <pc:docMk/>
            <pc:sldMk cId="989408942" sldId="268"/>
            <ac:picMk id="8" creationId="{C88CA5A6-44A0-3591-0E05-F9DAA6ACBE51}"/>
          </ac:picMkLst>
        </pc:picChg>
        <pc:picChg chg="mod">
          <ac:chgData name="[3C04]井上晴貴" userId="3dd171bf-71cb-47a8-8c68-6c71654586b4" providerId="ADAL" clId="{292A4CDC-36C3-4371-B9AF-97E7EA50DFC1}" dt="2025-09-10T01:40:01.343" v="88" actId="208"/>
          <ac:picMkLst>
            <pc:docMk/>
            <pc:sldMk cId="989408942" sldId="268"/>
            <ac:picMk id="9" creationId="{6A96F9A7-64E1-8947-AE13-C2EFFA23D1DB}"/>
          </ac:picMkLst>
        </pc:picChg>
      </pc:sldChg>
      <pc:sldChg chg="addSp delSp modSp new del mod chgLayout">
        <pc:chgData name="[3C04]井上晴貴" userId="3dd171bf-71cb-47a8-8c68-6c71654586b4" providerId="ADAL" clId="{292A4CDC-36C3-4371-B9AF-97E7EA50DFC1}" dt="2025-09-10T01:28:44.385" v="58" actId="2696"/>
        <pc:sldMkLst>
          <pc:docMk/>
          <pc:sldMk cId="3080709218" sldId="271"/>
        </pc:sldMkLst>
        <pc:spChg chg="del mod ord">
          <ac:chgData name="[3C04]井上晴貴" userId="3dd171bf-71cb-47a8-8c68-6c71654586b4" providerId="ADAL" clId="{292A4CDC-36C3-4371-B9AF-97E7EA50DFC1}" dt="2025-09-10T00:57:23.052" v="2" actId="700"/>
          <ac:spMkLst>
            <pc:docMk/>
            <pc:sldMk cId="3080709218" sldId="271"/>
            <ac:spMk id="2" creationId="{AA5DDA16-838D-02A0-FBF3-3CB416BEAEFE}"/>
          </ac:spMkLst>
        </pc:spChg>
        <pc:spChg chg="del">
          <ac:chgData name="[3C04]井上晴貴" userId="3dd171bf-71cb-47a8-8c68-6c71654586b4" providerId="ADAL" clId="{292A4CDC-36C3-4371-B9AF-97E7EA50DFC1}" dt="2025-09-10T00:57:23.052" v="2" actId="700"/>
          <ac:spMkLst>
            <pc:docMk/>
            <pc:sldMk cId="3080709218" sldId="271"/>
            <ac:spMk id="3" creationId="{EECE2D36-24BF-B1E2-3C67-D8CA4CFDDCC2}"/>
          </ac:spMkLst>
        </pc:spChg>
        <pc:spChg chg="add del mod ord">
          <ac:chgData name="[3C04]井上晴貴" userId="3dd171bf-71cb-47a8-8c68-6c71654586b4" providerId="ADAL" clId="{292A4CDC-36C3-4371-B9AF-97E7EA50DFC1}" dt="2025-09-10T01:22:51.533" v="7" actId="700"/>
          <ac:spMkLst>
            <pc:docMk/>
            <pc:sldMk cId="3080709218" sldId="271"/>
            <ac:spMk id="4" creationId="{F28A1AE3-AB2E-5D31-55ED-B2B625072B7E}"/>
          </ac:spMkLst>
        </pc:spChg>
        <pc:spChg chg="add del">
          <ac:chgData name="[3C04]井上晴貴" userId="3dd171bf-71cb-47a8-8c68-6c71654586b4" providerId="ADAL" clId="{292A4CDC-36C3-4371-B9AF-97E7EA50DFC1}" dt="2025-09-10T01:12:50.914" v="6" actId="11529"/>
          <ac:spMkLst>
            <pc:docMk/>
            <pc:sldMk cId="3080709218" sldId="271"/>
            <ac:spMk id="5" creationId="{D513F09E-C562-1C69-53A0-E9FAE7CD2AC2}"/>
          </ac:spMkLst>
        </pc:spChg>
        <pc:spChg chg="add mod">
          <ac:chgData name="[3C04]井上晴貴" userId="3dd171bf-71cb-47a8-8c68-6c71654586b4" providerId="ADAL" clId="{292A4CDC-36C3-4371-B9AF-97E7EA50DFC1}" dt="2025-09-10T01:28:07.974" v="57" actId="14100"/>
          <ac:spMkLst>
            <pc:docMk/>
            <pc:sldMk cId="3080709218" sldId="271"/>
            <ac:spMk id="6" creationId="{65A2BDCB-0468-34FF-B34E-E769156154F0}"/>
          </ac:spMkLst>
        </pc:spChg>
      </pc:sldChg>
      <pc:sldChg chg="delSp new del mod modClrScheme chgLayout">
        <pc:chgData name="[3C04]井上晴貴" userId="3dd171bf-71cb-47a8-8c68-6c71654586b4" providerId="ADAL" clId="{292A4CDC-36C3-4371-B9AF-97E7EA50DFC1}" dt="2025-09-10T01:51:29.764" v="97" actId="47"/>
        <pc:sldMkLst>
          <pc:docMk/>
          <pc:sldMk cId="3682988145" sldId="271"/>
        </pc:sldMkLst>
        <pc:spChg chg="del">
          <ac:chgData name="[3C04]井上晴貴" userId="3dd171bf-71cb-47a8-8c68-6c71654586b4" providerId="ADAL" clId="{292A4CDC-36C3-4371-B9AF-97E7EA50DFC1}" dt="2025-09-10T01:46:15.964" v="96" actId="700"/>
          <ac:spMkLst>
            <pc:docMk/>
            <pc:sldMk cId="3682988145" sldId="271"/>
            <ac:spMk id="2" creationId="{EAD78560-C4D1-5B9A-916D-2DAF0B763F4B}"/>
          </ac:spMkLst>
        </pc:spChg>
        <pc:spChg chg="del">
          <ac:chgData name="[3C04]井上晴貴" userId="3dd171bf-71cb-47a8-8c68-6c71654586b4" providerId="ADAL" clId="{292A4CDC-36C3-4371-B9AF-97E7EA50DFC1}" dt="2025-09-10T01:46:15.964" v="96" actId="700"/>
          <ac:spMkLst>
            <pc:docMk/>
            <pc:sldMk cId="3682988145" sldId="271"/>
            <ac:spMk id="3" creationId="{4FBAB15E-F1FC-409B-8FD5-DF3BF993122C}"/>
          </ac:spMkLst>
        </pc:spChg>
      </pc:sldChg>
      <pc:sldMasterChg chg="modSldLayout">
        <pc:chgData name="[3C04]井上晴貴" userId="3dd171bf-71cb-47a8-8c68-6c71654586b4" providerId="ADAL" clId="{292A4CDC-36C3-4371-B9AF-97E7EA50DFC1}" dt="2025-09-10T00:50:56.937" v="1" actId="735"/>
        <pc:sldMasterMkLst>
          <pc:docMk/>
          <pc:sldMasterMk cId="4233224171" sldId="2147483798"/>
        </pc:sldMasterMkLst>
        <pc:sldLayoutChg chg="modSp">
          <pc:chgData name="[3C04]井上晴貴" userId="3dd171bf-71cb-47a8-8c68-6c71654586b4" providerId="ADAL" clId="{292A4CDC-36C3-4371-B9AF-97E7EA50DFC1}" dt="2025-09-10T00:50:56.937" v="1" actId="735"/>
          <pc:sldLayoutMkLst>
            <pc:docMk/>
            <pc:sldMasterMk cId="4233224171" sldId="2147483798"/>
            <pc:sldLayoutMk cId="1916338080" sldId="2147483801"/>
          </pc:sldLayoutMkLst>
        </pc:sldLayoutChg>
      </pc:sldMasterChg>
    </pc:docChg>
  </pc:docChgLst>
  <pc:docChgLst>
    <pc:chgData name="[3C04]井上晴貴" userId="3dd171bf-71cb-47a8-8c68-6c71654586b4" providerId="ADAL" clId="{96F7F667-C4FD-4E88-903E-88F178E223BD}"/>
    <pc:docChg chg="undo custSel addSld delSld modSld modMainMaster">
      <pc:chgData name="[3C04]井上晴貴" userId="3dd171bf-71cb-47a8-8c68-6c71654586b4" providerId="ADAL" clId="{96F7F667-C4FD-4E88-903E-88F178E223BD}" dt="2025-09-03T12:17:30.437" v="1120" actId="47"/>
      <pc:docMkLst>
        <pc:docMk/>
      </pc:docMkLst>
      <pc:sldChg chg="addSp delSp modSp mod modNotes modNotesTx">
        <pc:chgData name="[3C04]井上晴貴" userId="3dd171bf-71cb-47a8-8c68-6c71654586b4" providerId="ADAL" clId="{96F7F667-C4FD-4E88-903E-88F178E223BD}" dt="2025-09-02T05:53:07.317" v="363" actId="478"/>
        <pc:sldMkLst>
          <pc:docMk/>
          <pc:sldMk cId="2811673175" sldId="256"/>
        </pc:sldMkLst>
      </pc:sldChg>
      <pc:sldChg chg="addSp delSp modSp mod modNotes">
        <pc:chgData name="[3C04]井上晴貴" userId="3dd171bf-71cb-47a8-8c68-6c71654586b4" providerId="ADAL" clId="{96F7F667-C4FD-4E88-903E-88F178E223BD}" dt="2025-09-02T05:53:12.063" v="364" actId="478"/>
        <pc:sldMkLst>
          <pc:docMk/>
          <pc:sldMk cId="1325330507" sldId="259"/>
        </pc:sldMkLst>
      </pc:sldChg>
      <pc:sldChg chg="addSp delSp modSp mod modNotes">
        <pc:chgData name="[3C04]井上晴貴" userId="3dd171bf-71cb-47a8-8c68-6c71654586b4" providerId="ADAL" clId="{96F7F667-C4FD-4E88-903E-88F178E223BD}" dt="2025-09-02T05:53:14.373" v="365" actId="478"/>
        <pc:sldMkLst>
          <pc:docMk/>
          <pc:sldMk cId="1802909879" sldId="260"/>
        </pc:sldMkLst>
      </pc:sldChg>
      <pc:sldChg chg="addSp delSp modSp mod modNotes">
        <pc:chgData name="[3C04]井上晴貴" userId="3dd171bf-71cb-47a8-8c68-6c71654586b4" providerId="ADAL" clId="{96F7F667-C4FD-4E88-903E-88F178E223BD}" dt="2025-09-02T05:53:19.272" v="367" actId="478"/>
        <pc:sldMkLst>
          <pc:docMk/>
          <pc:sldMk cId="3611104294" sldId="261"/>
        </pc:sldMkLst>
      </pc:sldChg>
      <pc:sldChg chg="addSp delSp modSp mod modNotes">
        <pc:chgData name="[3C04]井上晴貴" userId="3dd171bf-71cb-47a8-8c68-6c71654586b4" providerId="ADAL" clId="{96F7F667-C4FD-4E88-903E-88F178E223BD}" dt="2025-09-02T05:53:26.593" v="370" actId="478"/>
        <pc:sldMkLst>
          <pc:docMk/>
          <pc:sldMk cId="1861505404" sldId="265"/>
        </pc:sldMkLst>
      </pc:sldChg>
      <pc:sldChg chg="addSp delSp modSp mod modNotes">
        <pc:chgData name="[3C04]井上晴貴" userId="3dd171bf-71cb-47a8-8c68-6c71654586b4" providerId="ADAL" clId="{96F7F667-C4FD-4E88-903E-88F178E223BD}" dt="2025-09-02T05:53:29.368" v="371" actId="478"/>
        <pc:sldMkLst>
          <pc:docMk/>
          <pc:sldMk cId="2450170302" sldId="266"/>
        </pc:sldMkLst>
      </pc:sldChg>
      <pc:sldChg chg="addSp delSp modSp mod modNotes">
        <pc:chgData name="[3C04]井上晴貴" userId="3dd171bf-71cb-47a8-8c68-6c71654586b4" providerId="ADAL" clId="{96F7F667-C4FD-4E88-903E-88F178E223BD}" dt="2025-09-02T05:53:32.388" v="372" actId="478"/>
        <pc:sldMkLst>
          <pc:docMk/>
          <pc:sldMk cId="503675736" sldId="267"/>
        </pc:sldMkLst>
      </pc:sldChg>
      <pc:sldChg chg="addSp delSp modSp mod modNotes">
        <pc:chgData name="[3C04]井上晴貴" userId="3dd171bf-71cb-47a8-8c68-6c71654586b4" providerId="ADAL" clId="{96F7F667-C4FD-4E88-903E-88F178E223BD}" dt="2025-09-02T05:53:16.735" v="366" actId="478"/>
        <pc:sldMkLst>
          <pc:docMk/>
          <pc:sldMk cId="989408942" sldId="268"/>
        </pc:sldMkLst>
      </pc:sldChg>
      <pc:sldChg chg="addSp delSp modSp mod modNotes">
        <pc:chgData name="[3C04]井上晴貴" userId="3dd171bf-71cb-47a8-8c68-6c71654586b4" providerId="ADAL" clId="{96F7F667-C4FD-4E88-903E-88F178E223BD}" dt="2025-09-02T05:53:21.981" v="368" actId="478"/>
        <pc:sldMkLst>
          <pc:docMk/>
          <pc:sldMk cId="3929479000" sldId="269"/>
        </pc:sldMkLst>
      </pc:sldChg>
      <pc:sldChg chg="addSp delSp modSp mod modNotes">
        <pc:chgData name="[3C04]井上晴貴" userId="3dd171bf-71cb-47a8-8c68-6c71654586b4" providerId="ADAL" clId="{96F7F667-C4FD-4E88-903E-88F178E223BD}" dt="2025-09-02T05:53:24.340" v="369" actId="478"/>
        <pc:sldMkLst>
          <pc:docMk/>
          <pc:sldMk cId="662344836" sldId="270"/>
        </pc:sldMkLst>
      </pc:sldChg>
      <pc:sldChg chg="addSp delSp modSp new del mod chgLayout">
        <pc:chgData name="[3C04]井上晴貴" userId="3dd171bf-71cb-47a8-8c68-6c71654586b4" providerId="ADAL" clId="{96F7F667-C4FD-4E88-903E-88F178E223BD}" dt="2025-09-03T12:17:30.437" v="1120" actId="47"/>
        <pc:sldMkLst>
          <pc:docMk/>
          <pc:sldMk cId="2650195581" sldId="271"/>
        </pc:sldMkLst>
      </pc:sldChg>
      <pc:sldMasterChg chg="modSldLayout">
        <pc:chgData name="[3C04]井上晴貴" userId="3dd171bf-71cb-47a8-8c68-6c71654586b4" providerId="ADAL" clId="{96F7F667-C4FD-4E88-903E-88F178E223BD}" dt="2025-09-02T05:54:05.237" v="377" actId="207"/>
        <pc:sldMasterMkLst>
          <pc:docMk/>
          <pc:sldMasterMk cId="4233224171" sldId="2147483798"/>
        </pc:sldMasterMkLst>
        <pc:sldLayoutChg chg="modSp">
          <pc:chgData name="[3C04]井上晴貴" userId="3dd171bf-71cb-47a8-8c68-6c71654586b4" providerId="ADAL" clId="{96F7F667-C4FD-4E88-903E-88F178E223BD}" dt="2025-09-02T05:53:49.554" v="374" actId="735"/>
          <pc:sldLayoutMkLst>
            <pc:docMk/>
            <pc:sldMasterMk cId="4233224171" sldId="2147483798"/>
            <pc:sldLayoutMk cId="3827691027" sldId="2147483814"/>
          </pc:sldLayoutMkLst>
        </pc:sldLayoutChg>
        <pc:sldLayoutChg chg="modSp setBg">
          <pc:chgData name="[3C04]井上晴貴" userId="3dd171bf-71cb-47a8-8c68-6c71654586b4" providerId="ADAL" clId="{96F7F667-C4FD-4E88-903E-88F178E223BD}" dt="2025-09-02T05:54:05.237" v="377" actId="207"/>
          <pc:sldLayoutMkLst>
            <pc:docMk/>
            <pc:sldMasterMk cId="4233224171" sldId="2147483798"/>
            <pc:sldLayoutMk cId="3439600404" sldId="2147483815"/>
          </pc:sldLayoutMkLst>
          <pc:spChg chg="mod">
            <ac:chgData name="[3C04]井上晴貴" userId="3dd171bf-71cb-47a8-8c68-6c71654586b4" providerId="ADAL" clId="{96F7F667-C4FD-4E88-903E-88F178E223BD}" dt="2025-09-02T05:54:05.237" v="377" actId="207"/>
            <ac:spMkLst>
              <pc:docMk/>
              <pc:sldMasterMk cId="4233224171" sldId="2147483798"/>
              <pc:sldLayoutMk cId="3439600404" sldId="2147483815"/>
              <ac:spMk id="2" creationId="{DA982F8E-5BF3-4B3E-2659-4D90DEDDDCF5}"/>
            </ac:spMkLst>
          </pc:spChg>
          <pc:spChg chg="mod">
            <ac:chgData name="[3C04]井上晴貴" userId="3dd171bf-71cb-47a8-8c68-6c71654586b4" providerId="ADAL" clId="{96F7F667-C4FD-4E88-903E-88F178E223BD}" dt="2025-09-02T05:54:05.237" v="377" actId="207"/>
            <ac:spMkLst>
              <pc:docMk/>
              <pc:sldMasterMk cId="4233224171" sldId="2147483798"/>
              <pc:sldLayoutMk cId="3439600404" sldId="2147483815"/>
              <ac:spMk id="3" creationId="{EDB1F068-7397-D188-0878-494CF1DAF282}"/>
            </ac:spMkLst>
          </pc:spChg>
          <pc:spChg chg="mod">
            <ac:chgData name="[3C04]井上晴貴" userId="3dd171bf-71cb-47a8-8c68-6c71654586b4" providerId="ADAL" clId="{96F7F667-C4FD-4E88-903E-88F178E223BD}" dt="2025-09-02T05:54:05.237" v="377" actId="207"/>
            <ac:spMkLst>
              <pc:docMk/>
              <pc:sldMasterMk cId="4233224171" sldId="2147483798"/>
              <pc:sldLayoutMk cId="3439600404" sldId="2147483815"/>
              <ac:spMk id="4" creationId="{E0804E7B-C5EA-3CBF-DAB5-D1121BFF7420}"/>
            </ac:spMkLst>
          </pc:spChg>
          <pc:spChg chg="mod">
            <ac:chgData name="[3C04]井上晴貴" userId="3dd171bf-71cb-47a8-8c68-6c71654586b4" providerId="ADAL" clId="{96F7F667-C4FD-4E88-903E-88F178E223BD}" dt="2025-09-02T05:54:05.237" v="377" actId="207"/>
            <ac:spMkLst>
              <pc:docMk/>
              <pc:sldMasterMk cId="4233224171" sldId="2147483798"/>
              <pc:sldLayoutMk cId="3439600404" sldId="2147483815"/>
              <ac:spMk id="5" creationId="{3C3FFAAB-CFC9-FCDF-6525-466F3BF7617D}"/>
            </ac:spMkLst>
          </pc:spChg>
        </pc:sldLayoutChg>
      </pc:sldMasterChg>
    </pc:docChg>
  </pc:docChgLst>
  <pc:docChgLst>
    <pc:chgData name="[3C04]井上晴貴" userId="3dd171bf-71cb-47a8-8c68-6c71654586b4" providerId="ADAL" clId="{7F868AE1-D9E4-4719-818B-445AC857F9E5}"/>
    <pc:docChg chg="undo redo custSel addSld delSld modSld sldOrd modMainMaster">
      <pc:chgData name="[3C04]井上晴貴" userId="3dd171bf-71cb-47a8-8c68-6c71654586b4" providerId="ADAL" clId="{7F868AE1-D9E4-4719-818B-445AC857F9E5}" dt="2025-09-02T05:33:41.425" v="6129"/>
      <pc:docMkLst>
        <pc:docMk/>
      </pc:docMkLst>
      <pc:sldChg chg="modSp mod">
        <pc:chgData name="[3C04]井上晴貴" userId="3dd171bf-71cb-47a8-8c68-6c71654586b4" providerId="ADAL" clId="{7F868AE1-D9E4-4719-818B-445AC857F9E5}" dt="2025-09-02T04:49:53.772" v="2926" actId="20577"/>
        <pc:sldMkLst>
          <pc:docMk/>
          <pc:sldMk cId="2811673175" sldId="256"/>
        </pc:sldMkLst>
        <pc:spChg chg="mod">
          <ac:chgData name="[3C04]井上晴貴" userId="3dd171bf-71cb-47a8-8c68-6c71654586b4" providerId="ADAL" clId="{7F868AE1-D9E4-4719-818B-445AC857F9E5}" dt="2025-09-02T04:49:53.772" v="2926" actId="20577"/>
          <ac:spMkLst>
            <pc:docMk/>
            <pc:sldMk cId="2811673175" sldId="256"/>
            <ac:spMk id="2" creationId="{DE918894-D700-1317-190D-8E33F1D04F88}"/>
          </ac:spMkLst>
        </pc:spChg>
        <pc:spChg chg="mod">
          <ac:chgData name="[3C04]井上晴貴" userId="3dd171bf-71cb-47a8-8c68-6c71654586b4" providerId="ADAL" clId="{7F868AE1-D9E4-4719-818B-445AC857F9E5}" dt="2025-09-01T11:09:52.380" v="169" actId="20577"/>
          <ac:spMkLst>
            <pc:docMk/>
            <pc:sldMk cId="2811673175" sldId="256"/>
            <ac:spMk id="3" creationId="{D1C8C4F0-C4A6-66C5-CD2F-1CB29C065B79}"/>
          </ac:spMkLst>
        </pc:spChg>
      </pc:sldChg>
      <pc:sldChg chg="addSp delSp modSp mod">
        <pc:chgData name="[3C04]井上晴貴" userId="3dd171bf-71cb-47a8-8c68-6c71654586b4" providerId="ADAL" clId="{7F868AE1-D9E4-4719-818B-445AC857F9E5}" dt="2025-09-02T04:50:52.250" v="2990" actId="404"/>
        <pc:sldMkLst>
          <pc:docMk/>
          <pc:sldMk cId="1325330507" sldId="259"/>
        </pc:sldMkLst>
        <pc:spChg chg="mod">
          <ac:chgData name="[3C04]井上晴貴" userId="3dd171bf-71cb-47a8-8c68-6c71654586b4" providerId="ADAL" clId="{7F868AE1-D9E4-4719-818B-445AC857F9E5}" dt="2025-09-01T11:08:59.918" v="113" actId="1076"/>
          <ac:spMkLst>
            <pc:docMk/>
            <pc:sldMk cId="1325330507" sldId="259"/>
            <ac:spMk id="2" creationId="{48373314-F142-F38C-BDB8-5AE8E358B05E}"/>
          </ac:spMkLst>
        </pc:spChg>
        <pc:spChg chg="mod">
          <ac:chgData name="[3C04]井上晴貴" userId="3dd171bf-71cb-47a8-8c68-6c71654586b4" providerId="ADAL" clId="{7F868AE1-D9E4-4719-818B-445AC857F9E5}" dt="2025-09-01T11:06:19.434" v="47" actId="20577"/>
          <ac:spMkLst>
            <pc:docMk/>
            <pc:sldMk cId="1325330507" sldId="259"/>
            <ac:spMk id="4" creationId="{FF330B0A-B450-612B-88E8-01727D070F13}"/>
          </ac:spMkLst>
        </pc:spChg>
        <pc:graphicFrameChg chg="mod modGraphic">
          <ac:chgData name="[3C04]井上晴貴" userId="3dd171bf-71cb-47a8-8c68-6c71654586b4" providerId="ADAL" clId="{7F868AE1-D9E4-4719-818B-445AC857F9E5}" dt="2025-09-02T04:50:52.250" v="2990" actId="404"/>
          <ac:graphicFrameMkLst>
            <pc:docMk/>
            <pc:sldMk cId="1325330507" sldId="259"/>
            <ac:graphicFrameMk id="5" creationId="{5A49E623-CFDA-1179-F85B-6B2F86818684}"/>
          </ac:graphicFrameMkLst>
        </pc:graphicFrameChg>
        <pc:picChg chg="mod">
          <ac:chgData name="[3C04]井上晴貴" userId="3dd171bf-71cb-47a8-8c68-6c71654586b4" providerId="ADAL" clId="{7F868AE1-D9E4-4719-818B-445AC857F9E5}" dt="2025-09-02T04:50:37.269" v="2986" actId="1076"/>
          <ac:picMkLst>
            <pc:docMk/>
            <pc:sldMk cId="1325330507" sldId="259"/>
            <ac:picMk id="7" creationId="{56D2DFE1-DAFD-890A-2762-1FE113DB6757}"/>
          </ac:picMkLst>
        </pc:picChg>
        <pc:picChg chg="mod">
          <ac:chgData name="[3C04]井上晴貴" userId="3dd171bf-71cb-47a8-8c68-6c71654586b4" providerId="ADAL" clId="{7F868AE1-D9E4-4719-818B-445AC857F9E5}" dt="2025-09-02T04:50:44.477" v="2989" actId="1076"/>
          <ac:picMkLst>
            <pc:docMk/>
            <pc:sldMk cId="1325330507" sldId="259"/>
            <ac:picMk id="9" creationId="{901E743F-DA2C-A6FF-6AAF-3F7536C692D9}"/>
          </ac:picMkLst>
        </pc:picChg>
        <pc:picChg chg="mod">
          <ac:chgData name="[3C04]井上晴貴" userId="3dd171bf-71cb-47a8-8c68-6c71654586b4" providerId="ADAL" clId="{7F868AE1-D9E4-4719-818B-445AC857F9E5}" dt="2025-09-02T04:50:39.568" v="2987" actId="1076"/>
          <ac:picMkLst>
            <pc:docMk/>
            <pc:sldMk cId="1325330507" sldId="259"/>
            <ac:picMk id="13" creationId="{83F03A25-77E6-C6CC-5FCC-B1D0EC559F3F}"/>
          </ac:picMkLst>
        </pc:picChg>
        <pc:picChg chg="mod">
          <ac:chgData name="[3C04]井上晴貴" userId="3dd171bf-71cb-47a8-8c68-6c71654586b4" providerId="ADAL" clId="{7F868AE1-D9E4-4719-818B-445AC857F9E5}" dt="2025-09-02T04:50:41.298" v="2988" actId="1076"/>
          <ac:picMkLst>
            <pc:docMk/>
            <pc:sldMk cId="1325330507" sldId="259"/>
            <ac:picMk id="15" creationId="{7B44D34D-0571-69EA-7F17-B3BB2F19E2E7}"/>
          </ac:picMkLst>
        </pc:picChg>
      </pc:sldChg>
      <pc:sldChg chg="addSp delSp modSp mod">
        <pc:chgData name="[3C04]井上晴貴" userId="3dd171bf-71cb-47a8-8c68-6c71654586b4" providerId="ADAL" clId="{7F868AE1-D9E4-4719-818B-445AC857F9E5}" dt="2025-09-01T11:23:03.532" v="854" actId="20577"/>
        <pc:sldMkLst>
          <pc:docMk/>
          <pc:sldMk cId="1802909879" sldId="260"/>
        </pc:sldMkLst>
        <pc:spChg chg="mod">
          <ac:chgData name="[3C04]井上晴貴" userId="3dd171bf-71cb-47a8-8c68-6c71654586b4" providerId="ADAL" clId="{7F868AE1-D9E4-4719-818B-445AC857F9E5}" dt="2025-09-01T11:16:56.459" v="361" actId="14100"/>
          <ac:spMkLst>
            <pc:docMk/>
            <pc:sldMk cId="1802909879" sldId="260"/>
            <ac:spMk id="2" creationId="{D1A11C7B-ABDB-27F2-7EA5-B75FA38754E0}"/>
          </ac:spMkLst>
        </pc:spChg>
        <pc:spChg chg="add mod">
          <ac:chgData name="[3C04]井上晴貴" userId="3dd171bf-71cb-47a8-8c68-6c71654586b4" providerId="ADAL" clId="{7F868AE1-D9E4-4719-818B-445AC857F9E5}" dt="2025-09-01T11:20:10.650" v="578" actId="404"/>
          <ac:spMkLst>
            <pc:docMk/>
            <pc:sldMk cId="1802909879" sldId="260"/>
            <ac:spMk id="4" creationId="{916BE3DB-09A1-FAC5-7C87-C7C38D288721}"/>
          </ac:spMkLst>
        </pc:spChg>
        <pc:spChg chg="add mod">
          <ac:chgData name="[3C04]井上晴貴" userId="3dd171bf-71cb-47a8-8c68-6c71654586b4" providerId="ADAL" clId="{7F868AE1-D9E4-4719-818B-445AC857F9E5}" dt="2025-09-01T11:20:10.650" v="578" actId="404"/>
          <ac:spMkLst>
            <pc:docMk/>
            <pc:sldMk cId="1802909879" sldId="260"/>
            <ac:spMk id="5" creationId="{473785FC-0F61-C8DB-B049-2B33DD167496}"/>
          </ac:spMkLst>
        </pc:spChg>
        <pc:spChg chg="add mod">
          <ac:chgData name="[3C04]井上晴貴" userId="3dd171bf-71cb-47a8-8c68-6c71654586b4" providerId="ADAL" clId="{7F868AE1-D9E4-4719-818B-445AC857F9E5}" dt="2025-09-01T11:20:10.650" v="578" actId="404"/>
          <ac:spMkLst>
            <pc:docMk/>
            <pc:sldMk cId="1802909879" sldId="260"/>
            <ac:spMk id="6" creationId="{31790B42-B072-BFF0-B028-045944D50357}"/>
          </ac:spMkLst>
        </pc:spChg>
        <pc:spChg chg="add mod">
          <ac:chgData name="[3C04]井上晴貴" userId="3dd171bf-71cb-47a8-8c68-6c71654586b4" providerId="ADAL" clId="{7F868AE1-D9E4-4719-818B-445AC857F9E5}" dt="2025-09-01T11:20:10.650" v="578" actId="404"/>
          <ac:spMkLst>
            <pc:docMk/>
            <pc:sldMk cId="1802909879" sldId="260"/>
            <ac:spMk id="7" creationId="{3BD0CC83-6989-97EF-0B4E-A0F61B37B9FA}"/>
          </ac:spMkLst>
        </pc:spChg>
        <pc:spChg chg="add mod">
          <ac:chgData name="[3C04]井上晴貴" userId="3dd171bf-71cb-47a8-8c68-6c71654586b4" providerId="ADAL" clId="{7F868AE1-D9E4-4719-818B-445AC857F9E5}" dt="2025-09-01T11:20:10.650" v="578" actId="404"/>
          <ac:spMkLst>
            <pc:docMk/>
            <pc:sldMk cId="1802909879" sldId="260"/>
            <ac:spMk id="8" creationId="{F447D80C-5082-FF69-F3F0-E213EB096CCE}"/>
          </ac:spMkLst>
        </pc:spChg>
        <pc:spChg chg="add mod">
          <ac:chgData name="[3C04]井上晴貴" userId="3dd171bf-71cb-47a8-8c68-6c71654586b4" providerId="ADAL" clId="{7F868AE1-D9E4-4719-818B-445AC857F9E5}" dt="2025-09-01T11:20:10.650" v="578" actId="404"/>
          <ac:spMkLst>
            <pc:docMk/>
            <pc:sldMk cId="1802909879" sldId="260"/>
            <ac:spMk id="9" creationId="{D4558ED6-7D4B-D461-2FEC-88C3284A8E15}"/>
          </ac:spMkLst>
        </pc:spChg>
        <pc:spChg chg="add mod">
          <ac:chgData name="[3C04]井上晴貴" userId="3dd171bf-71cb-47a8-8c68-6c71654586b4" providerId="ADAL" clId="{7F868AE1-D9E4-4719-818B-445AC857F9E5}" dt="2025-09-01T11:20:32.423" v="594" actId="20577"/>
          <ac:spMkLst>
            <pc:docMk/>
            <pc:sldMk cId="1802909879" sldId="260"/>
            <ac:spMk id="10" creationId="{051E15E7-32B1-2132-46DF-256D9A317F3A}"/>
          </ac:spMkLst>
        </pc:spChg>
        <pc:spChg chg="add mod">
          <ac:chgData name="[3C04]井上晴貴" userId="3dd171bf-71cb-47a8-8c68-6c71654586b4" providerId="ADAL" clId="{7F868AE1-D9E4-4719-818B-445AC857F9E5}" dt="2025-09-01T11:23:03.532" v="854" actId="20577"/>
          <ac:spMkLst>
            <pc:docMk/>
            <pc:sldMk cId="1802909879" sldId="260"/>
            <ac:spMk id="12" creationId="{0207CB3C-CD6D-925D-6BD8-7523D83EF8D0}"/>
          </ac:spMkLst>
        </pc:spChg>
        <pc:picChg chg="mod">
          <ac:chgData name="[3C04]井上晴貴" userId="3dd171bf-71cb-47a8-8c68-6c71654586b4" providerId="ADAL" clId="{7F868AE1-D9E4-4719-818B-445AC857F9E5}" dt="2025-09-01T11:21:23.505" v="596" actId="1076"/>
          <ac:picMkLst>
            <pc:docMk/>
            <pc:sldMk cId="1802909879" sldId="260"/>
            <ac:picMk id="19" creationId="{0576D010-4FC7-CD76-83A7-7D1F4F8097D4}"/>
          </ac:picMkLst>
        </pc:picChg>
      </pc:sldChg>
      <pc:sldChg chg="addSp delSp modSp mod ord">
        <pc:chgData name="[3C04]井上晴貴" userId="3dd171bf-71cb-47a8-8c68-6c71654586b4" providerId="ADAL" clId="{7F868AE1-D9E4-4719-818B-445AC857F9E5}" dt="2025-09-01T11:43:33.193" v="2095" actId="20577"/>
        <pc:sldMkLst>
          <pc:docMk/>
          <pc:sldMk cId="3611104294" sldId="261"/>
        </pc:sldMkLst>
        <pc:spChg chg="mod">
          <ac:chgData name="[3C04]井上晴貴" userId="3dd171bf-71cb-47a8-8c68-6c71654586b4" providerId="ADAL" clId="{7F868AE1-D9E4-4719-818B-445AC857F9E5}" dt="2025-09-01T11:34:05.488" v="1363" actId="20577"/>
          <ac:spMkLst>
            <pc:docMk/>
            <pc:sldMk cId="3611104294" sldId="261"/>
            <ac:spMk id="2" creationId="{AFD48563-CBB6-B3FD-6322-A9538A9BABC2}"/>
          </ac:spMkLst>
        </pc:spChg>
        <pc:spChg chg="mod">
          <ac:chgData name="[3C04]井上晴貴" userId="3dd171bf-71cb-47a8-8c68-6c71654586b4" providerId="ADAL" clId="{7F868AE1-D9E4-4719-818B-445AC857F9E5}" dt="2025-09-01T11:35:24.380" v="1494" actId="20577"/>
          <ac:spMkLst>
            <pc:docMk/>
            <pc:sldMk cId="3611104294" sldId="261"/>
            <ac:spMk id="3" creationId="{FAB6AC18-D399-F66E-69C0-B6EDE49220A8}"/>
          </ac:spMkLst>
        </pc:spChg>
        <pc:spChg chg="add mod">
          <ac:chgData name="[3C04]井上晴貴" userId="3dd171bf-71cb-47a8-8c68-6c71654586b4" providerId="ADAL" clId="{7F868AE1-D9E4-4719-818B-445AC857F9E5}" dt="2025-09-01T11:34:14.210" v="1387" actId="20577"/>
          <ac:spMkLst>
            <pc:docMk/>
            <pc:sldMk cId="3611104294" sldId="261"/>
            <ac:spMk id="5" creationId="{B35A6F84-1650-8F23-B510-72E4BCD273BB}"/>
          </ac:spMkLst>
        </pc:spChg>
        <pc:spChg chg="add mod">
          <ac:chgData name="[3C04]井上晴貴" userId="3dd171bf-71cb-47a8-8c68-6c71654586b4" providerId="ADAL" clId="{7F868AE1-D9E4-4719-818B-445AC857F9E5}" dt="2025-09-01T11:43:33.193" v="2095" actId="20577"/>
          <ac:spMkLst>
            <pc:docMk/>
            <pc:sldMk cId="3611104294" sldId="261"/>
            <ac:spMk id="27" creationId="{CF070619-5071-F5B8-1A41-8A7E4CD8C546}"/>
          </ac:spMkLst>
        </pc:spChg>
        <pc:graphicFrameChg chg="add del mod modGraphic">
          <ac:chgData name="[3C04]井上晴貴" userId="3dd171bf-71cb-47a8-8c68-6c71654586b4" providerId="ADAL" clId="{7F868AE1-D9E4-4719-818B-445AC857F9E5}" dt="2025-09-01T11:43:11.507" v="2086" actId="1036"/>
          <ac:graphicFrameMkLst>
            <pc:docMk/>
            <pc:sldMk cId="3611104294" sldId="261"/>
            <ac:graphicFrameMk id="22" creationId="{004C1A01-FC74-B5DD-7341-9B3A9CF8035F}"/>
          </ac:graphicFrameMkLst>
        </pc:graphicFrameChg>
        <pc:picChg chg="add mod">
          <ac:chgData name="[3C04]井上晴貴" userId="3dd171bf-71cb-47a8-8c68-6c71654586b4" providerId="ADAL" clId="{7F868AE1-D9E4-4719-818B-445AC857F9E5}" dt="2025-09-01T11:43:05.062" v="2068" actId="1076"/>
          <ac:picMkLst>
            <pc:docMk/>
            <pc:sldMk cId="3611104294" sldId="261"/>
            <ac:picMk id="24" creationId="{717C8E11-29E5-BB2C-C871-024AE469A46C}"/>
          </ac:picMkLst>
        </pc:picChg>
        <pc:picChg chg="add mod">
          <ac:chgData name="[3C04]井上晴貴" userId="3dd171bf-71cb-47a8-8c68-6c71654586b4" providerId="ADAL" clId="{7F868AE1-D9E4-4719-818B-445AC857F9E5}" dt="2025-09-01T11:43:15.510" v="2087" actId="1076"/>
          <ac:picMkLst>
            <pc:docMk/>
            <pc:sldMk cId="3611104294" sldId="261"/>
            <ac:picMk id="26" creationId="{EBF7EFBE-CDE1-A136-47E6-B2241B69971D}"/>
          </ac:picMkLst>
        </pc:picChg>
      </pc:sldChg>
      <pc:sldChg chg="del">
        <pc:chgData name="[3C04]井上晴貴" userId="3dd171bf-71cb-47a8-8c68-6c71654586b4" providerId="ADAL" clId="{7F868AE1-D9E4-4719-818B-445AC857F9E5}" dt="2025-09-01T11:24:03.905" v="876" actId="47"/>
        <pc:sldMkLst>
          <pc:docMk/>
          <pc:sldMk cId="3228718660" sldId="262"/>
        </pc:sldMkLst>
      </pc:sldChg>
      <pc:sldChg chg="del">
        <pc:chgData name="[3C04]井上晴貴" userId="3dd171bf-71cb-47a8-8c68-6c71654586b4" providerId="ADAL" clId="{7F868AE1-D9E4-4719-818B-445AC857F9E5}" dt="2025-09-01T11:24:04.257" v="877" actId="47"/>
        <pc:sldMkLst>
          <pc:docMk/>
          <pc:sldMk cId="3024703376" sldId="263"/>
        </pc:sldMkLst>
      </pc:sldChg>
      <pc:sldChg chg="del">
        <pc:chgData name="[3C04]井上晴貴" userId="3dd171bf-71cb-47a8-8c68-6c71654586b4" providerId="ADAL" clId="{7F868AE1-D9E4-4719-818B-445AC857F9E5}" dt="2025-09-01T11:23:59.863" v="873" actId="47"/>
        <pc:sldMkLst>
          <pc:docMk/>
          <pc:sldMk cId="1795603623" sldId="264"/>
        </pc:sldMkLst>
      </pc:sldChg>
      <pc:sldChg chg="addSp delSp modSp add del mod">
        <pc:chgData name="[3C04]井上晴貴" userId="3dd171bf-71cb-47a8-8c68-6c71654586b4" providerId="ADAL" clId="{7F868AE1-D9E4-4719-818B-445AC857F9E5}" dt="2025-09-02T05:21:32.542" v="5212" actId="12100"/>
        <pc:sldMkLst>
          <pc:docMk/>
          <pc:sldMk cId="1861505404" sldId="265"/>
        </pc:sldMkLst>
        <pc:spChg chg="mod">
          <ac:chgData name="[3C04]井上晴貴" userId="3dd171bf-71cb-47a8-8c68-6c71654586b4" providerId="ADAL" clId="{7F868AE1-D9E4-4719-818B-445AC857F9E5}" dt="2025-09-02T05:00:11.620" v="3610" actId="1076"/>
          <ac:spMkLst>
            <pc:docMk/>
            <pc:sldMk cId="1861505404" sldId="265"/>
            <ac:spMk id="2" creationId="{2482725E-3D54-3A97-CAB7-1D56EF1A8796}"/>
          </ac:spMkLst>
        </pc:spChg>
        <pc:spChg chg="add mod">
          <ac:chgData name="[3C04]井上晴貴" userId="3dd171bf-71cb-47a8-8c68-6c71654586b4" providerId="ADAL" clId="{7F868AE1-D9E4-4719-818B-445AC857F9E5}" dt="2025-09-02T05:08:09.683" v="4101" actId="1076"/>
          <ac:spMkLst>
            <pc:docMk/>
            <pc:sldMk cId="1861505404" sldId="265"/>
            <ac:spMk id="11" creationId="{3D07AB19-34E6-8A0E-F7A5-DA9660F1C764}"/>
          </ac:spMkLst>
        </pc:spChg>
        <pc:spChg chg="add mod">
          <ac:chgData name="[3C04]井上晴貴" userId="3dd171bf-71cb-47a8-8c68-6c71654586b4" providerId="ADAL" clId="{7F868AE1-D9E4-4719-818B-445AC857F9E5}" dt="2025-09-02T05:14:23.469" v="4739" actId="20577"/>
          <ac:spMkLst>
            <pc:docMk/>
            <pc:sldMk cId="1861505404" sldId="265"/>
            <ac:spMk id="12" creationId="{9558EA53-DA50-1E21-11BA-2290FC949B90}"/>
          </ac:spMkLst>
        </pc:spChg>
        <pc:graphicFrameChg chg="add mod ord modGraphic">
          <ac:chgData name="[3C04]井上晴貴" userId="3dd171bf-71cb-47a8-8c68-6c71654586b4" providerId="ADAL" clId="{7F868AE1-D9E4-4719-818B-445AC857F9E5}" dt="2025-09-02T05:21:32.542" v="5212" actId="12100"/>
          <ac:graphicFrameMkLst>
            <pc:docMk/>
            <pc:sldMk cId="1861505404" sldId="265"/>
            <ac:graphicFrameMk id="10" creationId="{411A0999-A9D1-6718-70E5-4C5B7112499D}"/>
          </ac:graphicFrameMkLst>
        </pc:graphicFrameChg>
        <pc:picChg chg="add mod">
          <ac:chgData name="[3C04]井上晴貴" userId="3dd171bf-71cb-47a8-8c68-6c71654586b4" providerId="ADAL" clId="{7F868AE1-D9E4-4719-818B-445AC857F9E5}" dt="2025-09-02T05:15:47.534" v="4757" actId="1076"/>
          <ac:picMkLst>
            <pc:docMk/>
            <pc:sldMk cId="1861505404" sldId="265"/>
            <ac:picMk id="5" creationId="{60FE2F08-E03B-92FA-5BFD-B63AE84D33AD}"/>
          </ac:picMkLst>
        </pc:picChg>
        <pc:picChg chg="add mod">
          <ac:chgData name="[3C04]井上晴貴" userId="3dd171bf-71cb-47a8-8c68-6c71654586b4" providerId="ADAL" clId="{7F868AE1-D9E4-4719-818B-445AC857F9E5}" dt="2025-09-02T05:15:51.590" v="4759" actId="1076"/>
          <ac:picMkLst>
            <pc:docMk/>
            <pc:sldMk cId="1861505404" sldId="265"/>
            <ac:picMk id="7" creationId="{8F61B6A5-C31F-DB60-93DE-B153BF0ADFEF}"/>
          </ac:picMkLst>
        </pc:picChg>
        <pc:picChg chg="add mod">
          <ac:chgData name="[3C04]井上晴貴" userId="3dd171bf-71cb-47a8-8c68-6c71654586b4" providerId="ADAL" clId="{7F868AE1-D9E4-4719-818B-445AC857F9E5}" dt="2025-09-02T05:15:50.009" v="4758" actId="1076"/>
          <ac:picMkLst>
            <pc:docMk/>
            <pc:sldMk cId="1861505404" sldId="265"/>
            <ac:picMk id="8" creationId="{27F01AA0-0DD9-3371-EE4F-B374F35A20B4}"/>
          </ac:picMkLst>
        </pc:picChg>
        <pc:picChg chg="add mod">
          <ac:chgData name="[3C04]井上晴貴" userId="3dd171bf-71cb-47a8-8c68-6c71654586b4" providerId="ADAL" clId="{7F868AE1-D9E4-4719-818B-445AC857F9E5}" dt="2025-09-02T05:15:27.814" v="4753" actId="1076"/>
          <ac:picMkLst>
            <pc:docMk/>
            <pc:sldMk cId="1861505404" sldId="265"/>
            <ac:picMk id="9" creationId="{F77A170D-3E7C-9CD2-34A8-450F74B1847A}"/>
          </ac:picMkLst>
        </pc:picChg>
      </pc:sldChg>
      <pc:sldChg chg="addSp delSp modSp mod">
        <pc:chgData name="[3C04]井上晴貴" userId="3dd171bf-71cb-47a8-8c68-6c71654586b4" providerId="ADAL" clId="{7F868AE1-D9E4-4719-818B-445AC857F9E5}" dt="2025-09-02T05:26:44.093" v="5676" actId="14100"/>
        <pc:sldMkLst>
          <pc:docMk/>
          <pc:sldMk cId="2450170302" sldId="266"/>
        </pc:sldMkLst>
        <pc:spChg chg="mod">
          <ac:chgData name="[3C04]井上晴貴" userId="3dd171bf-71cb-47a8-8c68-6c71654586b4" providerId="ADAL" clId="{7F868AE1-D9E4-4719-818B-445AC857F9E5}" dt="2025-09-02T05:16:25.121" v="4769" actId="20577"/>
          <ac:spMkLst>
            <pc:docMk/>
            <pc:sldMk cId="2450170302" sldId="266"/>
            <ac:spMk id="2" creationId="{3ABB7D4A-CEF6-8A19-547D-4D4DBD086D8D}"/>
          </ac:spMkLst>
        </pc:spChg>
        <pc:spChg chg="add mod">
          <ac:chgData name="[3C04]井上晴貴" userId="3dd171bf-71cb-47a8-8c68-6c71654586b4" providerId="ADAL" clId="{7F868AE1-D9E4-4719-818B-445AC857F9E5}" dt="2025-09-02T05:26:44.093" v="5676" actId="14100"/>
          <ac:spMkLst>
            <pc:docMk/>
            <pc:sldMk cId="2450170302" sldId="266"/>
            <ac:spMk id="7" creationId="{E348C549-469D-F8D9-989D-6EE713959203}"/>
          </ac:spMkLst>
        </pc:spChg>
        <pc:graphicFrameChg chg="add mod modGraphic">
          <ac:chgData name="[3C04]井上晴貴" userId="3dd171bf-71cb-47a8-8c68-6c71654586b4" providerId="ADAL" clId="{7F868AE1-D9E4-4719-818B-445AC857F9E5}" dt="2025-09-02T05:26:05.221" v="5628" actId="1076"/>
          <ac:graphicFrameMkLst>
            <pc:docMk/>
            <pc:sldMk cId="2450170302" sldId="266"/>
            <ac:graphicFrameMk id="4" creationId="{CDD03DD4-A6C3-A3C6-5550-6F2F1740386C}"/>
          </ac:graphicFrameMkLst>
        </pc:graphicFrameChg>
      </pc:sldChg>
      <pc:sldChg chg="addSp delSp modSp mod">
        <pc:chgData name="[3C04]井上晴貴" userId="3dd171bf-71cb-47a8-8c68-6c71654586b4" providerId="ADAL" clId="{7F868AE1-D9E4-4719-818B-445AC857F9E5}" dt="2025-09-02T05:33:41.425" v="6129"/>
        <pc:sldMkLst>
          <pc:docMk/>
          <pc:sldMk cId="503675736" sldId="267"/>
        </pc:sldMkLst>
        <pc:spChg chg="mod">
          <ac:chgData name="[3C04]井上晴貴" userId="3dd171bf-71cb-47a8-8c68-6c71654586b4" providerId="ADAL" clId="{7F868AE1-D9E4-4719-818B-445AC857F9E5}" dt="2025-09-02T05:27:15.149" v="5704" actId="1076"/>
          <ac:spMkLst>
            <pc:docMk/>
            <pc:sldMk cId="503675736" sldId="267"/>
            <ac:spMk id="2" creationId="{9DD09CCE-9371-8845-CD3F-B22558A95C41}"/>
          </ac:spMkLst>
        </pc:spChg>
        <pc:graphicFrameChg chg="add mod modGraphic">
          <ac:chgData name="[3C04]井上晴貴" userId="3dd171bf-71cb-47a8-8c68-6c71654586b4" providerId="ADAL" clId="{7F868AE1-D9E4-4719-818B-445AC857F9E5}" dt="2025-09-02T05:33:41.425" v="6129"/>
          <ac:graphicFrameMkLst>
            <pc:docMk/>
            <pc:sldMk cId="503675736" sldId="267"/>
            <ac:graphicFrameMk id="4" creationId="{E4D74D2E-72BE-C4B3-23CD-A9DDCABA9418}"/>
          </ac:graphicFrameMkLst>
        </pc:graphicFrameChg>
      </pc:sldChg>
      <pc:sldChg chg="add">
        <pc:chgData name="[3C04]井上晴貴" userId="3dd171bf-71cb-47a8-8c68-6c71654586b4" providerId="ADAL" clId="{7F868AE1-D9E4-4719-818B-445AC857F9E5}" dt="2025-09-01T11:34:00.820" v="1359"/>
        <pc:sldMkLst>
          <pc:docMk/>
          <pc:sldMk cId="989408942" sldId="268"/>
        </pc:sldMkLst>
      </pc:sldChg>
      <pc:sldChg chg="addSp delSp modSp add mod">
        <pc:chgData name="[3C04]井上晴貴" userId="3dd171bf-71cb-47a8-8c68-6c71654586b4" providerId="ADAL" clId="{7F868AE1-D9E4-4719-818B-445AC857F9E5}" dt="2025-09-01T11:58:15.291" v="2905" actId="20577"/>
        <pc:sldMkLst>
          <pc:docMk/>
          <pc:sldMk cId="3929479000" sldId="269"/>
        </pc:sldMkLst>
        <pc:spChg chg="mod">
          <ac:chgData name="[3C04]井上晴貴" userId="3dd171bf-71cb-47a8-8c68-6c71654586b4" providerId="ADAL" clId="{7F868AE1-D9E4-4719-818B-445AC857F9E5}" dt="2025-09-01T11:44:11.411" v="2100" actId="20577"/>
          <ac:spMkLst>
            <pc:docMk/>
            <pc:sldMk cId="3929479000" sldId="269"/>
            <ac:spMk id="2" creationId="{876D9107-44D9-163E-752B-6F5D3A14B37F}"/>
          </ac:spMkLst>
        </pc:spChg>
        <pc:spChg chg="mod">
          <ac:chgData name="[3C04]井上晴貴" userId="3dd171bf-71cb-47a8-8c68-6c71654586b4" providerId="ADAL" clId="{7F868AE1-D9E4-4719-818B-445AC857F9E5}" dt="2025-09-01T11:45:21.782" v="2232" actId="20577"/>
          <ac:spMkLst>
            <pc:docMk/>
            <pc:sldMk cId="3929479000" sldId="269"/>
            <ac:spMk id="3" creationId="{0EBCD5BD-F1A6-754F-0903-317C6DB35720}"/>
          </ac:spMkLst>
        </pc:spChg>
        <pc:spChg chg="mod">
          <ac:chgData name="[3C04]井上晴貴" userId="3dd171bf-71cb-47a8-8c68-6c71654586b4" providerId="ADAL" clId="{7F868AE1-D9E4-4719-818B-445AC857F9E5}" dt="2025-09-01T11:58:15.291" v="2905" actId="20577"/>
          <ac:spMkLst>
            <pc:docMk/>
            <pc:sldMk cId="3929479000" sldId="269"/>
            <ac:spMk id="5" creationId="{29998BA3-8A47-451D-417C-30FAB81DCA7B}"/>
          </ac:spMkLst>
        </pc:spChg>
        <pc:spChg chg="add mod">
          <ac:chgData name="[3C04]井上晴貴" userId="3dd171bf-71cb-47a8-8c68-6c71654586b4" providerId="ADAL" clId="{7F868AE1-D9E4-4719-818B-445AC857F9E5}" dt="2025-09-01T11:53:22.962" v="2893" actId="20577"/>
          <ac:spMkLst>
            <pc:docMk/>
            <pc:sldMk cId="3929479000" sldId="269"/>
            <ac:spMk id="9" creationId="{72883CED-CB37-6842-164B-4D7339E70936}"/>
          </ac:spMkLst>
        </pc:spChg>
        <pc:spChg chg="add mod">
          <ac:chgData name="[3C04]井上晴貴" userId="3dd171bf-71cb-47a8-8c68-6c71654586b4" providerId="ADAL" clId="{7F868AE1-D9E4-4719-818B-445AC857F9E5}" dt="2025-09-01T11:50:55.773" v="2521" actId="20577"/>
          <ac:spMkLst>
            <pc:docMk/>
            <pc:sldMk cId="3929479000" sldId="269"/>
            <ac:spMk id="12" creationId="{68511BC5-A9FF-1A64-F964-9709368D53D2}"/>
          </ac:spMkLst>
        </pc:spChg>
        <pc:spChg chg="mod">
          <ac:chgData name="[3C04]井上晴貴" userId="3dd171bf-71cb-47a8-8c68-6c71654586b4" providerId="ADAL" clId="{7F868AE1-D9E4-4719-818B-445AC857F9E5}" dt="2025-09-01T11:52:53.743" v="2871" actId="20577"/>
          <ac:spMkLst>
            <pc:docMk/>
            <pc:sldMk cId="3929479000" sldId="269"/>
            <ac:spMk id="27" creationId="{DB2BFD91-1B78-07F8-DF9A-E5F6585958DA}"/>
          </ac:spMkLst>
        </pc:spChg>
        <pc:picChg chg="add mod">
          <ac:chgData name="[3C04]井上晴貴" userId="3dd171bf-71cb-47a8-8c68-6c71654586b4" providerId="ADAL" clId="{7F868AE1-D9E4-4719-818B-445AC857F9E5}" dt="2025-09-01T11:49:25.381" v="2396" actId="1076"/>
          <ac:picMkLst>
            <pc:docMk/>
            <pc:sldMk cId="3929479000" sldId="269"/>
            <ac:picMk id="8" creationId="{98EDF2F7-B14A-AC62-C368-596E38EA3539}"/>
          </ac:picMkLst>
        </pc:picChg>
        <pc:picChg chg="add mod">
          <ac:chgData name="[3C04]井上晴貴" userId="3dd171bf-71cb-47a8-8c68-6c71654586b4" providerId="ADAL" clId="{7F868AE1-D9E4-4719-818B-445AC857F9E5}" dt="2025-09-01T11:47:52.381" v="2380" actId="208"/>
          <ac:picMkLst>
            <pc:docMk/>
            <pc:sldMk cId="3929479000" sldId="269"/>
            <ac:picMk id="11" creationId="{5D3E5E34-FA55-E79F-DE01-1C2DD14DDDD6}"/>
          </ac:picMkLst>
        </pc:picChg>
        <pc:cxnChg chg="add mod">
          <ac:chgData name="[3C04]井上晴貴" userId="3dd171bf-71cb-47a8-8c68-6c71654586b4" providerId="ADAL" clId="{7F868AE1-D9E4-4719-818B-445AC857F9E5}" dt="2025-09-01T11:49:21.111" v="2395" actId="13822"/>
          <ac:cxnSpMkLst>
            <pc:docMk/>
            <pc:sldMk cId="3929479000" sldId="269"/>
            <ac:cxnSpMk id="14" creationId="{7282EC35-CCD8-C0C7-7058-B21CAEECFD8E}"/>
          </ac:cxnSpMkLst>
        </pc:cxnChg>
      </pc:sldChg>
      <pc:sldChg chg="addSp delSp modSp add mod">
        <pc:chgData name="[3C04]井上晴貴" userId="3dd171bf-71cb-47a8-8c68-6c71654586b4" providerId="ADAL" clId="{7F868AE1-D9E4-4719-818B-445AC857F9E5}" dt="2025-09-02T04:59:45.468" v="3575" actId="20577"/>
        <pc:sldMkLst>
          <pc:docMk/>
          <pc:sldMk cId="662344836" sldId="270"/>
        </pc:sldMkLst>
        <pc:spChg chg="mod">
          <ac:chgData name="[3C04]井上晴貴" userId="3dd171bf-71cb-47a8-8c68-6c71654586b4" providerId="ADAL" clId="{7F868AE1-D9E4-4719-818B-445AC857F9E5}" dt="2025-09-02T04:52:01.722" v="3007" actId="20577"/>
          <ac:spMkLst>
            <pc:docMk/>
            <pc:sldMk cId="662344836" sldId="270"/>
            <ac:spMk id="2" creationId="{235D797D-E7D7-0F0D-FCF0-C579DC6C2614}"/>
          </ac:spMkLst>
        </pc:spChg>
        <pc:spChg chg="mod">
          <ac:chgData name="[3C04]井上晴貴" userId="3dd171bf-71cb-47a8-8c68-6c71654586b4" providerId="ADAL" clId="{7F868AE1-D9E4-4719-818B-445AC857F9E5}" dt="2025-09-02T04:54:03.660" v="3102" actId="20577"/>
          <ac:spMkLst>
            <pc:docMk/>
            <pc:sldMk cId="662344836" sldId="270"/>
            <ac:spMk id="3" creationId="{9ABA43CF-8BB6-3E44-6469-86BF26EB8DA6}"/>
          </ac:spMkLst>
        </pc:spChg>
        <pc:spChg chg="mod">
          <ac:chgData name="[3C04]井上晴貴" userId="3dd171bf-71cb-47a8-8c68-6c71654586b4" providerId="ADAL" clId="{7F868AE1-D9E4-4719-818B-445AC857F9E5}" dt="2025-09-02T04:52:15.275" v="3030" actId="20577"/>
          <ac:spMkLst>
            <pc:docMk/>
            <pc:sldMk cId="662344836" sldId="270"/>
            <ac:spMk id="5" creationId="{7ACC930D-2321-AA64-59CE-F819CF253985}"/>
          </ac:spMkLst>
        </pc:spChg>
        <pc:spChg chg="add mod">
          <ac:chgData name="[3C04]井上晴貴" userId="3dd171bf-71cb-47a8-8c68-6c71654586b4" providerId="ADAL" clId="{7F868AE1-D9E4-4719-818B-445AC857F9E5}" dt="2025-09-02T04:58:20.436" v="3320" actId="1076"/>
          <ac:spMkLst>
            <pc:docMk/>
            <pc:sldMk cId="662344836" sldId="270"/>
            <ac:spMk id="17" creationId="{B3E172A1-0B9C-B011-CE0F-A49BED5E68F3}"/>
          </ac:spMkLst>
        </pc:spChg>
        <pc:spChg chg="mod">
          <ac:chgData name="[3C04]井上晴貴" userId="3dd171bf-71cb-47a8-8c68-6c71654586b4" providerId="ADAL" clId="{7F868AE1-D9E4-4719-818B-445AC857F9E5}" dt="2025-09-02T04:59:45.468" v="3575" actId="20577"/>
          <ac:spMkLst>
            <pc:docMk/>
            <pc:sldMk cId="662344836" sldId="270"/>
            <ac:spMk id="27" creationId="{90398D1A-1A9D-F114-4A28-092B449F3055}"/>
          </ac:spMkLst>
        </pc:spChg>
        <pc:picChg chg="add mod">
          <ac:chgData name="[3C04]井上晴貴" userId="3dd171bf-71cb-47a8-8c68-6c71654586b4" providerId="ADAL" clId="{7F868AE1-D9E4-4719-818B-445AC857F9E5}" dt="2025-09-02T04:58:02.298" v="3316" actId="1076"/>
          <ac:picMkLst>
            <pc:docMk/>
            <pc:sldMk cId="662344836" sldId="270"/>
            <ac:picMk id="6" creationId="{C3895CFF-FF0A-08C2-7313-223B9143ABAE}"/>
          </ac:picMkLst>
        </pc:picChg>
        <pc:picChg chg="add mod">
          <ac:chgData name="[3C04]井上晴貴" userId="3dd171bf-71cb-47a8-8c68-6c71654586b4" providerId="ADAL" clId="{7F868AE1-D9E4-4719-818B-445AC857F9E5}" dt="2025-09-02T04:57:59.901" v="3314" actId="1076"/>
          <ac:picMkLst>
            <pc:docMk/>
            <pc:sldMk cId="662344836" sldId="270"/>
            <ac:picMk id="13" creationId="{5AFD070C-D441-74EF-5F5C-5194EFE5BBFB}"/>
          </ac:picMkLst>
        </pc:picChg>
        <pc:picChg chg="add mod">
          <ac:chgData name="[3C04]井上晴貴" userId="3dd171bf-71cb-47a8-8c68-6c71654586b4" providerId="ADAL" clId="{7F868AE1-D9E4-4719-818B-445AC857F9E5}" dt="2025-09-02T04:59:27.501" v="3499" actId="14100"/>
          <ac:picMkLst>
            <pc:docMk/>
            <pc:sldMk cId="662344836" sldId="270"/>
            <ac:picMk id="16" creationId="{27492CEE-1EF9-D8D9-C312-B484134F9E7B}"/>
          </ac:picMkLst>
        </pc:picChg>
      </pc:sldChg>
      <pc:sldMasterChg chg="modSldLayout">
        <pc:chgData name="[3C04]井上晴貴" userId="3dd171bf-71cb-47a8-8c68-6c71654586b4" providerId="ADAL" clId="{7F868AE1-D9E4-4719-818B-445AC857F9E5}" dt="2025-09-01T11:09:23.537" v="115" actId="478"/>
        <pc:sldMasterMkLst>
          <pc:docMk/>
          <pc:sldMasterMk cId="4233224171" sldId="2147483798"/>
        </pc:sldMasterMkLst>
        <pc:sldLayoutChg chg="modSp">
          <pc:chgData name="[3C04]井上晴貴" userId="3dd171bf-71cb-47a8-8c68-6c71654586b4" providerId="ADAL" clId="{7F868AE1-D9E4-4719-818B-445AC857F9E5}" dt="2025-09-01T11:08:44.429" v="111" actId="735"/>
          <pc:sldLayoutMkLst>
            <pc:docMk/>
            <pc:sldMasterMk cId="4233224171" sldId="2147483798"/>
            <pc:sldLayoutMk cId="166687272" sldId="2147483799"/>
          </pc:sldLayoutMkLst>
        </pc:sldLayoutChg>
        <pc:sldLayoutChg chg="addSp delSp modSp mod">
          <pc:chgData name="[3C04]井上晴貴" userId="3dd171bf-71cb-47a8-8c68-6c71654586b4" providerId="ADAL" clId="{7F868AE1-D9E4-4719-818B-445AC857F9E5}" dt="2025-09-01T11:09:23.537" v="115" actId="478"/>
          <pc:sldLayoutMkLst>
            <pc:docMk/>
            <pc:sldMasterMk cId="4233224171" sldId="2147483798"/>
            <pc:sldLayoutMk cId="2049492887" sldId="214748380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51E008-1F79-42D4-B988-26FF835F5769}" type="doc">
      <dgm:prSet loTypeId="urn:microsoft.com/office/officeart/2005/8/layout/radial4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kumimoji="1" lang="ja-JP" altLang="en-US"/>
        </a:p>
      </dgm:t>
    </dgm:pt>
    <dgm:pt modelId="{8B85CBE4-4FF6-4E33-9D57-AC8BF3ECC0CF}">
      <dgm:prSet/>
      <dgm:spPr/>
      <dgm:t>
        <a:bodyPr/>
        <a:lstStyle/>
        <a:p>
          <a:r>
            <a:rPr kumimoji="1" lang="ja-JP" dirty="0"/>
            <a:t>手間が掛かって続かない、忘れる、時間がない</a:t>
          </a:r>
          <a:endParaRPr lang="ja-JP" dirty="0"/>
        </a:p>
      </dgm:t>
    </dgm:pt>
    <dgm:pt modelId="{090E535C-13DF-4DA6-B3BA-6A009A72E9C8}" type="parTrans" cxnId="{4E95ED01-D794-44B4-979A-A95D55C716BF}">
      <dgm:prSet/>
      <dgm:spPr/>
      <dgm:t>
        <a:bodyPr/>
        <a:lstStyle/>
        <a:p>
          <a:endParaRPr kumimoji="1" lang="ja-JP" altLang="en-US"/>
        </a:p>
      </dgm:t>
    </dgm:pt>
    <dgm:pt modelId="{A7A71DF1-C5BD-4D0A-8BC4-51377A44EBAB}" type="sibTrans" cxnId="{4E95ED01-D794-44B4-979A-A95D55C716BF}">
      <dgm:prSet/>
      <dgm:spPr/>
      <dgm:t>
        <a:bodyPr/>
        <a:lstStyle/>
        <a:p>
          <a:endParaRPr kumimoji="1" lang="ja-JP" altLang="en-US"/>
        </a:p>
      </dgm:t>
    </dgm:pt>
    <dgm:pt modelId="{426CD546-72BF-4786-B3FD-3A30F511FE5B}">
      <dgm:prSet/>
      <dgm:spPr/>
      <dgm:t>
        <a:bodyPr/>
        <a:lstStyle/>
        <a:p>
          <a:r>
            <a:rPr kumimoji="1" lang="ja-JP" dirty="0"/>
            <a:t>属人化</a:t>
          </a:r>
          <a:endParaRPr lang="ja-JP" dirty="0"/>
        </a:p>
      </dgm:t>
    </dgm:pt>
    <dgm:pt modelId="{A573E303-55D7-4385-95C1-1574239525CE}" type="parTrans" cxnId="{BB6A7F52-10AB-428C-87A9-632958350AB9}">
      <dgm:prSet/>
      <dgm:spPr/>
      <dgm:t>
        <a:bodyPr/>
        <a:lstStyle/>
        <a:p>
          <a:endParaRPr kumimoji="1" lang="ja-JP" altLang="en-US"/>
        </a:p>
      </dgm:t>
    </dgm:pt>
    <dgm:pt modelId="{82CD735F-6DFE-4810-84F9-7D28DEF20D0C}" type="sibTrans" cxnId="{BB6A7F52-10AB-428C-87A9-632958350AB9}">
      <dgm:prSet/>
      <dgm:spPr/>
      <dgm:t>
        <a:bodyPr/>
        <a:lstStyle/>
        <a:p>
          <a:endParaRPr kumimoji="1" lang="ja-JP" altLang="en-US"/>
        </a:p>
      </dgm:t>
    </dgm:pt>
    <dgm:pt modelId="{BCB10D55-C445-4B8D-92C2-68FA1C46616F}">
      <dgm:prSet/>
      <dgm:spPr/>
      <dgm:t>
        <a:bodyPr/>
        <a:lstStyle/>
        <a:p>
          <a:r>
            <a:rPr kumimoji="1" lang="ja-JP" dirty="0"/>
            <a:t>言語化しずらい勘やコツは引き継ぎずらい</a:t>
          </a:r>
          <a:endParaRPr lang="ja-JP" dirty="0"/>
        </a:p>
      </dgm:t>
    </dgm:pt>
    <dgm:pt modelId="{4BA9E0A5-DC14-4D29-AA24-A05C815CAB96}" type="parTrans" cxnId="{6487A2CB-3B0B-43ED-B5CA-EAC2C5E0D0B8}">
      <dgm:prSet/>
      <dgm:spPr/>
      <dgm:t>
        <a:bodyPr/>
        <a:lstStyle/>
        <a:p>
          <a:endParaRPr kumimoji="1" lang="ja-JP" altLang="en-US"/>
        </a:p>
      </dgm:t>
    </dgm:pt>
    <dgm:pt modelId="{07E1FA04-7B72-4173-BCD5-FD6EBFEAB239}" type="sibTrans" cxnId="{6487A2CB-3B0B-43ED-B5CA-EAC2C5E0D0B8}">
      <dgm:prSet/>
      <dgm:spPr/>
      <dgm:t>
        <a:bodyPr/>
        <a:lstStyle/>
        <a:p>
          <a:endParaRPr kumimoji="1" lang="ja-JP" altLang="en-US"/>
        </a:p>
      </dgm:t>
    </dgm:pt>
    <dgm:pt modelId="{B96BB269-089E-41D8-9BE9-F3F15E522F7C}">
      <dgm:prSet/>
      <dgm:spPr/>
      <dgm:t>
        <a:bodyPr/>
        <a:lstStyle/>
        <a:p>
          <a:r>
            <a:rPr kumimoji="1" lang="ja-JP" dirty="0"/>
            <a:t>孤立</a:t>
          </a:r>
          <a:endParaRPr lang="ja-JP" dirty="0"/>
        </a:p>
      </dgm:t>
    </dgm:pt>
    <dgm:pt modelId="{7F59C968-3860-48F1-8A63-BA7255E7DE64}" type="parTrans" cxnId="{6D0EA7FA-F355-4A5F-8338-AE6485874981}">
      <dgm:prSet/>
      <dgm:spPr/>
      <dgm:t>
        <a:bodyPr/>
        <a:lstStyle/>
        <a:p>
          <a:endParaRPr kumimoji="1" lang="ja-JP" altLang="en-US"/>
        </a:p>
      </dgm:t>
    </dgm:pt>
    <dgm:pt modelId="{EDA6722B-676C-4F2E-861F-6443D618A863}" type="sibTrans" cxnId="{6D0EA7FA-F355-4A5F-8338-AE6485874981}">
      <dgm:prSet/>
      <dgm:spPr/>
      <dgm:t>
        <a:bodyPr/>
        <a:lstStyle/>
        <a:p>
          <a:endParaRPr kumimoji="1" lang="ja-JP" altLang="en-US"/>
        </a:p>
      </dgm:t>
    </dgm:pt>
    <dgm:pt modelId="{04BF6C9F-5C90-45B7-ACF6-2A979BA8283A}">
      <dgm:prSet/>
      <dgm:spPr/>
      <dgm:t>
        <a:bodyPr/>
        <a:lstStyle/>
        <a:p>
          <a:r>
            <a:rPr kumimoji="1" lang="ja-JP" dirty="0"/>
            <a:t>多岐にわたる情報を組み合わせるのが難しく、うまく活かせない</a:t>
          </a:r>
          <a:endParaRPr lang="ja-JP" dirty="0"/>
        </a:p>
      </dgm:t>
    </dgm:pt>
    <dgm:pt modelId="{1B25ABC1-6939-4DFC-BA94-CA7C8D289C9E}" type="parTrans" cxnId="{E92AFB4E-7863-4C75-BD86-A77915368801}">
      <dgm:prSet/>
      <dgm:spPr/>
      <dgm:t>
        <a:bodyPr/>
        <a:lstStyle/>
        <a:p>
          <a:endParaRPr kumimoji="1" lang="ja-JP" altLang="en-US"/>
        </a:p>
      </dgm:t>
    </dgm:pt>
    <dgm:pt modelId="{5069127C-5B9D-4B6E-BF64-506E386A8384}" type="sibTrans" cxnId="{E92AFB4E-7863-4C75-BD86-A77915368801}">
      <dgm:prSet/>
      <dgm:spPr/>
      <dgm:t>
        <a:bodyPr/>
        <a:lstStyle/>
        <a:p>
          <a:endParaRPr kumimoji="1" lang="ja-JP" altLang="en-US"/>
        </a:p>
      </dgm:t>
    </dgm:pt>
    <dgm:pt modelId="{0410AB4E-B7FA-4534-A37C-9452FCA20AB3}">
      <dgm:prSet/>
      <dgm:spPr/>
      <dgm:t>
        <a:bodyPr/>
        <a:lstStyle/>
        <a:p>
          <a:r>
            <a:rPr kumimoji="1" lang="ja-JP" dirty="0"/>
            <a:t>非効率</a:t>
          </a:r>
          <a:endParaRPr lang="ja-JP" dirty="0"/>
        </a:p>
      </dgm:t>
    </dgm:pt>
    <dgm:pt modelId="{0A838AD5-8FE2-4B17-9829-56B976E63CCF}" type="parTrans" cxnId="{0082219F-7176-430D-85B5-E1E9692605F7}">
      <dgm:prSet/>
      <dgm:spPr/>
      <dgm:t>
        <a:bodyPr/>
        <a:lstStyle/>
        <a:p>
          <a:endParaRPr kumimoji="1" lang="ja-JP" altLang="en-US"/>
        </a:p>
      </dgm:t>
    </dgm:pt>
    <dgm:pt modelId="{962A93A6-1CED-4B3E-9303-7A8298BBC6B8}" type="sibTrans" cxnId="{0082219F-7176-430D-85B5-E1E9692605F7}">
      <dgm:prSet/>
      <dgm:spPr/>
      <dgm:t>
        <a:bodyPr/>
        <a:lstStyle/>
        <a:p>
          <a:endParaRPr kumimoji="1" lang="ja-JP" altLang="en-US"/>
        </a:p>
      </dgm:t>
    </dgm:pt>
    <dgm:pt modelId="{B63E864D-FDC9-4FF2-96FD-603DD80D374D}">
      <dgm:prSet/>
      <dgm:spPr/>
      <dgm:t>
        <a:bodyPr/>
        <a:lstStyle/>
        <a:p>
          <a:r>
            <a:rPr kumimoji="1" lang="ja-JP" dirty="0"/>
            <a:t>過去の記録を探すのが手間で、手軽に活用しずらい</a:t>
          </a:r>
          <a:endParaRPr lang="ja-JP" dirty="0"/>
        </a:p>
      </dgm:t>
    </dgm:pt>
    <dgm:pt modelId="{4DD16910-C05A-464A-98AB-DCFE350DA16A}" type="parTrans" cxnId="{401CEA50-1FBA-47D7-948D-619B7BAAD3D4}">
      <dgm:prSet/>
      <dgm:spPr/>
      <dgm:t>
        <a:bodyPr/>
        <a:lstStyle/>
        <a:p>
          <a:endParaRPr kumimoji="1" lang="ja-JP" altLang="en-US"/>
        </a:p>
      </dgm:t>
    </dgm:pt>
    <dgm:pt modelId="{A921CC5E-3D3D-49EF-84CF-ED8900ACCA90}" type="sibTrans" cxnId="{401CEA50-1FBA-47D7-948D-619B7BAAD3D4}">
      <dgm:prSet/>
      <dgm:spPr/>
      <dgm:t>
        <a:bodyPr/>
        <a:lstStyle/>
        <a:p>
          <a:endParaRPr kumimoji="1" lang="ja-JP" altLang="en-US"/>
        </a:p>
      </dgm:t>
    </dgm:pt>
    <dgm:pt modelId="{BFF907EB-79FE-4FE5-BAC9-860CC8637E8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/>
        </a:solidFill>
        <a:ln>
          <a:solidFill>
            <a:schemeClr val="tx1"/>
          </a:solidFill>
        </a:ln>
      </dgm:spPr>
      <dgm:t>
        <a:bodyPr/>
        <a:lstStyle/>
        <a:p>
          <a:r>
            <a:rPr lang="ja-JP" alt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農業記録が負担に</a:t>
          </a:r>
        </a:p>
      </dgm:t>
    </dgm:pt>
    <dgm:pt modelId="{199E06A2-7E61-4739-9331-40799C13966C}" type="parTrans" cxnId="{298CCAF7-2A8D-4753-B6EF-6BDD64AE2C49}">
      <dgm:prSet/>
      <dgm:spPr/>
      <dgm:t>
        <a:bodyPr/>
        <a:lstStyle/>
        <a:p>
          <a:endParaRPr kumimoji="1" lang="ja-JP" altLang="en-US"/>
        </a:p>
      </dgm:t>
    </dgm:pt>
    <dgm:pt modelId="{74AB720D-01FB-4FEE-93FC-A0CFB6BFCBDB}" type="sibTrans" cxnId="{298CCAF7-2A8D-4753-B6EF-6BDD64AE2C49}">
      <dgm:prSet/>
      <dgm:spPr/>
      <dgm:t>
        <a:bodyPr/>
        <a:lstStyle/>
        <a:p>
          <a:endParaRPr kumimoji="1" lang="ja-JP" altLang="en-US"/>
        </a:p>
      </dgm:t>
    </dgm:pt>
    <dgm:pt modelId="{80993438-8D29-4A42-AE3D-6F89C8E849FB}">
      <dgm:prSet/>
      <dgm:spPr/>
      <dgm:t>
        <a:bodyPr/>
        <a:lstStyle/>
        <a:p>
          <a:r>
            <a:rPr kumimoji="1" lang="ja-JP"/>
            <a:t>負担</a:t>
          </a:r>
          <a:endParaRPr lang="ja-JP" dirty="0"/>
        </a:p>
      </dgm:t>
    </dgm:pt>
    <dgm:pt modelId="{B98D6A6C-5A2E-4A42-B8AC-ACC148BE6861}" type="parTrans" cxnId="{10F3D49D-759B-44DE-AB2B-CA389A401EF6}">
      <dgm:prSet/>
      <dgm:spPr/>
      <dgm:t>
        <a:bodyPr/>
        <a:lstStyle/>
        <a:p>
          <a:endParaRPr kumimoji="1" lang="ja-JP" altLang="en-US"/>
        </a:p>
      </dgm:t>
    </dgm:pt>
    <dgm:pt modelId="{AC161833-A9C8-422A-B55C-3F8B4F3C532B}" type="sibTrans" cxnId="{10F3D49D-759B-44DE-AB2B-CA389A401EF6}">
      <dgm:prSet/>
      <dgm:spPr/>
      <dgm:t>
        <a:bodyPr/>
        <a:lstStyle/>
        <a:p>
          <a:endParaRPr kumimoji="1" lang="ja-JP" altLang="en-US"/>
        </a:p>
      </dgm:t>
    </dgm:pt>
    <dgm:pt modelId="{81C862FF-B649-429C-B142-9BC790453D65}" type="pres">
      <dgm:prSet presAssocID="{8651E008-1F79-42D4-B988-26FF835F576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47D4555-F1BE-423D-BE40-9196645E51F7}" type="pres">
      <dgm:prSet presAssocID="{BFF907EB-79FE-4FE5-BAC9-860CC8637E82}" presName="centerShape" presStyleLbl="node0" presStyleIdx="0" presStyleCnt="1"/>
      <dgm:spPr/>
    </dgm:pt>
    <dgm:pt modelId="{EB6FB9E1-4205-4567-8549-297C2CA051DB}" type="pres">
      <dgm:prSet presAssocID="{B98D6A6C-5A2E-4A42-B8AC-ACC148BE6861}" presName="parTrans" presStyleLbl="bgSibTrans2D1" presStyleIdx="0" presStyleCnt="4"/>
      <dgm:spPr/>
    </dgm:pt>
    <dgm:pt modelId="{A54A894B-5237-4B20-95F3-303AFAAE8741}" type="pres">
      <dgm:prSet presAssocID="{80993438-8D29-4A42-AE3D-6F89C8E849FB}" presName="node" presStyleLbl="node1" presStyleIdx="0" presStyleCnt="4">
        <dgm:presLayoutVars>
          <dgm:bulletEnabled val="1"/>
        </dgm:presLayoutVars>
      </dgm:prSet>
      <dgm:spPr/>
    </dgm:pt>
    <dgm:pt modelId="{106084C4-A0B2-4C9A-A91E-FC79A011518B}" type="pres">
      <dgm:prSet presAssocID="{A573E303-55D7-4385-95C1-1574239525CE}" presName="parTrans" presStyleLbl="bgSibTrans2D1" presStyleIdx="1" presStyleCnt="4"/>
      <dgm:spPr/>
    </dgm:pt>
    <dgm:pt modelId="{9CEBFA92-382F-4D77-B558-8BAC06C6A27B}" type="pres">
      <dgm:prSet presAssocID="{426CD546-72BF-4786-B3FD-3A30F511FE5B}" presName="node" presStyleLbl="node1" presStyleIdx="1" presStyleCnt="4">
        <dgm:presLayoutVars>
          <dgm:bulletEnabled val="1"/>
        </dgm:presLayoutVars>
      </dgm:prSet>
      <dgm:spPr/>
    </dgm:pt>
    <dgm:pt modelId="{4C2B0ADE-0957-4E63-BA9F-4394AE172997}" type="pres">
      <dgm:prSet presAssocID="{7F59C968-3860-48F1-8A63-BA7255E7DE64}" presName="parTrans" presStyleLbl="bgSibTrans2D1" presStyleIdx="2" presStyleCnt="4"/>
      <dgm:spPr/>
    </dgm:pt>
    <dgm:pt modelId="{96C91456-0D62-452E-B5C8-40CA4EFBFA07}" type="pres">
      <dgm:prSet presAssocID="{B96BB269-089E-41D8-9BE9-F3F15E522F7C}" presName="node" presStyleLbl="node1" presStyleIdx="2" presStyleCnt="4">
        <dgm:presLayoutVars>
          <dgm:bulletEnabled val="1"/>
        </dgm:presLayoutVars>
      </dgm:prSet>
      <dgm:spPr/>
    </dgm:pt>
    <dgm:pt modelId="{85CCEC52-E88D-427E-A7AB-23120B4456CD}" type="pres">
      <dgm:prSet presAssocID="{0A838AD5-8FE2-4B17-9829-56B976E63CCF}" presName="parTrans" presStyleLbl="bgSibTrans2D1" presStyleIdx="3" presStyleCnt="4"/>
      <dgm:spPr/>
    </dgm:pt>
    <dgm:pt modelId="{BADBFA1B-0991-4CED-B721-86BDA60F0F1D}" type="pres">
      <dgm:prSet presAssocID="{0410AB4E-B7FA-4534-A37C-9452FCA20AB3}" presName="node" presStyleLbl="node1" presStyleIdx="3" presStyleCnt="4">
        <dgm:presLayoutVars>
          <dgm:bulletEnabled val="1"/>
        </dgm:presLayoutVars>
      </dgm:prSet>
      <dgm:spPr/>
    </dgm:pt>
  </dgm:ptLst>
  <dgm:cxnLst>
    <dgm:cxn modelId="{966ADA00-A7B5-4E7E-8470-5975DDC3573A}" type="presOf" srcId="{04BF6C9F-5C90-45B7-ACF6-2A979BA8283A}" destId="{96C91456-0D62-452E-B5C8-40CA4EFBFA07}" srcOrd="0" destOrd="1" presId="urn:microsoft.com/office/officeart/2005/8/layout/radial4"/>
    <dgm:cxn modelId="{4E95ED01-D794-44B4-979A-A95D55C716BF}" srcId="{80993438-8D29-4A42-AE3D-6F89C8E849FB}" destId="{8B85CBE4-4FF6-4E33-9D57-AC8BF3ECC0CF}" srcOrd="0" destOrd="0" parTransId="{090E535C-13DF-4DA6-B3BA-6A009A72E9C8}" sibTransId="{A7A71DF1-C5BD-4D0A-8BC4-51377A44EBAB}"/>
    <dgm:cxn modelId="{B39E4004-BC49-487D-A1B9-BA85F6046270}" type="presOf" srcId="{8651E008-1F79-42D4-B988-26FF835F5769}" destId="{81C862FF-B649-429C-B142-9BC790453D65}" srcOrd="0" destOrd="0" presId="urn:microsoft.com/office/officeart/2005/8/layout/radial4"/>
    <dgm:cxn modelId="{EB358913-B32B-4031-B72D-7413B80F17F0}" type="presOf" srcId="{A573E303-55D7-4385-95C1-1574239525CE}" destId="{106084C4-A0B2-4C9A-A91E-FC79A011518B}" srcOrd="0" destOrd="0" presId="urn:microsoft.com/office/officeart/2005/8/layout/radial4"/>
    <dgm:cxn modelId="{9F9FA916-38CD-4110-8D02-3CCC961793C4}" type="presOf" srcId="{B63E864D-FDC9-4FF2-96FD-603DD80D374D}" destId="{BADBFA1B-0991-4CED-B721-86BDA60F0F1D}" srcOrd="0" destOrd="1" presId="urn:microsoft.com/office/officeart/2005/8/layout/radial4"/>
    <dgm:cxn modelId="{720FD517-9872-4A4B-8571-50D2650525E3}" type="presOf" srcId="{0410AB4E-B7FA-4534-A37C-9452FCA20AB3}" destId="{BADBFA1B-0991-4CED-B721-86BDA60F0F1D}" srcOrd="0" destOrd="0" presId="urn:microsoft.com/office/officeart/2005/8/layout/radial4"/>
    <dgm:cxn modelId="{E315032F-139E-4B17-B5BB-6D2129ED825B}" type="presOf" srcId="{8B85CBE4-4FF6-4E33-9D57-AC8BF3ECC0CF}" destId="{A54A894B-5237-4B20-95F3-303AFAAE8741}" srcOrd="0" destOrd="1" presId="urn:microsoft.com/office/officeart/2005/8/layout/radial4"/>
    <dgm:cxn modelId="{70161E30-3D04-4B7C-8717-CB8C38738ADD}" type="presOf" srcId="{80993438-8D29-4A42-AE3D-6F89C8E849FB}" destId="{A54A894B-5237-4B20-95F3-303AFAAE8741}" srcOrd="0" destOrd="0" presId="urn:microsoft.com/office/officeart/2005/8/layout/radial4"/>
    <dgm:cxn modelId="{E92AFB4E-7863-4C75-BD86-A77915368801}" srcId="{B96BB269-089E-41D8-9BE9-F3F15E522F7C}" destId="{04BF6C9F-5C90-45B7-ACF6-2A979BA8283A}" srcOrd="0" destOrd="0" parTransId="{1B25ABC1-6939-4DFC-BA94-CA7C8D289C9E}" sibTransId="{5069127C-5B9D-4B6E-BF64-506E386A8384}"/>
    <dgm:cxn modelId="{401CEA50-1FBA-47D7-948D-619B7BAAD3D4}" srcId="{0410AB4E-B7FA-4534-A37C-9452FCA20AB3}" destId="{B63E864D-FDC9-4FF2-96FD-603DD80D374D}" srcOrd="0" destOrd="0" parTransId="{4DD16910-C05A-464A-98AB-DCFE350DA16A}" sibTransId="{A921CC5E-3D3D-49EF-84CF-ED8900ACCA90}"/>
    <dgm:cxn modelId="{BB6A7F52-10AB-428C-87A9-632958350AB9}" srcId="{BFF907EB-79FE-4FE5-BAC9-860CC8637E82}" destId="{426CD546-72BF-4786-B3FD-3A30F511FE5B}" srcOrd="1" destOrd="0" parTransId="{A573E303-55D7-4385-95C1-1574239525CE}" sibTransId="{82CD735F-6DFE-4810-84F9-7D28DEF20D0C}"/>
    <dgm:cxn modelId="{90AC5954-0BAB-4CCC-9F8C-BFE681709650}" type="presOf" srcId="{BFF907EB-79FE-4FE5-BAC9-860CC8637E82}" destId="{747D4555-F1BE-423D-BE40-9196645E51F7}" srcOrd="0" destOrd="0" presId="urn:microsoft.com/office/officeart/2005/8/layout/radial4"/>
    <dgm:cxn modelId="{2F4A9D84-7C83-4B7D-A377-7BEF9510A05E}" type="presOf" srcId="{7F59C968-3860-48F1-8A63-BA7255E7DE64}" destId="{4C2B0ADE-0957-4E63-BA9F-4394AE172997}" srcOrd="0" destOrd="0" presId="urn:microsoft.com/office/officeart/2005/8/layout/radial4"/>
    <dgm:cxn modelId="{63F6D986-FD02-451E-A24A-C814EC5A809A}" type="presOf" srcId="{BCB10D55-C445-4B8D-92C2-68FA1C46616F}" destId="{9CEBFA92-382F-4D77-B558-8BAC06C6A27B}" srcOrd="0" destOrd="1" presId="urn:microsoft.com/office/officeart/2005/8/layout/radial4"/>
    <dgm:cxn modelId="{10F3D49D-759B-44DE-AB2B-CA389A401EF6}" srcId="{BFF907EB-79FE-4FE5-BAC9-860CC8637E82}" destId="{80993438-8D29-4A42-AE3D-6F89C8E849FB}" srcOrd="0" destOrd="0" parTransId="{B98D6A6C-5A2E-4A42-B8AC-ACC148BE6861}" sibTransId="{AC161833-A9C8-422A-B55C-3F8B4F3C532B}"/>
    <dgm:cxn modelId="{0082219F-7176-430D-85B5-E1E9692605F7}" srcId="{BFF907EB-79FE-4FE5-BAC9-860CC8637E82}" destId="{0410AB4E-B7FA-4534-A37C-9452FCA20AB3}" srcOrd="3" destOrd="0" parTransId="{0A838AD5-8FE2-4B17-9829-56B976E63CCF}" sibTransId="{962A93A6-1CED-4B3E-9303-7A8298BBC6B8}"/>
    <dgm:cxn modelId="{2664B2C0-BE9A-49A4-BD4E-5969B83A971E}" type="presOf" srcId="{B96BB269-089E-41D8-9BE9-F3F15E522F7C}" destId="{96C91456-0D62-452E-B5C8-40CA4EFBFA07}" srcOrd="0" destOrd="0" presId="urn:microsoft.com/office/officeart/2005/8/layout/radial4"/>
    <dgm:cxn modelId="{6487A2CB-3B0B-43ED-B5CA-EAC2C5E0D0B8}" srcId="{426CD546-72BF-4786-B3FD-3A30F511FE5B}" destId="{BCB10D55-C445-4B8D-92C2-68FA1C46616F}" srcOrd="0" destOrd="0" parTransId="{4BA9E0A5-DC14-4D29-AA24-A05C815CAB96}" sibTransId="{07E1FA04-7B72-4173-BCD5-FD6EBFEAB239}"/>
    <dgm:cxn modelId="{37C2D3E5-EFF3-4792-9AF2-486109F55623}" type="presOf" srcId="{0A838AD5-8FE2-4B17-9829-56B976E63CCF}" destId="{85CCEC52-E88D-427E-A7AB-23120B4456CD}" srcOrd="0" destOrd="0" presId="urn:microsoft.com/office/officeart/2005/8/layout/radial4"/>
    <dgm:cxn modelId="{5FC763F6-0516-468B-950A-D7CEA363C89D}" type="presOf" srcId="{B98D6A6C-5A2E-4A42-B8AC-ACC148BE6861}" destId="{EB6FB9E1-4205-4567-8549-297C2CA051DB}" srcOrd="0" destOrd="0" presId="urn:microsoft.com/office/officeart/2005/8/layout/radial4"/>
    <dgm:cxn modelId="{298CCAF7-2A8D-4753-B6EF-6BDD64AE2C49}" srcId="{8651E008-1F79-42D4-B988-26FF835F5769}" destId="{BFF907EB-79FE-4FE5-BAC9-860CC8637E82}" srcOrd="0" destOrd="0" parTransId="{199E06A2-7E61-4739-9331-40799C13966C}" sibTransId="{74AB720D-01FB-4FEE-93FC-A0CFB6BFCBDB}"/>
    <dgm:cxn modelId="{B51835F8-6D2B-46E1-809B-EB4D62FE7F51}" type="presOf" srcId="{426CD546-72BF-4786-B3FD-3A30F511FE5B}" destId="{9CEBFA92-382F-4D77-B558-8BAC06C6A27B}" srcOrd="0" destOrd="0" presId="urn:microsoft.com/office/officeart/2005/8/layout/radial4"/>
    <dgm:cxn modelId="{6D0EA7FA-F355-4A5F-8338-AE6485874981}" srcId="{BFF907EB-79FE-4FE5-BAC9-860CC8637E82}" destId="{B96BB269-089E-41D8-9BE9-F3F15E522F7C}" srcOrd="2" destOrd="0" parTransId="{7F59C968-3860-48F1-8A63-BA7255E7DE64}" sibTransId="{EDA6722B-676C-4F2E-861F-6443D618A863}"/>
    <dgm:cxn modelId="{21137D3F-CF24-4C05-9D47-CEEAE1B12642}" type="presParOf" srcId="{81C862FF-B649-429C-B142-9BC790453D65}" destId="{747D4555-F1BE-423D-BE40-9196645E51F7}" srcOrd="0" destOrd="0" presId="urn:microsoft.com/office/officeart/2005/8/layout/radial4"/>
    <dgm:cxn modelId="{ADFC0801-0C6D-4606-9FDA-E57E83CD852F}" type="presParOf" srcId="{81C862FF-B649-429C-B142-9BC790453D65}" destId="{EB6FB9E1-4205-4567-8549-297C2CA051DB}" srcOrd="1" destOrd="0" presId="urn:microsoft.com/office/officeart/2005/8/layout/radial4"/>
    <dgm:cxn modelId="{0430D01A-5CB4-403F-8C12-B19ED2722933}" type="presParOf" srcId="{81C862FF-B649-429C-B142-9BC790453D65}" destId="{A54A894B-5237-4B20-95F3-303AFAAE8741}" srcOrd="2" destOrd="0" presId="urn:microsoft.com/office/officeart/2005/8/layout/radial4"/>
    <dgm:cxn modelId="{D4D8E458-CFAB-404A-938F-E48CE281C2C8}" type="presParOf" srcId="{81C862FF-B649-429C-B142-9BC790453D65}" destId="{106084C4-A0B2-4C9A-A91E-FC79A011518B}" srcOrd="3" destOrd="0" presId="urn:microsoft.com/office/officeart/2005/8/layout/radial4"/>
    <dgm:cxn modelId="{1D607A21-F59F-4E88-A1D4-93D2674D1D23}" type="presParOf" srcId="{81C862FF-B649-429C-B142-9BC790453D65}" destId="{9CEBFA92-382F-4D77-B558-8BAC06C6A27B}" srcOrd="4" destOrd="0" presId="urn:microsoft.com/office/officeart/2005/8/layout/radial4"/>
    <dgm:cxn modelId="{9303090A-52B6-4AE8-A1B2-CEDB6C391211}" type="presParOf" srcId="{81C862FF-B649-429C-B142-9BC790453D65}" destId="{4C2B0ADE-0957-4E63-BA9F-4394AE172997}" srcOrd="5" destOrd="0" presId="urn:microsoft.com/office/officeart/2005/8/layout/radial4"/>
    <dgm:cxn modelId="{63FF44EF-F90A-4581-9E94-2463EC428295}" type="presParOf" srcId="{81C862FF-B649-429C-B142-9BC790453D65}" destId="{96C91456-0D62-452E-B5C8-40CA4EFBFA07}" srcOrd="6" destOrd="0" presId="urn:microsoft.com/office/officeart/2005/8/layout/radial4"/>
    <dgm:cxn modelId="{8268B0FC-2464-4C10-BB35-24E351B63126}" type="presParOf" srcId="{81C862FF-B649-429C-B142-9BC790453D65}" destId="{85CCEC52-E88D-427E-A7AB-23120B4456CD}" srcOrd="7" destOrd="0" presId="urn:microsoft.com/office/officeart/2005/8/layout/radial4"/>
    <dgm:cxn modelId="{5CD92D02-E9B7-4F69-941D-7E12FC4E774D}" type="presParOf" srcId="{81C862FF-B649-429C-B142-9BC790453D65}" destId="{BADBFA1B-0991-4CED-B721-86BDA60F0F1D}" srcOrd="8" destOrd="0" presId="urn:microsoft.com/office/officeart/2005/8/layout/radial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9ECE4B-C8E9-4D60-BF14-9C14930C5052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kumimoji="1" lang="ja-JP" altLang="en-US"/>
        </a:p>
      </dgm:t>
    </dgm:pt>
    <dgm:pt modelId="{6AB98000-1B2B-4DA0-97FE-25988B87AD70}">
      <dgm:prSet phldrT="[Text]" custT="1"/>
      <dgm:spPr/>
      <dgm:t>
        <a:bodyPr/>
        <a:lstStyle/>
        <a:p>
          <a:r>
            <a:rPr kumimoji="1" lang="ja-JP" altLang="en-US" sz="3200" dirty="0"/>
            <a:t>過去の記録から最適な作業を提案</a:t>
          </a:r>
        </a:p>
      </dgm:t>
    </dgm:pt>
    <dgm:pt modelId="{713D307A-C3D3-4682-A946-22707BD72F37}" type="parTrans" cxnId="{2F8C56DE-355A-4643-940B-13A2405E9F7C}">
      <dgm:prSet/>
      <dgm:spPr/>
      <dgm:t>
        <a:bodyPr/>
        <a:lstStyle/>
        <a:p>
          <a:endParaRPr kumimoji="1" lang="ja-JP" altLang="en-US" sz="1600"/>
        </a:p>
      </dgm:t>
    </dgm:pt>
    <dgm:pt modelId="{546926CB-2EAA-4BBD-961E-E11B424E4A4F}" type="sibTrans" cxnId="{2F8C56DE-355A-4643-940B-13A2405E9F7C}">
      <dgm:prSet/>
      <dgm:spPr/>
      <dgm:t>
        <a:bodyPr/>
        <a:lstStyle/>
        <a:p>
          <a:endParaRPr kumimoji="1" lang="ja-JP" altLang="en-US" sz="1600"/>
        </a:p>
      </dgm:t>
    </dgm:pt>
    <dgm:pt modelId="{4194D99D-F202-45F6-9F9B-784B7864F866}">
      <dgm:prSet phldrT="[Text]" custT="1"/>
      <dgm:spPr/>
      <dgm:t>
        <a:bodyPr/>
        <a:lstStyle/>
        <a:p>
          <a:r>
            <a:rPr kumimoji="1" lang="ja-JP" altLang="en-US" sz="3200" dirty="0"/>
            <a:t>データ分析に基づく栽培アドバイス</a:t>
          </a:r>
        </a:p>
      </dgm:t>
    </dgm:pt>
    <dgm:pt modelId="{1972431E-BF07-4E27-A8EF-C0045E547AB4}" type="parTrans" cxnId="{6A517E46-6A71-4273-9EEF-845B58D84E43}">
      <dgm:prSet/>
      <dgm:spPr/>
      <dgm:t>
        <a:bodyPr/>
        <a:lstStyle/>
        <a:p>
          <a:endParaRPr kumimoji="1" lang="ja-JP" altLang="en-US" sz="1600"/>
        </a:p>
      </dgm:t>
    </dgm:pt>
    <dgm:pt modelId="{EF3C351F-A517-4415-8B33-C5EC410C6EE6}" type="sibTrans" cxnId="{6A517E46-6A71-4273-9EEF-845B58D84E43}">
      <dgm:prSet/>
      <dgm:spPr/>
      <dgm:t>
        <a:bodyPr/>
        <a:lstStyle/>
        <a:p>
          <a:endParaRPr kumimoji="1" lang="ja-JP" altLang="en-US" sz="1600"/>
        </a:p>
      </dgm:t>
    </dgm:pt>
    <dgm:pt modelId="{D0D7810F-1301-4338-A490-9A66C5C93542}">
      <dgm:prSet phldrT="[Text]" custT="1"/>
      <dgm:spPr/>
      <dgm:t>
        <a:bodyPr/>
        <a:lstStyle/>
        <a:p>
          <a:r>
            <a:rPr kumimoji="1" lang="ja-JP" altLang="en-US" sz="3200" dirty="0"/>
            <a:t>コミュニティーデータとの比較</a:t>
          </a:r>
        </a:p>
      </dgm:t>
    </dgm:pt>
    <dgm:pt modelId="{DE32FFD4-A662-4DA3-99F7-087D5A2B6E50}" type="parTrans" cxnId="{72FE4B7A-3C2F-49BD-A000-007FA342F1EF}">
      <dgm:prSet/>
      <dgm:spPr/>
      <dgm:t>
        <a:bodyPr/>
        <a:lstStyle/>
        <a:p>
          <a:endParaRPr kumimoji="1" lang="ja-JP" altLang="en-US" sz="1600"/>
        </a:p>
      </dgm:t>
    </dgm:pt>
    <dgm:pt modelId="{5D1A6680-7BDD-43D3-BECB-6AADDD2C7D58}" type="sibTrans" cxnId="{72FE4B7A-3C2F-49BD-A000-007FA342F1EF}">
      <dgm:prSet/>
      <dgm:spPr/>
      <dgm:t>
        <a:bodyPr/>
        <a:lstStyle/>
        <a:p>
          <a:endParaRPr kumimoji="1" lang="ja-JP" altLang="en-US" sz="1600"/>
        </a:p>
      </dgm:t>
    </dgm:pt>
    <dgm:pt modelId="{9A4ED7F3-B0EC-4506-8A94-3C531B7C4273}">
      <dgm:prSet phldrT="[Text]" custT="1"/>
      <dgm:spPr/>
      <dgm:t>
        <a:bodyPr/>
        <a:lstStyle/>
        <a:p>
          <a:r>
            <a:rPr kumimoji="1" lang="ja-JP" altLang="en-US" sz="3200" dirty="0"/>
            <a:t>例えば</a:t>
          </a:r>
        </a:p>
      </dgm:t>
    </dgm:pt>
    <dgm:pt modelId="{55066936-59D9-468C-A098-D218B21E138B}" type="parTrans" cxnId="{177E0E39-C46F-4254-B56E-7A7BBE0EEB08}">
      <dgm:prSet/>
      <dgm:spPr/>
      <dgm:t>
        <a:bodyPr/>
        <a:lstStyle/>
        <a:p>
          <a:endParaRPr kumimoji="1" lang="ja-JP" altLang="en-US"/>
        </a:p>
      </dgm:t>
    </dgm:pt>
    <dgm:pt modelId="{D7CE39ED-DC2F-4F44-B244-4763D5D477DD}" type="sibTrans" cxnId="{177E0E39-C46F-4254-B56E-7A7BBE0EEB08}">
      <dgm:prSet/>
      <dgm:spPr/>
      <dgm:t>
        <a:bodyPr/>
        <a:lstStyle/>
        <a:p>
          <a:endParaRPr kumimoji="1" lang="ja-JP" altLang="en-US"/>
        </a:p>
      </dgm:t>
    </dgm:pt>
    <dgm:pt modelId="{7DC131E5-A22A-40A6-9C8E-F85619EC83D1}" type="pres">
      <dgm:prSet presAssocID="{169ECE4B-C8E9-4D60-BF14-9C14930C5052}" presName="vert0" presStyleCnt="0">
        <dgm:presLayoutVars>
          <dgm:dir/>
          <dgm:animOne val="branch"/>
          <dgm:animLvl val="lvl"/>
        </dgm:presLayoutVars>
      </dgm:prSet>
      <dgm:spPr/>
    </dgm:pt>
    <dgm:pt modelId="{E1C35A17-80D7-485D-BCB9-396806E23E37}" type="pres">
      <dgm:prSet presAssocID="{9A4ED7F3-B0EC-4506-8A94-3C531B7C4273}" presName="thickLine" presStyleLbl="alignNode1" presStyleIdx="0" presStyleCnt="1"/>
      <dgm:spPr/>
    </dgm:pt>
    <dgm:pt modelId="{05311747-EDD7-488C-A377-48C6C151B8FB}" type="pres">
      <dgm:prSet presAssocID="{9A4ED7F3-B0EC-4506-8A94-3C531B7C4273}" presName="horz1" presStyleCnt="0"/>
      <dgm:spPr/>
    </dgm:pt>
    <dgm:pt modelId="{E647F7FF-5EB1-4DEC-AF59-38B645F6129B}" type="pres">
      <dgm:prSet presAssocID="{9A4ED7F3-B0EC-4506-8A94-3C531B7C4273}" presName="tx1" presStyleLbl="revTx" presStyleIdx="0" presStyleCnt="4" custScaleX="44213"/>
      <dgm:spPr/>
    </dgm:pt>
    <dgm:pt modelId="{EF58B54E-F880-43E4-AC2E-4B2A80E27CB4}" type="pres">
      <dgm:prSet presAssocID="{9A4ED7F3-B0EC-4506-8A94-3C531B7C4273}" presName="vert1" presStyleCnt="0"/>
      <dgm:spPr/>
    </dgm:pt>
    <dgm:pt modelId="{76EF2599-F6AE-46E1-BFCC-44179C0C4A21}" type="pres">
      <dgm:prSet presAssocID="{6AB98000-1B2B-4DA0-97FE-25988B87AD70}" presName="vertSpace2a" presStyleCnt="0"/>
      <dgm:spPr/>
    </dgm:pt>
    <dgm:pt modelId="{3F38C926-46E3-4CF2-B939-09F207376226}" type="pres">
      <dgm:prSet presAssocID="{6AB98000-1B2B-4DA0-97FE-25988B87AD70}" presName="horz2" presStyleCnt="0"/>
      <dgm:spPr/>
    </dgm:pt>
    <dgm:pt modelId="{B5089359-88EA-4194-9573-4AEE45191238}" type="pres">
      <dgm:prSet presAssocID="{6AB98000-1B2B-4DA0-97FE-25988B87AD70}" presName="horzSpace2" presStyleCnt="0"/>
      <dgm:spPr/>
    </dgm:pt>
    <dgm:pt modelId="{077E0CBF-E667-4A14-96EA-48C1E38C18E9}" type="pres">
      <dgm:prSet presAssocID="{6AB98000-1B2B-4DA0-97FE-25988B87AD70}" presName="tx2" presStyleLbl="revTx" presStyleIdx="1" presStyleCnt="4"/>
      <dgm:spPr/>
    </dgm:pt>
    <dgm:pt modelId="{0830767E-928B-4820-B85D-E33A35AF8F7C}" type="pres">
      <dgm:prSet presAssocID="{6AB98000-1B2B-4DA0-97FE-25988B87AD70}" presName="vert2" presStyleCnt="0"/>
      <dgm:spPr/>
    </dgm:pt>
    <dgm:pt modelId="{CC37AC8B-DDAC-4CA6-B2C8-652D08F11B01}" type="pres">
      <dgm:prSet presAssocID="{6AB98000-1B2B-4DA0-97FE-25988B87AD70}" presName="thinLine2b" presStyleLbl="callout" presStyleIdx="0" presStyleCnt="3"/>
      <dgm:spPr/>
    </dgm:pt>
    <dgm:pt modelId="{6CC6262E-2662-44AC-81E9-BE6EA189B77E}" type="pres">
      <dgm:prSet presAssocID="{6AB98000-1B2B-4DA0-97FE-25988B87AD70}" presName="vertSpace2b" presStyleCnt="0"/>
      <dgm:spPr/>
    </dgm:pt>
    <dgm:pt modelId="{BC7267B8-0799-4B97-A81A-F6710E100B78}" type="pres">
      <dgm:prSet presAssocID="{4194D99D-F202-45F6-9F9B-784B7864F866}" presName="horz2" presStyleCnt="0"/>
      <dgm:spPr/>
    </dgm:pt>
    <dgm:pt modelId="{524062DC-FAC9-4A11-9B52-E7D827FBF91F}" type="pres">
      <dgm:prSet presAssocID="{4194D99D-F202-45F6-9F9B-784B7864F866}" presName="horzSpace2" presStyleCnt="0"/>
      <dgm:spPr/>
    </dgm:pt>
    <dgm:pt modelId="{B8A8DD7F-D9DF-4912-89F3-9B0DC1855BCF}" type="pres">
      <dgm:prSet presAssocID="{4194D99D-F202-45F6-9F9B-784B7864F866}" presName="tx2" presStyleLbl="revTx" presStyleIdx="2" presStyleCnt="4"/>
      <dgm:spPr/>
    </dgm:pt>
    <dgm:pt modelId="{004BB6FB-A477-4630-93B4-59B3B598A9DA}" type="pres">
      <dgm:prSet presAssocID="{4194D99D-F202-45F6-9F9B-784B7864F866}" presName="vert2" presStyleCnt="0"/>
      <dgm:spPr/>
    </dgm:pt>
    <dgm:pt modelId="{98C4C365-244A-45F8-A453-C64779697473}" type="pres">
      <dgm:prSet presAssocID="{4194D99D-F202-45F6-9F9B-784B7864F866}" presName="thinLine2b" presStyleLbl="callout" presStyleIdx="1" presStyleCnt="3"/>
      <dgm:spPr/>
    </dgm:pt>
    <dgm:pt modelId="{13281687-E0C6-4DD6-A17B-81DDC711F4E6}" type="pres">
      <dgm:prSet presAssocID="{4194D99D-F202-45F6-9F9B-784B7864F866}" presName="vertSpace2b" presStyleCnt="0"/>
      <dgm:spPr/>
    </dgm:pt>
    <dgm:pt modelId="{10F2461A-73CB-4E38-BB43-61D11160CF3D}" type="pres">
      <dgm:prSet presAssocID="{D0D7810F-1301-4338-A490-9A66C5C93542}" presName="horz2" presStyleCnt="0"/>
      <dgm:spPr/>
    </dgm:pt>
    <dgm:pt modelId="{D1977778-380D-498D-84DB-DF32CF51B0F2}" type="pres">
      <dgm:prSet presAssocID="{D0D7810F-1301-4338-A490-9A66C5C93542}" presName="horzSpace2" presStyleCnt="0"/>
      <dgm:spPr/>
    </dgm:pt>
    <dgm:pt modelId="{CD02E8CC-FE3C-4D4B-8685-5E1ABD111908}" type="pres">
      <dgm:prSet presAssocID="{D0D7810F-1301-4338-A490-9A66C5C93542}" presName="tx2" presStyleLbl="revTx" presStyleIdx="3" presStyleCnt="4"/>
      <dgm:spPr/>
    </dgm:pt>
    <dgm:pt modelId="{13EBD4E5-A180-4D21-830B-A2F671A1A996}" type="pres">
      <dgm:prSet presAssocID="{D0D7810F-1301-4338-A490-9A66C5C93542}" presName="vert2" presStyleCnt="0"/>
      <dgm:spPr/>
    </dgm:pt>
    <dgm:pt modelId="{22B570E6-D14E-4B06-B33A-FA97A97BF344}" type="pres">
      <dgm:prSet presAssocID="{D0D7810F-1301-4338-A490-9A66C5C93542}" presName="thinLine2b" presStyleLbl="callout" presStyleIdx="2" presStyleCnt="3"/>
      <dgm:spPr/>
    </dgm:pt>
    <dgm:pt modelId="{BCD679D8-3D9B-485F-B22B-C36FF2E84E17}" type="pres">
      <dgm:prSet presAssocID="{D0D7810F-1301-4338-A490-9A66C5C93542}" presName="vertSpace2b" presStyleCnt="0"/>
      <dgm:spPr/>
    </dgm:pt>
  </dgm:ptLst>
  <dgm:cxnLst>
    <dgm:cxn modelId="{B2476709-ED98-44A9-BE8A-CB2151B9578D}" type="presOf" srcId="{D0D7810F-1301-4338-A490-9A66C5C93542}" destId="{CD02E8CC-FE3C-4D4B-8685-5E1ABD111908}" srcOrd="0" destOrd="0" presId="urn:microsoft.com/office/officeart/2008/layout/LinedList"/>
    <dgm:cxn modelId="{2AC1EF13-DD45-4D72-9459-364FAA554F87}" type="presOf" srcId="{9A4ED7F3-B0EC-4506-8A94-3C531B7C4273}" destId="{E647F7FF-5EB1-4DEC-AF59-38B645F6129B}" srcOrd="0" destOrd="0" presId="urn:microsoft.com/office/officeart/2008/layout/LinedList"/>
    <dgm:cxn modelId="{177E0E39-C46F-4254-B56E-7A7BBE0EEB08}" srcId="{169ECE4B-C8E9-4D60-BF14-9C14930C5052}" destId="{9A4ED7F3-B0EC-4506-8A94-3C531B7C4273}" srcOrd="0" destOrd="0" parTransId="{55066936-59D9-468C-A098-D218B21E138B}" sibTransId="{D7CE39ED-DC2F-4F44-B244-4763D5D477DD}"/>
    <dgm:cxn modelId="{6A517E46-6A71-4273-9EEF-845B58D84E43}" srcId="{9A4ED7F3-B0EC-4506-8A94-3C531B7C4273}" destId="{4194D99D-F202-45F6-9F9B-784B7864F866}" srcOrd="1" destOrd="0" parTransId="{1972431E-BF07-4E27-A8EF-C0045E547AB4}" sibTransId="{EF3C351F-A517-4415-8B33-C5EC410C6EE6}"/>
    <dgm:cxn modelId="{5BF38650-2CAC-407A-A380-36543921E941}" type="presOf" srcId="{169ECE4B-C8E9-4D60-BF14-9C14930C5052}" destId="{7DC131E5-A22A-40A6-9C8E-F85619EC83D1}" srcOrd="0" destOrd="0" presId="urn:microsoft.com/office/officeart/2008/layout/LinedList"/>
    <dgm:cxn modelId="{FFBD1552-96B0-4D54-AD06-C05922B90AFA}" type="presOf" srcId="{6AB98000-1B2B-4DA0-97FE-25988B87AD70}" destId="{077E0CBF-E667-4A14-96EA-48C1E38C18E9}" srcOrd="0" destOrd="0" presId="urn:microsoft.com/office/officeart/2008/layout/LinedList"/>
    <dgm:cxn modelId="{72FE4B7A-3C2F-49BD-A000-007FA342F1EF}" srcId="{9A4ED7F3-B0EC-4506-8A94-3C531B7C4273}" destId="{D0D7810F-1301-4338-A490-9A66C5C93542}" srcOrd="2" destOrd="0" parTransId="{DE32FFD4-A662-4DA3-99F7-087D5A2B6E50}" sibTransId="{5D1A6680-7BDD-43D3-BECB-6AADDD2C7D58}"/>
    <dgm:cxn modelId="{33FC8CD5-C3C2-4D2C-AC1C-E03A208FEFF5}" type="presOf" srcId="{4194D99D-F202-45F6-9F9B-784B7864F866}" destId="{B8A8DD7F-D9DF-4912-89F3-9B0DC1855BCF}" srcOrd="0" destOrd="0" presId="urn:microsoft.com/office/officeart/2008/layout/LinedList"/>
    <dgm:cxn modelId="{2F8C56DE-355A-4643-940B-13A2405E9F7C}" srcId="{9A4ED7F3-B0EC-4506-8A94-3C531B7C4273}" destId="{6AB98000-1B2B-4DA0-97FE-25988B87AD70}" srcOrd="0" destOrd="0" parTransId="{713D307A-C3D3-4682-A946-22707BD72F37}" sibTransId="{546926CB-2EAA-4BBD-961E-E11B424E4A4F}"/>
    <dgm:cxn modelId="{68D9E928-6F8B-4CB9-9FD9-3C645116DFF0}" type="presParOf" srcId="{7DC131E5-A22A-40A6-9C8E-F85619EC83D1}" destId="{E1C35A17-80D7-485D-BCB9-396806E23E37}" srcOrd="0" destOrd="0" presId="urn:microsoft.com/office/officeart/2008/layout/LinedList"/>
    <dgm:cxn modelId="{17313392-EFDC-48B5-A0E6-253E76122D27}" type="presParOf" srcId="{7DC131E5-A22A-40A6-9C8E-F85619EC83D1}" destId="{05311747-EDD7-488C-A377-48C6C151B8FB}" srcOrd="1" destOrd="0" presId="urn:microsoft.com/office/officeart/2008/layout/LinedList"/>
    <dgm:cxn modelId="{30BC54F0-4EA6-41FA-9CB9-C8B4781C8FD2}" type="presParOf" srcId="{05311747-EDD7-488C-A377-48C6C151B8FB}" destId="{E647F7FF-5EB1-4DEC-AF59-38B645F6129B}" srcOrd="0" destOrd="0" presId="urn:microsoft.com/office/officeart/2008/layout/LinedList"/>
    <dgm:cxn modelId="{C172BDDA-2AC7-4C2A-BF1C-FA46B0287C4E}" type="presParOf" srcId="{05311747-EDD7-488C-A377-48C6C151B8FB}" destId="{EF58B54E-F880-43E4-AC2E-4B2A80E27CB4}" srcOrd="1" destOrd="0" presId="urn:microsoft.com/office/officeart/2008/layout/LinedList"/>
    <dgm:cxn modelId="{A87F35C0-2A7F-428A-9138-DB2B67B4F507}" type="presParOf" srcId="{EF58B54E-F880-43E4-AC2E-4B2A80E27CB4}" destId="{76EF2599-F6AE-46E1-BFCC-44179C0C4A21}" srcOrd="0" destOrd="0" presId="urn:microsoft.com/office/officeart/2008/layout/LinedList"/>
    <dgm:cxn modelId="{19C09600-C009-48B1-89E6-C576783015B6}" type="presParOf" srcId="{EF58B54E-F880-43E4-AC2E-4B2A80E27CB4}" destId="{3F38C926-46E3-4CF2-B939-09F207376226}" srcOrd="1" destOrd="0" presId="urn:microsoft.com/office/officeart/2008/layout/LinedList"/>
    <dgm:cxn modelId="{9CB99362-496E-421C-A579-0C2ECFB5B4F3}" type="presParOf" srcId="{3F38C926-46E3-4CF2-B939-09F207376226}" destId="{B5089359-88EA-4194-9573-4AEE45191238}" srcOrd="0" destOrd="0" presId="urn:microsoft.com/office/officeart/2008/layout/LinedList"/>
    <dgm:cxn modelId="{C5E639B6-26CA-4F2B-AE43-24D5774EA2F0}" type="presParOf" srcId="{3F38C926-46E3-4CF2-B939-09F207376226}" destId="{077E0CBF-E667-4A14-96EA-48C1E38C18E9}" srcOrd="1" destOrd="0" presId="urn:microsoft.com/office/officeart/2008/layout/LinedList"/>
    <dgm:cxn modelId="{D0DF5DF1-4CDE-4707-8572-1F98E664823C}" type="presParOf" srcId="{3F38C926-46E3-4CF2-B939-09F207376226}" destId="{0830767E-928B-4820-B85D-E33A35AF8F7C}" srcOrd="2" destOrd="0" presId="urn:microsoft.com/office/officeart/2008/layout/LinedList"/>
    <dgm:cxn modelId="{C6E71110-52B2-4DDA-AAE2-BD68389C8C00}" type="presParOf" srcId="{EF58B54E-F880-43E4-AC2E-4B2A80E27CB4}" destId="{CC37AC8B-DDAC-4CA6-B2C8-652D08F11B01}" srcOrd="2" destOrd="0" presId="urn:microsoft.com/office/officeart/2008/layout/LinedList"/>
    <dgm:cxn modelId="{6C82D373-3C4F-47ED-B6F7-E8E87BFD150A}" type="presParOf" srcId="{EF58B54E-F880-43E4-AC2E-4B2A80E27CB4}" destId="{6CC6262E-2662-44AC-81E9-BE6EA189B77E}" srcOrd="3" destOrd="0" presId="urn:microsoft.com/office/officeart/2008/layout/LinedList"/>
    <dgm:cxn modelId="{2E616978-1503-4201-A2C6-02521774F5E0}" type="presParOf" srcId="{EF58B54E-F880-43E4-AC2E-4B2A80E27CB4}" destId="{BC7267B8-0799-4B97-A81A-F6710E100B78}" srcOrd="4" destOrd="0" presId="urn:microsoft.com/office/officeart/2008/layout/LinedList"/>
    <dgm:cxn modelId="{507F5532-839F-4130-A562-16F2C1B32CCC}" type="presParOf" srcId="{BC7267B8-0799-4B97-A81A-F6710E100B78}" destId="{524062DC-FAC9-4A11-9B52-E7D827FBF91F}" srcOrd="0" destOrd="0" presId="urn:microsoft.com/office/officeart/2008/layout/LinedList"/>
    <dgm:cxn modelId="{709D4F19-9A10-4095-84E2-421D3A2896EA}" type="presParOf" srcId="{BC7267B8-0799-4B97-A81A-F6710E100B78}" destId="{B8A8DD7F-D9DF-4912-89F3-9B0DC1855BCF}" srcOrd="1" destOrd="0" presId="urn:microsoft.com/office/officeart/2008/layout/LinedList"/>
    <dgm:cxn modelId="{1B562A7A-69AD-4521-84C0-BB87AB6128D8}" type="presParOf" srcId="{BC7267B8-0799-4B97-A81A-F6710E100B78}" destId="{004BB6FB-A477-4630-93B4-59B3B598A9DA}" srcOrd="2" destOrd="0" presId="urn:microsoft.com/office/officeart/2008/layout/LinedList"/>
    <dgm:cxn modelId="{74D48BCF-180F-430D-A9CF-A90C9BA61CC2}" type="presParOf" srcId="{EF58B54E-F880-43E4-AC2E-4B2A80E27CB4}" destId="{98C4C365-244A-45F8-A453-C64779697473}" srcOrd="5" destOrd="0" presId="urn:microsoft.com/office/officeart/2008/layout/LinedList"/>
    <dgm:cxn modelId="{25420E5B-9912-4A88-8916-81F40793364E}" type="presParOf" srcId="{EF58B54E-F880-43E4-AC2E-4B2A80E27CB4}" destId="{13281687-E0C6-4DD6-A17B-81DDC711F4E6}" srcOrd="6" destOrd="0" presId="urn:microsoft.com/office/officeart/2008/layout/LinedList"/>
    <dgm:cxn modelId="{E48C6797-147E-49B6-BC87-7ADECFF95B0F}" type="presParOf" srcId="{EF58B54E-F880-43E4-AC2E-4B2A80E27CB4}" destId="{10F2461A-73CB-4E38-BB43-61D11160CF3D}" srcOrd="7" destOrd="0" presId="urn:microsoft.com/office/officeart/2008/layout/LinedList"/>
    <dgm:cxn modelId="{36DC333C-BDC8-4EE4-8B18-89E6A4332E25}" type="presParOf" srcId="{10F2461A-73CB-4E38-BB43-61D11160CF3D}" destId="{D1977778-380D-498D-84DB-DF32CF51B0F2}" srcOrd="0" destOrd="0" presId="urn:microsoft.com/office/officeart/2008/layout/LinedList"/>
    <dgm:cxn modelId="{41259E83-5BDC-4643-868A-4245726DDDCD}" type="presParOf" srcId="{10F2461A-73CB-4E38-BB43-61D11160CF3D}" destId="{CD02E8CC-FE3C-4D4B-8685-5E1ABD111908}" srcOrd="1" destOrd="0" presId="urn:microsoft.com/office/officeart/2008/layout/LinedList"/>
    <dgm:cxn modelId="{E65473E3-3115-4C03-85D6-DF681F7621E4}" type="presParOf" srcId="{10F2461A-73CB-4E38-BB43-61D11160CF3D}" destId="{13EBD4E5-A180-4D21-830B-A2F671A1A996}" srcOrd="2" destOrd="0" presId="urn:microsoft.com/office/officeart/2008/layout/LinedList"/>
    <dgm:cxn modelId="{9A7A9193-1BC1-4062-BB94-15D8882AE229}" type="presParOf" srcId="{EF58B54E-F880-43E4-AC2E-4B2A80E27CB4}" destId="{22B570E6-D14E-4B06-B33A-FA97A97BF344}" srcOrd="8" destOrd="0" presId="urn:microsoft.com/office/officeart/2008/layout/LinedList"/>
    <dgm:cxn modelId="{E8972B62-9A41-45EB-8A34-E7C985EC4BF7}" type="presParOf" srcId="{EF58B54E-F880-43E4-AC2E-4B2A80E27CB4}" destId="{BCD679D8-3D9B-485F-B22B-C36FF2E84E1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23D648-99E6-4610-85E2-AB6F1FF78F54}" type="doc">
      <dgm:prSet loTypeId="urn:microsoft.com/office/officeart/2005/8/layout/radial1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kumimoji="1" lang="ja-JP" altLang="en-US"/>
        </a:p>
      </dgm:t>
    </dgm:pt>
    <dgm:pt modelId="{C631881D-B3D5-44A9-857D-880AF14AA966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kumimoji="1" lang="ja-JP" altLang="en-US" sz="2800" dirty="0"/>
            <a:t>農業</a:t>
          </a:r>
          <a:br>
            <a:rPr kumimoji="1" lang="en-US" altLang="ja-JP" sz="2800" dirty="0"/>
          </a:br>
          <a:r>
            <a:rPr kumimoji="1" lang="ja-JP" altLang="en-US" sz="2800" dirty="0"/>
            <a:t>コミュニティ</a:t>
          </a:r>
        </a:p>
      </dgm:t>
    </dgm:pt>
    <dgm:pt modelId="{B77F3CF8-8CC3-42D5-BD8D-C6E62910320D}" type="parTrans" cxnId="{BDE0B356-1419-4598-8BA1-CE7AF59AB04F}">
      <dgm:prSet/>
      <dgm:spPr/>
      <dgm:t>
        <a:bodyPr/>
        <a:lstStyle/>
        <a:p>
          <a:endParaRPr kumimoji="1" lang="ja-JP" altLang="en-US"/>
        </a:p>
      </dgm:t>
    </dgm:pt>
    <dgm:pt modelId="{E231A7CC-516E-4F9E-93B1-3218D839F4F8}" type="sibTrans" cxnId="{BDE0B356-1419-4598-8BA1-CE7AF59AB04F}">
      <dgm:prSet/>
      <dgm:spPr/>
      <dgm:t>
        <a:bodyPr/>
        <a:lstStyle/>
        <a:p>
          <a:endParaRPr kumimoji="1" lang="ja-JP" altLang="en-US"/>
        </a:p>
      </dgm:t>
    </dgm:pt>
    <dgm:pt modelId="{AC2B0579-88F5-49CA-BA12-387AC7268B3B}">
      <dgm:prSet phldrT="[Text]"/>
      <dgm:spPr>
        <a:ln>
          <a:solidFill>
            <a:schemeClr val="bg2"/>
          </a:solidFill>
        </a:ln>
      </dgm:spPr>
      <dgm:t>
        <a:bodyPr/>
        <a:lstStyle/>
        <a:p>
          <a:r>
            <a:rPr kumimoji="1" lang="ja-JP" altLang="en-US" dirty="0"/>
            <a:t>気象</a:t>
          </a:r>
          <a:br>
            <a:rPr kumimoji="1" lang="en-US" altLang="ja-JP" dirty="0"/>
          </a:br>
          <a:r>
            <a:rPr kumimoji="1" lang="ja-JP" altLang="en-US" dirty="0"/>
            <a:t>情報</a:t>
          </a:r>
        </a:p>
      </dgm:t>
    </dgm:pt>
    <dgm:pt modelId="{30FE1A01-E007-4694-A038-07DAFF15D93B}" type="parTrans" cxnId="{17CB5C81-2E11-4B1E-BA1A-F479FE22E232}">
      <dgm:prSet/>
      <dgm:spPr/>
      <dgm:t>
        <a:bodyPr/>
        <a:lstStyle/>
        <a:p>
          <a:endParaRPr kumimoji="1" lang="ja-JP" altLang="en-US"/>
        </a:p>
      </dgm:t>
    </dgm:pt>
    <dgm:pt modelId="{B64F571A-2DB0-4AA1-9713-79833B3DEF01}" type="sibTrans" cxnId="{17CB5C81-2E11-4B1E-BA1A-F479FE22E232}">
      <dgm:prSet/>
      <dgm:spPr/>
      <dgm:t>
        <a:bodyPr/>
        <a:lstStyle/>
        <a:p>
          <a:endParaRPr kumimoji="1" lang="ja-JP" altLang="en-US"/>
        </a:p>
      </dgm:t>
    </dgm:pt>
    <dgm:pt modelId="{D875ED0F-7A5C-4CEF-ADE0-D0074366F364}">
      <dgm:prSet phldrT="[Text]"/>
      <dgm:spPr>
        <a:ln>
          <a:solidFill>
            <a:schemeClr val="bg2"/>
          </a:solidFill>
        </a:ln>
      </dgm:spPr>
      <dgm:t>
        <a:bodyPr/>
        <a:lstStyle/>
        <a:p>
          <a:r>
            <a:rPr kumimoji="1" lang="ja-JP" altLang="en-US" dirty="0"/>
            <a:t>作物の</a:t>
          </a:r>
          <a:br>
            <a:rPr kumimoji="1" lang="en-US" altLang="ja-JP" dirty="0"/>
          </a:br>
          <a:r>
            <a:rPr kumimoji="1" lang="ja-JP" altLang="en-US" dirty="0"/>
            <a:t>情報</a:t>
          </a:r>
        </a:p>
      </dgm:t>
    </dgm:pt>
    <dgm:pt modelId="{EEA5DC59-34C5-4F5D-8FF3-BBF3895D5F2B}" type="parTrans" cxnId="{1B853FC8-04B7-439D-992B-82B06648E2DD}">
      <dgm:prSet/>
      <dgm:spPr/>
      <dgm:t>
        <a:bodyPr/>
        <a:lstStyle/>
        <a:p>
          <a:endParaRPr kumimoji="1" lang="ja-JP" altLang="en-US"/>
        </a:p>
      </dgm:t>
    </dgm:pt>
    <dgm:pt modelId="{74A95169-A1AB-4121-94BE-3B5928B63FE3}" type="sibTrans" cxnId="{1B853FC8-04B7-439D-992B-82B06648E2DD}">
      <dgm:prSet/>
      <dgm:spPr/>
      <dgm:t>
        <a:bodyPr/>
        <a:lstStyle/>
        <a:p>
          <a:endParaRPr kumimoji="1" lang="ja-JP" altLang="en-US"/>
        </a:p>
      </dgm:t>
    </dgm:pt>
    <dgm:pt modelId="{E36E1DA7-E27F-4966-A324-CE02DC20E4F0}">
      <dgm:prSet phldrT="[Text]"/>
      <dgm:spPr>
        <a:ln>
          <a:solidFill>
            <a:schemeClr val="bg2"/>
          </a:solidFill>
        </a:ln>
      </dgm:spPr>
      <dgm:t>
        <a:bodyPr/>
        <a:lstStyle/>
        <a:p>
          <a:r>
            <a:rPr kumimoji="1" lang="ja-JP" altLang="en-US" dirty="0"/>
            <a:t>激励の言葉</a:t>
          </a:r>
        </a:p>
      </dgm:t>
    </dgm:pt>
    <dgm:pt modelId="{41D254B5-86CF-4D53-BCE2-A02D06A4E4E7}" type="parTrans" cxnId="{1B16371D-1C06-4FC4-AB37-3A452FE5051C}">
      <dgm:prSet/>
      <dgm:spPr/>
      <dgm:t>
        <a:bodyPr/>
        <a:lstStyle/>
        <a:p>
          <a:endParaRPr kumimoji="1" lang="ja-JP" altLang="en-US"/>
        </a:p>
      </dgm:t>
    </dgm:pt>
    <dgm:pt modelId="{05D2900F-3684-497A-851B-44ECC4183F23}" type="sibTrans" cxnId="{1B16371D-1C06-4FC4-AB37-3A452FE5051C}">
      <dgm:prSet/>
      <dgm:spPr/>
      <dgm:t>
        <a:bodyPr/>
        <a:lstStyle/>
        <a:p>
          <a:endParaRPr kumimoji="1" lang="ja-JP" altLang="en-US"/>
        </a:p>
      </dgm:t>
    </dgm:pt>
    <dgm:pt modelId="{8BFA85EF-3320-45B6-B2E2-D5612ED22BB0}">
      <dgm:prSet phldrT="[Text]"/>
      <dgm:spPr>
        <a:ln>
          <a:solidFill>
            <a:schemeClr val="bg2"/>
          </a:solidFill>
        </a:ln>
      </dgm:spPr>
      <dgm:t>
        <a:bodyPr/>
        <a:lstStyle/>
        <a:p>
          <a:r>
            <a:rPr kumimoji="1" lang="ja-JP" altLang="en-US" dirty="0"/>
            <a:t>近況</a:t>
          </a:r>
          <a:br>
            <a:rPr kumimoji="1" lang="en-US" altLang="ja-JP" dirty="0"/>
          </a:br>
          <a:r>
            <a:rPr kumimoji="1" lang="ja-JP" altLang="en-US" dirty="0"/>
            <a:t>報告</a:t>
          </a:r>
        </a:p>
      </dgm:t>
    </dgm:pt>
    <dgm:pt modelId="{6DE4300C-E55D-4838-A4AE-87DF852BB9A0}" type="parTrans" cxnId="{8D778161-1B6A-4E9A-A2B7-F3B0E3FCD7DC}">
      <dgm:prSet/>
      <dgm:spPr/>
      <dgm:t>
        <a:bodyPr/>
        <a:lstStyle/>
        <a:p>
          <a:endParaRPr kumimoji="1" lang="ja-JP" altLang="en-US"/>
        </a:p>
      </dgm:t>
    </dgm:pt>
    <dgm:pt modelId="{8C5C6C1B-3B85-4871-BCC6-AA27BC3E6E43}" type="sibTrans" cxnId="{8D778161-1B6A-4E9A-A2B7-F3B0E3FCD7DC}">
      <dgm:prSet/>
      <dgm:spPr/>
      <dgm:t>
        <a:bodyPr/>
        <a:lstStyle/>
        <a:p>
          <a:endParaRPr kumimoji="1" lang="ja-JP" altLang="en-US"/>
        </a:p>
      </dgm:t>
    </dgm:pt>
    <dgm:pt modelId="{37901950-03E9-4AED-9BC2-2EA6F7473EF6}" type="pres">
      <dgm:prSet presAssocID="{5623D648-99E6-4610-85E2-AB6F1FF78F5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1BFC551-FB73-41C1-B8AA-E92DDDA5CC65}" type="pres">
      <dgm:prSet presAssocID="{C631881D-B3D5-44A9-857D-880AF14AA966}" presName="centerShape" presStyleLbl="node0" presStyleIdx="0" presStyleCnt="1" custScaleX="212225" custScaleY="203415" custLinFactNeighborX="9721" custLinFactNeighborY="2487"/>
      <dgm:spPr/>
    </dgm:pt>
    <dgm:pt modelId="{A898D436-5781-44AB-9599-B91B28615A46}" type="pres">
      <dgm:prSet presAssocID="{30FE1A01-E007-4694-A038-07DAFF15D93B}" presName="Name9" presStyleLbl="parChTrans1D2" presStyleIdx="0" presStyleCnt="4"/>
      <dgm:spPr/>
    </dgm:pt>
    <dgm:pt modelId="{5CA6F7E0-8F72-4379-AC30-6D9F2CA4D083}" type="pres">
      <dgm:prSet presAssocID="{30FE1A01-E007-4694-A038-07DAFF15D93B}" presName="connTx" presStyleLbl="parChTrans1D2" presStyleIdx="0" presStyleCnt="4"/>
      <dgm:spPr/>
    </dgm:pt>
    <dgm:pt modelId="{B24EFF1F-5577-4ABD-8ACC-31B736D725C5}" type="pres">
      <dgm:prSet presAssocID="{AC2B0579-88F5-49CA-BA12-387AC7268B3B}" presName="node" presStyleLbl="node1" presStyleIdx="0" presStyleCnt="4" custRadScaleRad="159232" custRadScaleInc="96491">
        <dgm:presLayoutVars>
          <dgm:bulletEnabled val="1"/>
        </dgm:presLayoutVars>
      </dgm:prSet>
      <dgm:spPr/>
    </dgm:pt>
    <dgm:pt modelId="{F22280BB-9E28-41C7-AD2F-28231BDA8AF0}" type="pres">
      <dgm:prSet presAssocID="{EEA5DC59-34C5-4F5D-8FF3-BBF3895D5F2B}" presName="Name9" presStyleLbl="parChTrans1D2" presStyleIdx="1" presStyleCnt="4"/>
      <dgm:spPr/>
    </dgm:pt>
    <dgm:pt modelId="{2BF1D0EF-BC38-4375-AE0F-7825423C76A2}" type="pres">
      <dgm:prSet presAssocID="{EEA5DC59-34C5-4F5D-8FF3-BBF3895D5F2B}" presName="connTx" presStyleLbl="parChTrans1D2" presStyleIdx="1" presStyleCnt="4"/>
      <dgm:spPr/>
    </dgm:pt>
    <dgm:pt modelId="{EE972127-1932-41E9-B05B-7F5EDC12A0EF}" type="pres">
      <dgm:prSet presAssocID="{D875ED0F-7A5C-4CEF-ADE0-D0074366F364}" presName="node" presStyleLbl="node1" presStyleIdx="1" presStyleCnt="4" custRadScaleRad="172219" custRadScaleInc="53873">
        <dgm:presLayoutVars>
          <dgm:bulletEnabled val="1"/>
        </dgm:presLayoutVars>
      </dgm:prSet>
      <dgm:spPr/>
    </dgm:pt>
    <dgm:pt modelId="{74D0F6B5-D6A2-4E5E-ABAD-BC8779083AD8}" type="pres">
      <dgm:prSet presAssocID="{6DE4300C-E55D-4838-A4AE-87DF852BB9A0}" presName="Name9" presStyleLbl="parChTrans1D2" presStyleIdx="2" presStyleCnt="4"/>
      <dgm:spPr/>
    </dgm:pt>
    <dgm:pt modelId="{56FFE39A-BE0B-4109-A72D-9BB3D119F6EB}" type="pres">
      <dgm:prSet presAssocID="{6DE4300C-E55D-4838-A4AE-87DF852BB9A0}" presName="connTx" presStyleLbl="parChTrans1D2" presStyleIdx="2" presStyleCnt="4"/>
      <dgm:spPr/>
    </dgm:pt>
    <dgm:pt modelId="{A2D169A6-B294-43B3-9287-207858B2CD83}" type="pres">
      <dgm:prSet presAssocID="{8BFA85EF-3320-45B6-B2E2-D5612ED22BB0}" presName="node" presStyleLbl="node1" presStyleIdx="2" presStyleCnt="4" custRadScaleRad="125824" custRadScaleInc="66350">
        <dgm:presLayoutVars>
          <dgm:bulletEnabled val="1"/>
        </dgm:presLayoutVars>
      </dgm:prSet>
      <dgm:spPr/>
    </dgm:pt>
    <dgm:pt modelId="{93BF63B0-6455-479D-9E32-6DD075747BDA}" type="pres">
      <dgm:prSet presAssocID="{41D254B5-86CF-4D53-BCE2-A02D06A4E4E7}" presName="Name9" presStyleLbl="parChTrans1D2" presStyleIdx="3" presStyleCnt="4"/>
      <dgm:spPr/>
    </dgm:pt>
    <dgm:pt modelId="{AB4AB3D3-027E-40E1-AC19-72C7FDC5E8BA}" type="pres">
      <dgm:prSet presAssocID="{41D254B5-86CF-4D53-BCE2-A02D06A4E4E7}" presName="connTx" presStyleLbl="parChTrans1D2" presStyleIdx="3" presStyleCnt="4"/>
      <dgm:spPr/>
    </dgm:pt>
    <dgm:pt modelId="{A7957602-EBA5-4059-B135-6E63EB35FD67}" type="pres">
      <dgm:prSet presAssocID="{E36E1DA7-E27F-4966-A324-CE02DC20E4F0}" presName="node" presStyleLbl="node1" presStyleIdx="3" presStyleCnt="4" custRadScaleRad="178201" custRadScaleInc="1956">
        <dgm:presLayoutVars>
          <dgm:bulletEnabled val="1"/>
        </dgm:presLayoutVars>
      </dgm:prSet>
      <dgm:spPr/>
    </dgm:pt>
  </dgm:ptLst>
  <dgm:cxnLst>
    <dgm:cxn modelId="{FD2CC104-4C64-495E-AA0A-525916BBAF88}" type="presOf" srcId="{D875ED0F-7A5C-4CEF-ADE0-D0074366F364}" destId="{EE972127-1932-41E9-B05B-7F5EDC12A0EF}" srcOrd="0" destOrd="0" presId="urn:microsoft.com/office/officeart/2005/8/layout/radial1"/>
    <dgm:cxn modelId="{440BCD10-A073-49EB-BA8C-AFD4198C9D8B}" type="presOf" srcId="{EEA5DC59-34C5-4F5D-8FF3-BBF3895D5F2B}" destId="{F22280BB-9E28-41C7-AD2F-28231BDA8AF0}" srcOrd="0" destOrd="0" presId="urn:microsoft.com/office/officeart/2005/8/layout/radial1"/>
    <dgm:cxn modelId="{ED0B9F18-D5C7-44FF-9611-EF59374536D2}" type="presOf" srcId="{5623D648-99E6-4610-85E2-AB6F1FF78F54}" destId="{37901950-03E9-4AED-9BC2-2EA6F7473EF6}" srcOrd="0" destOrd="0" presId="urn:microsoft.com/office/officeart/2005/8/layout/radial1"/>
    <dgm:cxn modelId="{1B16371D-1C06-4FC4-AB37-3A452FE5051C}" srcId="{C631881D-B3D5-44A9-857D-880AF14AA966}" destId="{E36E1DA7-E27F-4966-A324-CE02DC20E4F0}" srcOrd="3" destOrd="0" parTransId="{41D254B5-86CF-4D53-BCE2-A02D06A4E4E7}" sibTransId="{05D2900F-3684-497A-851B-44ECC4183F23}"/>
    <dgm:cxn modelId="{D033DF35-C85B-4A48-862F-7A9A4E2C8715}" type="presOf" srcId="{41D254B5-86CF-4D53-BCE2-A02D06A4E4E7}" destId="{93BF63B0-6455-479D-9E32-6DD075747BDA}" srcOrd="0" destOrd="0" presId="urn:microsoft.com/office/officeart/2005/8/layout/radial1"/>
    <dgm:cxn modelId="{8D778161-1B6A-4E9A-A2B7-F3B0E3FCD7DC}" srcId="{C631881D-B3D5-44A9-857D-880AF14AA966}" destId="{8BFA85EF-3320-45B6-B2E2-D5612ED22BB0}" srcOrd="2" destOrd="0" parTransId="{6DE4300C-E55D-4838-A4AE-87DF852BB9A0}" sibTransId="{8C5C6C1B-3B85-4871-BCC6-AA27BC3E6E43}"/>
    <dgm:cxn modelId="{98CF1173-5E33-4581-9E43-DDC8A76CED63}" type="presOf" srcId="{8BFA85EF-3320-45B6-B2E2-D5612ED22BB0}" destId="{A2D169A6-B294-43B3-9287-207858B2CD83}" srcOrd="0" destOrd="0" presId="urn:microsoft.com/office/officeart/2005/8/layout/radial1"/>
    <dgm:cxn modelId="{E6D20476-C1F4-4DE4-A5F4-3CCB951A8465}" type="presOf" srcId="{AC2B0579-88F5-49CA-BA12-387AC7268B3B}" destId="{B24EFF1F-5577-4ABD-8ACC-31B736D725C5}" srcOrd="0" destOrd="0" presId="urn:microsoft.com/office/officeart/2005/8/layout/radial1"/>
    <dgm:cxn modelId="{01811276-923B-4ED5-B98A-403DDA4CBA1F}" type="presOf" srcId="{30FE1A01-E007-4694-A038-07DAFF15D93B}" destId="{A898D436-5781-44AB-9599-B91B28615A46}" srcOrd="0" destOrd="0" presId="urn:microsoft.com/office/officeart/2005/8/layout/radial1"/>
    <dgm:cxn modelId="{BDE0B356-1419-4598-8BA1-CE7AF59AB04F}" srcId="{5623D648-99E6-4610-85E2-AB6F1FF78F54}" destId="{C631881D-B3D5-44A9-857D-880AF14AA966}" srcOrd="0" destOrd="0" parTransId="{B77F3CF8-8CC3-42D5-BD8D-C6E62910320D}" sibTransId="{E231A7CC-516E-4F9E-93B1-3218D839F4F8}"/>
    <dgm:cxn modelId="{EF83F97F-7DF3-4309-803D-734C5B3D31CC}" type="presOf" srcId="{EEA5DC59-34C5-4F5D-8FF3-BBF3895D5F2B}" destId="{2BF1D0EF-BC38-4375-AE0F-7825423C76A2}" srcOrd="1" destOrd="0" presId="urn:microsoft.com/office/officeart/2005/8/layout/radial1"/>
    <dgm:cxn modelId="{17CB5C81-2E11-4B1E-BA1A-F479FE22E232}" srcId="{C631881D-B3D5-44A9-857D-880AF14AA966}" destId="{AC2B0579-88F5-49CA-BA12-387AC7268B3B}" srcOrd="0" destOrd="0" parTransId="{30FE1A01-E007-4694-A038-07DAFF15D93B}" sibTransId="{B64F571A-2DB0-4AA1-9713-79833B3DEF01}"/>
    <dgm:cxn modelId="{E1ACF088-C7A2-4F47-8478-2C2CCB24AC15}" type="presOf" srcId="{E36E1DA7-E27F-4966-A324-CE02DC20E4F0}" destId="{A7957602-EBA5-4059-B135-6E63EB35FD67}" srcOrd="0" destOrd="0" presId="urn:microsoft.com/office/officeart/2005/8/layout/radial1"/>
    <dgm:cxn modelId="{83D97C8B-2AB8-4212-B762-0251969B841C}" type="presOf" srcId="{6DE4300C-E55D-4838-A4AE-87DF852BB9A0}" destId="{74D0F6B5-D6A2-4E5E-ABAD-BC8779083AD8}" srcOrd="0" destOrd="0" presId="urn:microsoft.com/office/officeart/2005/8/layout/radial1"/>
    <dgm:cxn modelId="{86D0B596-F68A-4100-8F6C-F9E869D4B8B1}" type="presOf" srcId="{C631881D-B3D5-44A9-857D-880AF14AA966}" destId="{81BFC551-FB73-41C1-B8AA-E92DDDA5CC65}" srcOrd="0" destOrd="0" presId="urn:microsoft.com/office/officeart/2005/8/layout/radial1"/>
    <dgm:cxn modelId="{45B81EB6-3F86-495E-8D76-7FF474FE7832}" type="presOf" srcId="{6DE4300C-E55D-4838-A4AE-87DF852BB9A0}" destId="{56FFE39A-BE0B-4109-A72D-9BB3D119F6EB}" srcOrd="1" destOrd="0" presId="urn:microsoft.com/office/officeart/2005/8/layout/radial1"/>
    <dgm:cxn modelId="{8E5019C4-91D7-41C0-B2D4-47561A2C116C}" type="presOf" srcId="{41D254B5-86CF-4D53-BCE2-A02D06A4E4E7}" destId="{AB4AB3D3-027E-40E1-AC19-72C7FDC5E8BA}" srcOrd="1" destOrd="0" presId="urn:microsoft.com/office/officeart/2005/8/layout/radial1"/>
    <dgm:cxn modelId="{3B2B56C5-C47C-4990-97AE-CBF327814446}" type="presOf" srcId="{30FE1A01-E007-4694-A038-07DAFF15D93B}" destId="{5CA6F7E0-8F72-4379-AC30-6D9F2CA4D083}" srcOrd="1" destOrd="0" presId="urn:microsoft.com/office/officeart/2005/8/layout/radial1"/>
    <dgm:cxn modelId="{1B853FC8-04B7-439D-992B-82B06648E2DD}" srcId="{C631881D-B3D5-44A9-857D-880AF14AA966}" destId="{D875ED0F-7A5C-4CEF-ADE0-D0074366F364}" srcOrd="1" destOrd="0" parTransId="{EEA5DC59-34C5-4F5D-8FF3-BBF3895D5F2B}" sibTransId="{74A95169-A1AB-4121-94BE-3B5928B63FE3}"/>
    <dgm:cxn modelId="{86F90B42-42DD-4BE3-9300-6F124CB3F3B0}" type="presParOf" srcId="{37901950-03E9-4AED-9BC2-2EA6F7473EF6}" destId="{81BFC551-FB73-41C1-B8AA-E92DDDA5CC65}" srcOrd="0" destOrd="0" presId="urn:microsoft.com/office/officeart/2005/8/layout/radial1"/>
    <dgm:cxn modelId="{9DCDE4B9-1F74-4421-A7A2-612292CECD0C}" type="presParOf" srcId="{37901950-03E9-4AED-9BC2-2EA6F7473EF6}" destId="{A898D436-5781-44AB-9599-B91B28615A46}" srcOrd="1" destOrd="0" presId="urn:microsoft.com/office/officeart/2005/8/layout/radial1"/>
    <dgm:cxn modelId="{3016FF91-71E1-49EF-AA01-C5BC39C6F9D6}" type="presParOf" srcId="{A898D436-5781-44AB-9599-B91B28615A46}" destId="{5CA6F7E0-8F72-4379-AC30-6D9F2CA4D083}" srcOrd="0" destOrd="0" presId="urn:microsoft.com/office/officeart/2005/8/layout/radial1"/>
    <dgm:cxn modelId="{3627D332-77E6-4406-916A-46F68B0F13B3}" type="presParOf" srcId="{37901950-03E9-4AED-9BC2-2EA6F7473EF6}" destId="{B24EFF1F-5577-4ABD-8ACC-31B736D725C5}" srcOrd="2" destOrd="0" presId="urn:microsoft.com/office/officeart/2005/8/layout/radial1"/>
    <dgm:cxn modelId="{A26AB9D8-49ED-4B4E-AB73-A3389EC4CE07}" type="presParOf" srcId="{37901950-03E9-4AED-9BC2-2EA6F7473EF6}" destId="{F22280BB-9E28-41C7-AD2F-28231BDA8AF0}" srcOrd="3" destOrd="0" presId="urn:microsoft.com/office/officeart/2005/8/layout/radial1"/>
    <dgm:cxn modelId="{205D55D5-FB6F-49A8-921D-F7E02538F437}" type="presParOf" srcId="{F22280BB-9E28-41C7-AD2F-28231BDA8AF0}" destId="{2BF1D0EF-BC38-4375-AE0F-7825423C76A2}" srcOrd="0" destOrd="0" presId="urn:microsoft.com/office/officeart/2005/8/layout/radial1"/>
    <dgm:cxn modelId="{12A402C5-2333-40B8-8533-4861CD076321}" type="presParOf" srcId="{37901950-03E9-4AED-9BC2-2EA6F7473EF6}" destId="{EE972127-1932-41E9-B05B-7F5EDC12A0EF}" srcOrd="4" destOrd="0" presId="urn:microsoft.com/office/officeart/2005/8/layout/radial1"/>
    <dgm:cxn modelId="{BCCA84E7-A415-4A16-A927-7CFEF1B3DE7A}" type="presParOf" srcId="{37901950-03E9-4AED-9BC2-2EA6F7473EF6}" destId="{74D0F6B5-D6A2-4E5E-ABAD-BC8779083AD8}" srcOrd="5" destOrd="0" presId="urn:microsoft.com/office/officeart/2005/8/layout/radial1"/>
    <dgm:cxn modelId="{A2FF4F56-7DB8-4CE4-9AB4-FD59EB8B5004}" type="presParOf" srcId="{74D0F6B5-D6A2-4E5E-ABAD-BC8779083AD8}" destId="{56FFE39A-BE0B-4109-A72D-9BB3D119F6EB}" srcOrd="0" destOrd="0" presId="urn:microsoft.com/office/officeart/2005/8/layout/radial1"/>
    <dgm:cxn modelId="{2864A94C-2435-4CDD-9FD5-31AEAC075F60}" type="presParOf" srcId="{37901950-03E9-4AED-9BC2-2EA6F7473EF6}" destId="{A2D169A6-B294-43B3-9287-207858B2CD83}" srcOrd="6" destOrd="0" presId="urn:microsoft.com/office/officeart/2005/8/layout/radial1"/>
    <dgm:cxn modelId="{A6F24230-9002-4691-8A8A-A2AD1923F176}" type="presParOf" srcId="{37901950-03E9-4AED-9BC2-2EA6F7473EF6}" destId="{93BF63B0-6455-479D-9E32-6DD075747BDA}" srcOrd="7" destOrd="0" presId="urn:microsoft.com/office/officeart/2005/8/layout/radial1"/>
    <dgm:cxn modelId="{5BF491DB-4C59-40BE-908C-63E176B87FE6}" type="presParOf" srcId="{93BF63B0-6455-479D-9E32-6DD075747BDA}" destId="{AB4AB3D3-027E-40E1-AC19-72C7FDC5E8BA}" srcOrd="0" destOrd="0" presId="urn:microsoft.com/office/officeart/2005/8/layout/radial1"/>
    <dgm:cxn modelId="{AB00F820-AD56-4F99-A43B-7652D2AD599F}" type="presParOf" srcId="{37901950-03E9-4AED-9BC2-2EA6F7473EF6}" destId="{A7957602-EBA5-4059-B135-6E63EB35FD6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2B69F6-2C8D-4586-AF11-E1FFFA3476C5}" type="doc">
      <dgm:prSet loTypeId="urn:microsoft.com/office/officeart/2005/8/layout/cycle6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kumimoji="1" lang="ja-JP" altLang="en-US"/>
        </a:p>
      </dgm:t>
    </dgm:pt>
    <dgm:pt modelId="{C187AD57-2534-4F24-BE3C-FDD41BA2C3D7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kumimoji="1" lang="ja-JP" altLang="en-US" sz="2400" dirty="0"/>
            <a:t>効率化</a:t>
          </a:r>
        </a:p>
      </dgm:t>
    </dgm:pt>
    <dgm:pt modelId="{4D1CB16C-EA8D-42DD-9800-D86486E0B4F5}" type="parTrans" cxnId="{A532AD09-1010-45F4-A4C3-0CDC5C4CB21C}">
      <dgm:prSet/>
      <dgm:spPr/>
      <dgm:t>
        <a:bodyPr/>
        <a:lstStyle/>
        <a:p>
          <a:endParaRPr kumimoji="1" lang="ja-JP" altLang="en-US" sz="2000"/>
        </a:p>
      </dgm:t>
    </dgm:pt>
    <dgm:pt modelId="{09B73BFD-A918-4FF5-AE11-0ED10C735AE2}" type="sibTrans" cxnId="{A532AD09-1010-45F4-A4C3-0CDC5C4CB21C}">
      <dgm:prSet/>
      <dgm:spPr/>
      <dgm:t>
        <a:bodyPr/>
        <a:lstStyle/>
        <a:p>
          <a:endParaRPr kumimoji="1" lang="ja-JP" altLang="en-US" sz="2000"/>
        </a:p>
      </dgm:t>
    </dgm:pt>
    <dgm:pt modelId="{9A2ED825-2EB3-4701-839D-86B0CC8CFD6A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kumimoji="1" lang="ja-JP" altLang="en-US" sz="2400" dirty="0"/>
            <a:t>品質向上</a:t>
          </a:r>
        </a:p>
      </dgm:t>
    </dgm:pt>
    <dgm:pt modelId="{7BC3BFCD-00FB-4057-8C59-079F2D7EE06B}" type="parTrans" cxnId="{6337C194-0541-48A0-AAD6-065147B04307}">
      <dgm:prSet/>
      <dgm:spPr/>
      <dgm:t>
        <a:bodyPr/>
        <a:lstStyle/>
        <a:p>
          <a:endParaRPr kumimoji="1" lang="ja-JP" altLang="en-US" sz="2000"/>
        </a:p>
      </dgm:t>
    </dgm:pt>
    <dgm:pt modelId="{20CAB815-BFEE-43B4-9BFA-504EF18D7796}" type="sibTrans" cxnId="{6337C194-0541-48A0-AAD6-065147B04307}">
      <dgm:prSet/>
      <dgm:spPr/>
      <dgm:t>
        <a:bodyPr/>
        <a:lstStyle/>
        <a:p>
          <a:endParaRPr kumimoji="1" lang="ja-JP" altLang="en-US" sz="2000"/>
        </a:p>
      </dgm:t>
    </dgm:pt>
    <dgm:pt modelId="{FED6AD0A-041A-42B0-B35B-BB9BA790E5CE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kumimoji="1" lang="ja-JP" altLang="en-US" sz="2400" dirty="0"/>
            <a:t>継承</a:t>
          </a:r>
        </a:p>
      </dgm:t>
    </dgm:pt>
    <dgm:pt modelId="{FCC8126E-68C7-44BE-9720-B3040043205E}" type="parTrans" cxnId="{B88724BB-FC41-4129-A677-D1AD28F18C5E}">
      <dgm:prSet/>
      <dgm:spPr/>
      <dgm:t>
        <a:bodyPr/>
        <a:lstStyle/>
        <a:p>
          <a:endParaRPr kumimoji="1" lang="ja-JP" altLang="en-US" sz="2000"/>
        </a:p>
      </dgm:t>
    </dgm:pt>
    <dgm:pt modelId="{CBA65F47-A387-4305-AB65-9B7298D14B53}" type="sibTrans" cxnId="{B88724BB-FC41-4129-A677-D1AD28F18C5E}">
      <dgm:prSet/>
      <dgm:spPr/>
      <dgm:t>
        <a:bodyPr/>
        <a:lstStyle/>
        <a:p>
          <a:endParaRPr kumimoji="1" lang="ja-JP" altLang="en-US" sz="2000"/>
        </a:p>
      </dgm:t>
    </dgm:pt>
    <dgm:pt modelId="{7CF04DCC-B6AE-40EF-AE79-AB915BD4ECC1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kumimoji="1" lang="ja-JP" altLang="en-US" sz="2400" dirty="0"/>
            <a:t>信頼</a:t>
          </a:r>
        </a:p>
      </dgm:t>
    </dgm:pt>
    <dgm:pt modelId="{8CFAE559-4A5C-47BE-AC8E-A6ED4DC07DBC}" type="parTrans" cxnId="{C84DFE5D-16E5-4F73-9189-E57BD571F947}">
      <dgm:prSet/>
      <dgm:spPr/>
      <dgm:t>
        <a:bodyPr/>
        <a:lstStyle/>
        <a:p>
          <a:endParaRPr kumimoji="1" lang="ja-JP" altLang="en-US" sz="2000"/>
        </a:p>
      </dgm:t>
    </dgm:pt>
    <dgm:pt modelId="{9F78A049-7A5A-488D-8B68-8FAC692BD551}" type="sibTrans" cxnId="{C84DFE5D-16E5-4F73-9189-E57BD571F947}">
      <dgm:prSet/>
      <dgm:spPr/>
      <dgm:t>
        <a:bodyPr/>
        <a:lstStyle/>
        <a:p>
          <a:endParaRPr kumimoji="1" lang="ja-JP" altLang="en-US" sz="2000"/>
        </a:p>
      </dgm:t>
    </dgm:pt>
    <dgm:pt modelId="{9A85D897-92B2-4CED-84BF-DEC0540C3368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kumimoji="1" lang="ja-JP" altLang="en-US" sz="2400" dirty="0"/>
            <a:t>楽しさ</a:t>
          </a:r>
        </a:p>
      </dgm:t>
    </dgm:pt>
    <dgm:pt modelId="{BB528232-B681-49AE-B473-CF4218D82617}" type="parTrans" cxnId="{DB458A5C-65C2-4E79-9C81-27725803B6C9}">
      <dgm:prSet/>
      <dgm:spPr/>
      <dgm:t>
        <a:bodyPr/>
        <a:lstStyle/>
        <a:p>
          <a:endParaRPr kumimoji="1" lang="ja-JP" altLang="en-US" sz="2000"/>
        </a:p>
      </dgm:t>
    </dgm:pt>
    <dgm:pt modelId="{A57C2D3B-C4CD-4CC8-AB93-883618517B2E}" type="sibTrans" cxnId="{DB458A5C-65C2-4E79-9C81-27725803B6C9}">
      <dgm:prSet/>
      <dgm:spPr/>
      <dgm:t>
        <a:bodyPr/>
        <a:lstStyle/>
        <a:p>
          <a:endParaRPr kumimoji="1" lang="ja-JP" altLang="en-US" sz="2000"/>
        </a:p>
      </dgm:t>
    </dgm:pt>
    <dgm:pt modelId="{72F75A07-AD0A-4DD8-BE6E-445589754D4B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kumimoji="1" lang="ja-JP" altLang="en-US" sz="1800" dirty="0"/>
            <a:t>記録への負担を</a:t>
          </a:r>
          <a:br>
            <a:rPr kumimoji="1" lang="en-US" altLang="ja-JP" sz="1800" dirty="0"/>
          </a:br>
          <a:r>
            <a:rPr kumimoji="1" lang="ja-JP" altLang="en-US" sz="1800" dirty="0"/>
            <a:t>削減</a:t>
          </a:r>
        </a:p>
      </dgm:t>
    </dgm:pt>
    <dgm:pt modelId="{E500A6A6-C9E5-4332-814C-EC65A40607C3}" type="parTrans" cxnId="{4926A595-48E3-4A32-A2D2-072A9B53837A}">
      <dgm:prSet/>
      <dgm:spPr/>
      <dgm:t>
        <a:bodyPr/>
        <a:lstStyle/>
        <a:p>
          <a:endParaRPr kumimoji="1" lang="ja-JP" altLang="en-US" sz="2000"/>
        </a:p>
      </dgm:t>
    </dgm:pt>
    <dgm:pt modelId="{56B812B7-0DA6-40B8-97B1-68DAA564BC43}" type="sibTrans" cxnId="{4926A595-48E3-4A32-A2D2-072A9B53837A}">
      <dgm:prSet/>
      <dgm:spPr/>
      <dgm:t>
        <a:bodyPr/>
        <a:lstStyle/>
        <a:p>
          <a:endParaRPr kumimoji="1" lang="ja-JP" altLang="en-US" sz="2000"/>
        </a:p>
      </dgm:t>
    </dgm:pt>
    <dgm:pt modelId="{A3F0B532-6FAE-4F83-B956-6CCA708BA980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kumimoji="1" lang="ja-JP" altLang="en-US" sz="1800" dirty="0"/>
            <a:t>記録に基づく</a:t>
          </a:r>
          <a:br>
            <a:rPr kumimoji="1" lang="en-US" altLang="ja-JP" sz="1800" dirty="0"/>
          </a:br>
          <a:r>
            <a:rPr kumimoji="1" lang="ja-JP" altLang="en-US" sz="1800" dirty="0"/>
            <a:t>良質な栽培</a:t>
          </a:r>
        </a:p>
      </dgm:t>
    </dgm:pt>
    <dgm:pt modelId="{B3492143-5645-43F8-8C76-E04506700B3F}" type="parTrans" cxnId="{6B15876A-ADF5-4AA7-AA52-BC298C5055F9}">
      <dgm:prSet/>
      <dgm:spPr/>
      <dgm:t>
        <a:bodyPr/>
        <a:lstStyle/>
        <a:p>
          <a:endParaRPr kumimoji="1" lang="ja-JP" altLang="en-US" sz="2000"/>
        </a:p>
      </dgm:t>
    </dgm:pt>
    <dgm:pt modelId="{4E9EBB9E-2BD5-4A10-90FA-202D8110761D}" type="sibTrans" cxnId="{6B15876A-ADF5-4AA7-AA52-BC298C5055F9}">
      <dgm:prSet/>
      <dgm:spPr/>
      <dgm:t>
        <a:bodyPr/>
        <a:lstStyle/>
        <a:p>
          <a:endParaRPr kumimoji="1" lang="ja-JP" altLang="en-US" sz="2000"/>
        </a:p>
      </dgm:t>
    </dgm:pt>
    <dgm:pt modelId="{C146E4AB-7A93-4429-BAB9-C551522F2EBF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kumimoji="1" lang="ja-JP" altLang="en-US" sz="1800" dirty="0"/>
            <a:t>より体系的に</a:t>
          </a:r>
          <a:br>
            <a:rPr kumimoji="1" lang="en-US" altLang="ja-JP" sz="1800" dirty="0"/>
          </a:br>
          <a:r>
            <a:rPr kumimoji="1" lang="ja-JP" altLang="en-US" sz="1800" dirty="0"/>
            <a:t>後継者を育成</a:t>
          </a:r>
        </a:p>
      </dgm:t>
    </dgm:pt>
    <dgm:pt modelId="{64017159-D863-4E9D-8B66-7D86EDDDFCFD}" type="parTrans" cxnId="{6A100ABB-0AB5-4D89-A002-933E9EFD218F}">
      <dgm:prSet/>
      <dgm:spPr/>
      <dgm:t>
        <a:bodyPr/>
        <a:lstStyle/>
        <a:p>
          <a:endParaRPr kumimoji="1" lang="ja-JP" altLang="en-US" sz="2000"/>
        </a:p>
      </dgm:t>
    </dgm:pt>
    <dgm:pt modelId="{F77E16C0-8FCC-4D05-B52B-125921E8DB18}" type="sibTrans" cxnId="{6A100ABB-0AB5-4D89-A002-933E9EFD218F}">
      <dgm:prSet/>
      <dgm:spPr/>
      <dgm:t>
        <a:bodyPr/>
        <a:lstStyle/>
        <a:p>
          <a:endParaRPr kumimoji="1" lang="ja-JP" altLang="en-US" sz="2000"/>
        </a:p>
      </dgm:t>
    </dgm:pt>
    <dgm:pt modelId="{FB5CD699-93AC-4036-90B4-D13203F3F931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kumimoji="1" lang="ja-JP" altLang="en-US" sz="1800" dirty="0"/>
            <a:t>農家同士の強固な協力関係</a:t>
          </a:r>
        </a:p>
      </dgm:t>
    </dgm:pt>
    <dgm:pt modelId="{16D596F1-B9F4-4F95-BB30-0BA2F5F35BB0}" type="parTrans" cxnId="{3D065DEA-0258-49AE-9030-162B7B9BAA89}">
      <dgm:prSet/>
      <dgm:spPr/>
      <dgm:t>
        <a:bodyPr/>
        <a:lstStyle/>
        <a:p>
          <a:endParaRPr kumimoji="1" lang="ja-JP" altLang="en-US" sz="2000"/>
        </a:p>
      </dgm:t>
    </dgm:pt>
    <dgm:pt modelId="{10C7893A-E05F-48F8-AD04-CDF6B78EAB5C}" type="sibTrans" cxnId="{3D065DEA-0258-49AE-9030-162B7B9BAA89}">
      <dgm:prSet/>
      <dgm:spPr/>
      <dgm:t>
        <a:bodyPr/>
        <a:lstStyle/>
        <a:p>
          <a:endParaRPr kumimoji="1" lang="ja-JP" altLang="en-US" sz="2000"/>
        </a:p>
      </dgm:t>
    </dgm:pt>
    <dgm:pt modelId="{A67014A3-14BC-460D-B7F5-A14AE243C794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kumimoji="1" lang="ja-JP" altLang="en-US" sz="1800" dirty="0"/>
            <a:t>励まし合いや</a:t>
          </a:r>
          <a:br>
            <a:rPr kumimoji="1" lang="en-US" altLang="ja-JP" sz="1800" dirty="0"/>
          </a:br>
          <a:r>
            <a:rPr kumimoji="1" lang="ja-JP" altLang="en-US" sz="1800" dirty="0"/>
            <a:t>見える化で</a:t>
          </a:r>
          <a:br>
            <a:rPr kumimoji="1" lang="en-US" altLang="ja-JP" sz="1800" dirty="0"/>
          </a:br>
          <a:r>
            <a:rPr kumimoji="1" lang="ja-JP" altLang="en-US" sz="1800" dirty="0"/>
            <a:t>達成感を</a:t>
          </a:r>
        </a:p>
      </dgm:t>
    </dgm:pt>
    <dgm:pt modelId="{91CAD02A-F744-4DF2-9765-4F7DCDA0C258}" type="parTrans" cxnId="{EEEE3479-FE45-4F50-A8CE-F57A60711FAC}">
      <dgm:prSet/>
      <dgm:spPr/>
      <dgm:t>
        <a:bodyPr/>
        <a:lstStyle/>
        <a:p>
          <a:endParaRPr kumimoji="1" lang="ja-JP" altLang="en-US" sz="2000"/>
        </a:p>
      </dgm:t>
    </dgm:pt>
    <dgm:pt modelId="{3B8D3BB0-C41A-441A-82B5-59E1EDA68370}" type="sibTrans" cxnId="{EEEE3479-FE45-4F50-A8CE-F57A60711FAC}">
      <dgm:prSet/>
      <dgm:spPr/>
      <dgm:t>
        <a:bodyPr/>
        <a:lstStyle/>
        <a:p>
          <a:endParaRPr kumimoji="1" lang="ja-JP" altLang="en-US" sz="2000"/>
        </a:p>
      </dgm:t>
    </dgm:pt>
    <dgm:pt modelId="{90741A9C-FA89-4C77-A744-6067B295A480}" type="pres">
      <dgm:prSet presAssocID="{022B69F6-2C8D-4586-AF11-E1FFFA3476C5}" presName="cycle" presStyleCnt="0">
        <dgm:presLayoutVars>
          <dgm:dir/>
          <dgm:resizeHandles val="exact"/>
        </dgm:presLayoutVars>
      </dgm:prSet>
      <dgm:spPr/>
    </dgm:pt>
    <dgm:pt modelId="{A4435BFE-23ED-4632-8D50-3C09A8E27690}" type="pres">
      <dgm:prSet presAssocID="{C187AD57-2534-4F24-BE3C-FDD41BA2C3D7}" presName="node" presStyleLbl="node1" presStyleIdx="0" presStyleCnt="5" custScaleX="133100" custScaleY="133100">
        <dgm:presLayoutVars>
          <dgm:bulletEnabled val="1"/>
        </dgm:presLayoutVars>
      </dgm:prSet>
      <dgm:spPr/>
    </dgm:pt>
    <dgm:pt modelId="{8BA0165A-7A65-4C7D-8E4E-A9AEC09E7642}" type="pres">
      <dgm:prSet presAssocID="{C187AD57-2534-4F24-BE3C-FDD41BA2C3D7}" presName="spNode" presStyleCnt="0"/>
      <dgm:spPr/>
    </dgm:pt>
    <dgm:pt modelId="{E8C7C70D-80ED-4D7F-A294-1C31146022B0}" type="pres">
      <dgm:prSet presAssocID="{09B73BFD-A918-4FF5-AE11-0ED10C735AE2}" presName="sibTrans" presStyleLbl="sibTrans1D1" presStyleIdx="0" presStyleCnt="5"/>
      <dgm:spPr/>
    </dgm:pt>
    <dgm:pt modelId="{BEBD33DC-8C99-4916-812D-624732A6A370}" type="pres">
      <dgm:prSet presAssocID="{9A2ED825-2EB3-4701-839D-86B0CC8CFD6A}" presName="node" presStyleLbl="node1" presStyleIdx="1" presStyleCnt="5" custScaleX="133100" custScaleY="133100">
        <dgm:presLayoutVars>
          <dgm:bulletEnabled val="1"/>
        </dgm:presLayoutVars>
      </dgm:prSet>
      <dgm:spPr/>
    </dgm:pt>
    <dgm:pt modelId="{B23BFE6E-200F-4288-94AD-60176ADE7B6E}" type="pres">
      <dgm:prSet presAssocID="{9A2ED825-2EB3-4701-839D-86B0CC8CFD6A}" presName="spNode" presStyleCnt="0"/>
      <dgm:spPr/>
    </dgm:pt>
    <dgm:pt modelId="{354CE2ED-7707-4F64-8F1A-27C780D95F19}" type="pres">
      <dgm:prSet presAssocID="{20CAB815-BFEE-43B4-9BFA-504EF18D7796}" presName="sibTrans" presStyleLbl="sibTrans1D1" presStyleIdx="1" presStyleCnt="5"/>
      <dgm:spPr/>
    </dgm:pt>
    <dgm:pt modelId="{3734AC86-248D-4444-92EB-DD2727CE4DC8}" type="pres">
      <dgm:prSet presAssocID="{FED6AD0A-041A-42B0-B35B-BB9BA790E5CE}" presName="node" presStyleLbl="node1" presStyleIdx="2" presStyleCnt="5" custScaleX="133100" custScaleY="133100">
        <dgm:presLayoutVars>
          <dgm:bulletEnabled val="1"/>
        </dgm:presLayoutVars>
      </dgm:prSet>
      <dgm:spPr/>
    </dgm:pt>
    <dgm:pt modelId="{6842BECB-DEA5-4AAB-8575-9E620AA04E53}" type="pres">
      <dgm:prSet presAssocID="{FED6AD0A-041A-42B0-B35B-BB9BA790E5CE}" presName="spNode" presStyleCnt="0"/>
      <dgm:spPr/>
    </dgm:pt>
    <dgm:pt modelId="{8FD42651-E26B-464C-AB23-8DBAA1B9C8B5}" type="pres">
      <dgm:prSet presAssocID="{CBA65F47-A387-4305-AB65-9B7298D14B53}" presName="sibTrans" presStyleLbl="sibTrans1D1" presStyleIdx="2" presStyleCnt="5"/>
      <dgm:spPr/>
    </dgm:pt>
    <dgm:pt modelId="{B3CF5C95-E00A-4804-A425-91C99DB6473E}" type="pres">
      <dgm:prSet presAssocID="{7CF04DCC-B6AE-40EF-AE79-AB915BD4ECC1}" presName="node" presStyleLbl="node1" presStyleIdx="3" presStyleCnt="5" custScaleX="133100" custScaleY="133100">
        <dgm:presLayoutVars>
          <dgm:bulletEnabled val="1"/>
        </dgm:presLayoutVars>
      </dgm:prSet>
      <dgm:spPr/>
    </dgm:pt>
    <dgm:pt modelId="{9689630B-6594-442D-873E-F0271FCB8B3A}" type="pres">
      <dgm:prSet presAssocID="{7CF04DCC-B6AE-40EF-AE79-AB915BD4ECC1}" presName="spNode" presStyleCnt="0"/>
      <dgm:spPr/>
    </dgm:pt>
    <dgm:pt modelId="{010842A3-5263-4B36-ABD2-49C7A118704D}" type="pres">
      <dgm:prSet presAssocID="{9F78A049-7A5A-488D-8B68-8FAC692BD551}" presName="sibTrans" presStyleLbl="sibTrans1D1" presStyleIdx="3" presStyleCnt="5"/>
      <dgm:spPr/>
    </dgm:pt>
    <dgm:pt modelId="{F2A6E9EC-BA49-4C5D-AFC4-44AADC79E6C5}" type="pres">
      <dgm:prSet presAssocID="{9A85D897-92B2-4CED-84BF-DEC0540C3368}" presName="node" presStyleLbl="node1" presStyleIdx="4" presStyleCnt="5" custScaleX="133100" custScaleY="133100">
        <dgm:presLayoutVars>
          <dgm:bulletEnabled val="1"/>
        </dgm:presLayoutVars>
      </dgm:prSet>
      <dgm:spPr/>
    </dgm:pt>
    <dgm:pt modelId="{4F2742A3-7E1B-4E22-9F46-C48F608FDEAB}" type="pres">
      <dgm:prSet presAssocID="{9A85D897-92B2-4CED-84BF-DEC0540C3368}" presName="spNode" presStyleCnt="0"/>
      <dgm:spPr/>
    </dgm:pt>
    <dgm:pt modelId="{46479717-43DC-45A5-8AA3-BA1373CE3BDE}" type="pres">
      <dgm:prSet presAssocID="{A57C2D3B-C4CD-4CC8-AB93-883618517B2E}" presName="sibTrans" presStyleLbl="sibTrans1D1" presStyleIdx="4" presStyleCnt="5"/>
      <dgm:spPr/>
    </dgm:pt>
  </dgm:ptLst>
  <dgm:cxnLst>
    <dgm:cxn modelId="{A532AD09-1010-45F4-A4C3-0CDC5C4CB21C}" srcId="{022B69F6-2C8D-4586-AF11-E1FFFA3476C5}" destId="{C187AD57-2534-4F24-BE3C-FDD41BA2C3D7}" srcOrd="0" destOrd="0" parTransId="{4D1CB16C-EA8D-42DD-9800-D86486E0B4F5}" sibTransId="{09B73BFD-A918-4FF5-AE11-0ED10C735AE2}"/>
    <dgm:cxn modelId="{74BFB521-7976-4716-9C89-D7A6D293F9A1}" type="presOf" srcId="{09B73BFD-A918-4FF5-AE11-0ED10C735AE2}" destId="{E8C7C70D-80ED-4D7F-A294-1C31146022B0}" srcOrd="0" destOrd="0" presId="urn:microsoft.com/office/officeart/2005/8/layout/cycle6"/>
    <dgm:cxn modelId="{DB458A5C-65C2-4E79-9C81-27725803B6C9}" srcId="{022B69F6-2C8D-4586-AF11-E1FFFA3476C5}" destId="{9A85D897-92B2-4CED-84BF-DEC0540C3368}" srcOrd="4" destOrd="0" parTransId="{BB528232-B681-49AE-B473-CF4218D82617}" sibTransId="{A57C2D3B-C4CD-4CC8-AB93-883618517B2E}"/>
    <dgm:cxn modelId="{C84DFE5D-16E5-4F73-9189-E57BD571F947}" srcId="{022B69F6-2C8D-4586-AF11-E1FFFA3476C5}" destId="{7CF04DCC-B6AE-40EF-AE79-AB915BD4ECC1}" srcOrd="3" destOrd="0" parTransId="{8CFAE559-4A5C-47BE-AC8E-A6ED4DC07DBC}" sibTransId="{9F78A049-7A5A-488D-8B68-8FAC692BD551}"/>
    <dgm:cxn modelId="{1508DA61-0137-4EDC-9FF9-C8D8F04039EF}" type="presOf" srcId="{A57C2D3B-C4CD-4CC8-AB93-883618517B2E}" destId="{46479717-43DC-45A5-8AA3-BA1373CE3BDE}" srcOrd="0" destOrd="0" presId="urn:microsoft.com/office/officeart/2005/8/layout/cycle6"/>
    <dgm:cxn modelId="{6B15876A-ADF5-4AA7-AA52-BC298C5055F9}" srcId="{9A2ED825-2EB3-4701-839D-86B0CC8CFD6A}" destId="{A3F0B532-6FAE-4F83-B956-6CCA708BA980}" srcOrd="0" destOrd="0" parTransId="{B3492143-5645-43F8-8C76-E04506700B3F}" sibTransId="{4E9EBB9E-2BD5-4A10-90FA-202D8110761D}"/>
    <dgm:cxn modelId="{C40BAF56-FA35-4E6B-A300-7F815C4BC405}" type="presOf" srcId="{A67014A3-14BC-460D-B7F5-A14AE243C794}" destId="{F2A6E9EC-BA49-4C5D-AFC4-44AADC79E6C5}" srcOrd="0" destOrd="1" presId="urn:microsoft.com/office/officeart/2005/8/layout/cycle6"/>
    <dgm:cxn modelId="{EEEE3479-FE45-4F50-A8CE-F57A60711FAC}" srcId="{9A85D897-92B2-4CED-84BF-DEC0540C3368}" destId="{A67014A3-14BC-460D-B7F5-A14AE243C794}" srcOrd="0" destOrd="0" parTransId="{91CAD02A-F744-4DF2-9765-4F7DCDA0C258}" sibTransId="{3B8D3BB0-C41A-441A-82B5-59E1EDA68370}"/>
    <dgm:cxn modelId="{747D637D-148A-4F57-9801-94E898B6E2F0}" type="presOf" srcId="{A3F0B532-6FAE-4F83-B956-6CCA708BA980}" destId="{BEBD33DC-8C99-4916-812D-624732A6A370}" srcOrd="0" destOrd="1" presId="urn:microsoft.com/office/officeart/2005/8/layout/cycle6"/>
    <dgm:cxn modelId="{6337C194-0541-48A0-AAD6-065147B04307}" srcId="{022B69F6-2C8D-4586-AF11-E1FFFA3476C5}" destId="{9A2ED825-2EB3-4701-839D-86B0CC8CFD6A}" srcOrd="1" destOrd="0" parTransId="{7BC3BFCD-00FB-4057-8C59-079F2D7EE06B}" sibTransId="{20CAB815-BFEE-43B4-9BFA-504EF18D7796}"/>
    <dgm:cxn modelId="{4926A595-48E3-4A32-A2D2-072A9B53837A}" srcId="{C187AD57-2534-4F24-BE3C-FDD41BA2C3D7}" destId="{72F75A07-AD0A-4DD8-BE6E-445589754D4B}" srcOrd="0" destOrd="0" parTransId="{E500A6A6-C9E5-4332-814C-EC65A40607C3}" sibTransId="{56B812B7-0DA6-40B8-97B1-68DAA564BC43}"/>
    <dgm:cxn modelId="{BB63E597-99B1-4CD9-8EA4-B3624D7EE27B}" type="presOf" srcId="{20CAB815-BFEE-43B4-9BFA-504EF18D7796}" destId="{354CE2ED-7707-4F64-8F1A-27C780D95F19}" srcOrd="0" destOrd="0" presId="urn:microsoft.com/office/officeart/2005/8/layout/cycle6"/>
    <dgm:cxn modelId="{6F2FC59C-F9E2-429B-AA54-D4EABDD3C0BB}" type="presOf" srcId="{72F75A07-AD0A-4DD8-BE6E-445589754D4B}" destId="{A4435BFE-23ED-4632-8D50-3C09A8E27690}" srcOrd="0" destOrd="1" presId="urn:microsoft.com/office/officeart/2005/8/layout/cycle6"/>
    <dgm:cxn modelId="{D8655CAB-B833-4AF8-8F1C-ADF710F035E4}" type="presOf" srcId="{9A2ED825-2EB3-4701-839D-86B0CC8CFD6A}" destId="{BEBD33DC-8C99-4916-812D-624732A6A370}" srcOrd="0" destOrd="0" presId="urn:microsoft.com/office/officeart/2005/8/layout/cycle6"/>
    <dgm:cxn modelId="{6A100ABB-0AB5-4D89-A002-933E9EFD218F}" srcId="{FED6AD0A-041A-42B0-B35B-BB9BA790E5CE}" destId="{C146E4AB-7A93-4429-BAB9-C551522F2EBF}" srcOrd="0" destOrd="0" parTransId="{64017159-D863-4E9D-8B66-7D86EDDDFCFD}" sibTransId="{F77E16C0-8FCC-4D05-B52B-125921E8DB18}"/>
    <dgm:cxn modelId="{B88724BB-FC41-4129-A677-D1AD28F18C5E}" srcId="{022B69F6-2C8D-4586-AF11-E1FFFA3476C5}" destId="{FED6AD0A-041A-42B0-B35B-BB9BA790E5CE}" srcOrd="2" destOrd="0" parTransId="{FCC8126E-68C7-44BE-9720-B3040043205E}" sibTransId="{CBA65F47-A387-4305-AB65-9B7298D14B53}"/>
    <dgm:cxn modelId="{BA8C94BE-2A2E-4940-8420-BAB67629B100}" type="presOf" srcId="{7CF04DCC-B6AE-40EF-AE79-AB915BD4ECC1}" destId="{B3CF5C95-E00A-4804-A425-91C99DB6473E}" srcOrd="0" destOrd="0" presId="urn:microsoft.com/office/officeart/2005/8/layout/cycle6"/>
    <dgm:cxn modelId="{E29D72BF-04DE-4B25-848A-D554BFCDE2A5}" type="presOf" srcId="{C187AD57-2534-4F24-BE3C-FDD41BA2C3D7}" destId="{A4435BFE-23ED-4632-8D50-3C09A8E27690}" srcOrd="0" destOrd="0" presId="urn:microsoft.com/office/officeart/2005/8/layout/cycle6"/>
    <dgm:cxn modelId="{BC61C5C5-D21F-4A27-B355-67D6A24289B3}" type="presOf" srcId="{022B69F6-2C8D-4586-AF11-E1FFFA3476C5}" destId="{90741A9C-FA89-4C77-A744-6067B295A480}" srcOrd="0" destOrd="0" presId="urn:microsoft.com/office/officeart/2005/8/layout/cycle6"/>
    <dgm:cxn modelId="{4D7693E0-8F0D-4C2F-BEE8-C50AE4EB1F3E}" type="presOf" srcId="{C146E4AB-7A93-4429-BAB9-C551522F2EBF}" destId="{3734AC86-248D-4444-92EB-DD2727CE4DC8}" srcOrd="0" destOrd="1" presId="urn:microsoft.com/office/officeart/2005/8/layout/cycle6"/>
    <dgm:cxn modelId="{3D065DEA-0258-49AE-9030-162B7B9BAA89}" srcId="{7CF04DCC-B6AE-40EF-AE79-AB915BD4ECC1}" destId="{FB5CD699-93AC-4036-90B4-D13203F3F931}" srcOrd="0" destOrd="0" parTransId="{16D596F1-B9F4-4F95-BB30-0BA2F5F35BB0}" sibTransId="{10C7893A-E05F-48F8-AD04-CDF6B78EAB5C}"/>
    <dgm:cxn modelId="{8F868DEB-662F-45AC-93FA-32774D89B15E}" type="presOf" srcId="{CBA65F47-A387-4305-AB65-9B7298D14B53}" destId="{8FD42651-E26B-464C-AB23-8DBAA1B9C8B5}" srcOrd="0" destOrd="0" presId="urn:microsoft.com/office/officeart/2005/8/layout/cycle6"/>
    <dgm:cxn modelId="{04498FF6-7065-4181-AF28-ACA5155981E8}" type="presOf" srcId="{9F78A049-7A5A-488D-8B68-8FAC692BD551}" destId="{010842A3-5263-4B36-ABD2-49C7A118704D}" srcOrd="0" destOrd="0" presId="urn:microsoft.com/office/officeart/2005/8/layout/cycle6"/>
    <dgm:cxn modelId="{0BB389F7-8D83-413F-BDD0-7FB780731848}" type="presOf" srcId="{9A85D897-92B2-4CED-84BF-DEC0540C3368}" destId="{F2A6E9EC-BA49-4C5D-AFC4-44AADC79E6C5}" srcOrd="0" destOrd="0" presId="urn:microsoft.com/office/officeart/2005/8/layout/cycle6"/>
    <dgm:cxn modelId="{AF6DC3F7-4417-4924-9DAB-4EEDEFF9C9E8}" type="presOf" srcId="{FED6AD0A-041A-42B0-B35B-BB9BA790E5CE}" destId="{3734AC86-248D-4444-92EB-DD2727CE4DC8}" srcOrd="0" destOrd="0" presId="urn:microsoft.com/office/officeart/2005/8/layout/cycle6"/>
    <dgm:cxn modelId="{C4C4DAF7-F10B-4FB9-91B2-DD45B21CEBC1}" type="presOf" srcId="{FB5CD699-93AC-4036-90B4-D13203F3F931}" destId="{B3CF5C95-E00A-4804-A425-91C99DB6473E}" srcOrd="0" destOrd="1" presId="urn:microsoft.com/office/officeart/2005/8/layout/cycle6"/>
    <dgm:cxn modelId="{6F7BE66C-E5A9-40AA-8C4A-8624ED88FDD4}" type="presParOf" srcId="{90741A9C-FA89-4C77-A744-6067B295A480}" destId="{A4435BFE-23ED-4632-8D50-3C09A8E27690}" srcOrd="0" destOrd="0" presId="urn:microsoft.com/office/officeart/2005/8/layout/cycle6"/>
    <dgm:cxn modelId="{41C946E7-4B5F-4E19-8784-56CA9681DE04}" type="presParOf" srcId="{90741A9C-FA89-4C77-A744-6067B295A480}" destId="{8BA0165A-7A65-4C7D-8E4E-A9AEC09E7642}" srcOrd="1" destOrd="0" presId="urn:microsoft.com/office/officeart/2005/8/layout/cycle6"/>
    <dgm:cxn modelId="{829974F7-01D9-4499-BAC9-A9F8E2617FF8}" type="presParOf" srcId="{90741A9C-FA89-4C77-A744-6067B295A480}" destId="{E8C7C70D-80ED-4D7F-A294-1C31146022B0}" srcOrd="2" destOrd="0" presId="urn:microsoft.com/office/officeart/2005/8/layout/cycle6"/>
    <dgm:cxn modelId="{99ECB82C-37F2-428D-84AC-D09B580B3231}" type="presParOf" srcId="{90741A9C-FA89-4C77-A744-6067B295A480}" destId="{BEBD33DC-8C99-4916-812D-624732A6A370}" srcOrd="3" destOrd="0" presId="urn:microsoft.com/office/officeart/2005/8/layout/cycle6"/>
    <dgm:cxn modelId="{0B2E3B23-06FD-40F3-8425-C9C75C9407B5}" type="presParOf" srcId="{90741A9C-FA89-4C77-A744-6067B295A480}" destId="{B23BFE6E-200F-4288-94AD-60176ADE7B6E}" srcOrd="4" destOrd="0" presId="urn:microsoft.com/office/officeart/2005/8/layout/cycle6"/>
    <dgm:cxn modelId="{EE55E6AF-9AA6-4843-AB68-EF379E08BC09}" type="presParOf" srcId="{90741A9C-FA89-4C77-A744-6067B295A480}" destId="{354CE2ED-7707-4F64-8F1A-27C780D95F19}" srcOrd="5" destOrd="0" presId="urn:microsoft.com/office/officeart/2005/8/layout/cycle6"/>
    <dgm:cxn modelId="{BC1D5BFB-8453-4356-8372-D1CB39435A6C}" type="presParOf" srcId="{90741A9C-FA89-4C77-A744-6067B295A480}" destId="{3734AC86-248D-4444-92EB-DD2727CE4DC8}" srcOrd="6" destOrd="0" presId="urn:microsoft.com/office/officeart/2005/8/layout/cycle6"/>
    <dgm:cxn modelId="{C11CFFBE-E953-4140-A0D0-11D7BEB16262}" type="presParOf" srcId="{90741A9C-FA89-4C77-A744-6067B295A480}" destId="{6842BECB-DEA5-4AAB-8575-9E620AA04E53}" srcOrd="7" destOrd="0" presId="urn:microsoft.com/office/officeart/2005/8/layout/cycle6"/>
    <dgm:cxn modelId="{4DC4092B-94C4-4F62-8E4D-5C59E4ECC6C6}" type="presParOf" srcId="{90741A9C-FA89-4C77-A744-6067B295A480}" destId="{8FD42651-E26B-464C-AB23-8DBAA1B9C8B5}" srcOrd="8" destOrd="0" presId="urn:microsoft.com/office/officeart/2005/8/layout/cycle6"/>
    <dgm:cxn modelId="{D865B3CB-8DF4-4900-9B23-ADC54F1AA2FA}" type="presParOf" srcId="{90741A9C-FA89-4C77-A744-6067B295A480}" destId="{B3CF5C95-E00A-4804-A425-91C99DB6473E}" srcOrd="9" destOrd="0" presId="urn:microsoft.com/office/officeart/2005/8/layout/cycle6"/>
    <dgm:cxn modelId="{17A8B9C0-D91B-4018-B9FE-99C1C37426AD}" type="presParOf" srcId="{90741A9C-FA89-4C77-A744-6067B295A480}" destId="{9689630B-6594-442D-873E-F0271FCB8B3A}" srcOrd="10" destOrd="0" presId="urn:microsoft.com/office/officeart/2005/8/layout/cycle6"/>
    <dgm:cxn modelId="{97D52DAF-5138-4981-974C-2B76AB21B60C}" type="presParOf" srcId="{90741A9C-FA89-4C77-A744-6067B295A480}" destId="{010842A3-5263-4B36-ABD2-49C7A118704D}" srcOrd="11" destOrd="0" presId="urn:microsoft.com/office/officeart/2005/8/layout/cycle6"/>
    <dgm:cxn modelId="{CE68A62D-127C-4E43-B455-72873F996766}" type="presParOf" srcId="{90741A9C-FA89-4C77-A744-6067B295A480}" destId="{F2A6E9EC-BA49-4C5D-AFC4-44AADC79E6C5}" srcOrd="12" destOrd="0" presId="urn:microsoft.com/office/officeart/2005/8/layout/cycle6"/>
    <dgm:cxn modelId="{8D5D724F-5B3A-4FAD-B565-374C0FB90728}" type="presParOf" srcId="{90741A9C-FA89-4C77-A744-6067B295A480}" destId="{4F2742A3-7E1B-4E22-9F46-C48F608FDEAB}" srcOrd="13" destOrd="0" presId="urn:microsoft.com/office/officeart/2005/8/layout/cycle6"/>
    <dgm:cxn modelId="{B66F101B-CF1A-4BCA-B89A-759FEF267F06}" type="presParOf" srcId="{90741A9C-FA89-4C77-A744-6067B295A480}" destId="{46479717-43DC-45A5-8AA3-BA1373CE3BD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800EB9-B7BF-4EF4-AED3-C80CCE1B8D8D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kumimoji="1" lang="ja-JP" altLang="en-US"/>
        </a:p>
      </dgm:t>
    </dgm:pt>
    <dgm:pt modelId="{47A4D828-96BB-46D9-A9B7-521C67EEA5A0}">
      <dgm:prSet phldrT="[Text]"/>
      <dgm:spPr/>
      <dgm:t>
        <a:bodyPr/>
        <a:lstStyle/>
        <a:p>
          <a:r>
            <a:rPr kumimoji="1" lang="ja-JP" altLang="en-US" dirty="0"/>
            <a:t>進化の</a:t>
          </a:r>
          <a:br>
            <a:rPr kumimoji="1" lang="en-US" altLang="ja-JP" dirty="0"/>
          </a:br>
          <a:r>
            <a:rPr kumimoji="1" lang="ja-JP" altLang="en-US" dirty="0"/>
            <a:t>可能性</a:t>
          </a:r>
        </a:p>
      </dgm:t>
    </dgm:pt>
    <dgm:pt modelId="{37ABA01E-B262-4085-9D54-C78C1C180F6A}" type="parTrans" cxnId="{FC5C8E34-7BE2-4B2C-9D10-4727A5EFCDDC}">
      <dgm:prSet/>
      <dgm:spPr/>
      <dgm:t>
        <a:bodyPr/>
        <a:lstStyle/>
        <a:p>
          <a:endParaRPr kumimoji="1" lang="ja-JP" altLang="en-US"/>
        </a:p>
      </dgm:t>
    </dgm:pt>
    <dgm:pt modelId="{1E90AD3E-48D2-4339-B351-8B1ECAC2D127}" type="sibTrans" cxnId="{FC5C8E34-7BE2-4B2C-9D10-4727A5EFCDDC}">
      <dgm:prSet/>
      <dgm:spPr/>
      <dgm:t>
        <a:bodyPr/>
        <a:lstStyle/>
        <a:p>
          <a:endParaRPr kumimoji="1" lang="ja-JP" altLang="en-US"/>
        </a:p>
      </dgm:t>
    </dgm:pt>
    <dgm:pt modelId="{3FEEBC0A-D0CE-4A50-94CC-F82F6E1772CB}">
      <dgm:prSet phldrT="[Text]" custT="1"/>
      <dgm:spPr/>
      <dgm:t>
        <a:bodyPr/>
        <a:lstStyle/>
        <a:p>
          <a:r>
            <a:rPr kumimoji="1" lang="en-US" altLang="ja-JP" sz="2000" dirty="0"/>
            <a:t>IoT</a:t>
          </a:r>
          <a:r>
            <a:rPr kumimoji="1" lang="ja-JP" altLang="en-US" sz="2000" dirty="0"/>
            <a:t>センサー、ブロックチェーンによる</a:t>
          </a:r>
          <a:br>
            <a:rPr kumimoji="1" lang="en-US" altLang="ja-JP" sz="2000" dirty="0"/>
          </a:br>
          <a:r>
            <a:rPr kumimoji="1" lang="ja-JP" altLang="en-US" sz="2000" dirty="0"/>
            <a:t>トレーサビリティーとの連携</a:t>
          </a:r>
        </a:p>
      </dgm:t>
    </dgm:pt>
    <dgm:pt modelId="{341B53EC-4BDB-446C-B9C5-6C97186003DE}" type="parTrans" cxnId="{87456A6C-6192-4B2D-ABF2-1671E944678F}">
      <dgm:prSet/>
      <dgm:spPr/>
      <dgm:t>
        <a:bodyPr/>
        <a:lstStyle/>
        <a:p>
          <a:endParaRPr kumimoji="1" lang="ja-JP" altLang="en-US"/>
        </a:p>
      </dgm:t>
    </dgm:pt>
    <dgm:pt modelId="{8B5BC413-E6AF-49A2-8AE3-B696F95EA4BD}" type="sibTrans" cxnId="{87456A6C-6192-4B2D-ABF2-1671E944678F}">
      <dgm:prSet/>
      <dgm:spPr/>
      <dgm:t>
        <a:bodyPr/>
        <a:lstStyle/>
        <a:p>
          <a:endParaRPr kumimoji="1" lang="ja-JP" altLang="en-US"/>
        </a:p>
      </dgm:t>
    </dgm:pt>
    <dgm:pt modelId="{DA13DF76-36D4-4509-ADA3-5AAF75B37A45}">
      <dgm:prSet phldrT="[Text]"/>
      <dgm:spPr/>
      <dgm:t>
        <a:bodyPr/>
        <a:lstStyle/>
        <a:p>
          <a:r>
            <a:rPr kumimoji="1" lang="ja-JP" altLang="en-US" dirty="0"/>
            <a:t>ビジョン</a:t>
          </a:r>
        </a:p>
      </dgm:t>
    </dgm:pt>
    <dgm:pt modelId="{7C81D8D8-0A05-4E56-B5C0-CB9F69D66703}" type="parTrans" cxnId="{FE7CAF44-53DF-4A33-981F-05320FC5D410}">
      <dgm:prSet/>
      <dgm:spPr/>
      <dgm:t>
        <a:bodyPr/>
        <a:lstStyle/>
        <a:p>
          <a:endParaRPr kumimoji="1" lang="ja-JP" altLang="en-US"/>
        </a:p>
      </dgm:t>
    </dgm:pt>
    <dgm:pt modelId="{1841B778-D474-43DD-A393-A557C1141AE0}" type="sibTrans" cxnId="{FE7CAF44-53DF-4A33-981F-05320FC5D410}">
      <dgm:prSet/>
      <dgm:spPr/>
      <dgm:t>
        <a:bodyPr/>
        <a:lstStyle/>
        <a:p>
          <a:endParaRPr kumimoji="1" lang="ja-JP" altLang="en-US"/>
        </a:p>
      </dgm:t>
    </dgm:pt>
    <dgm:pt modelId="{80988CAF-525E-4040-8E23-7AAB73A5CB42}">
      <dgm:prSet phldrT="[Text]" custT="1"/>
      <dgm:spPr/>
      <dgm:t>
        <a:bodyPr/>
        <a:lstStyle/>
        <a:p>
          <a:r>
            <a:rPr kumimoji="1" lang="ja-JP" altLang="en-US" sz="2000" dirty="0"/>
            <a:t>持続可能で誰もが参画しやすい農業の実現</a:t>
          </a:r>
        </a:p>
      </dgm:t>
    </dgm:pt>
    <dgm:pt modelId="{E9412FDD-A92A-47FC-9A53-0A86A7E7FA95}" type="parTrans" cxnId="{5905022A-0CBC-44A5-9224-35DB010EF2AD}">
      <dgm:prSet/>
      <dgm:spPr/>
      <dgm:t>
        <a:bodyPr/>
        <a:lstStyle/>
        <a:p>
          <a:endParaRPr kumimoji="1" lang="ja-JP" altLang="en-US"/>
        </a:p>
      </dgm:t>
    </dgm:pt>
    <dgm:pt modelId="{E2167D06-F030-49BF-811C-795BFA0BD3DE}" type="sibTrans" cxnId="{5905022A-0CBC-44A5-9224-35DB010EF2AD}">
      <dgm:prSet/>
      <dgm:spPr/>
      <dgm:t>
        <a:bodyPr/>
        <a:lstStyle/>
        <a:p>
          <a:endParaRPr kumimoji="1" lang="ja-JP" altLang="en-US"/>
        </a:p>
      </dgm:t>
    </dgm:pt>
    <dgm:pt modelId="{700E4E6D-2BF6-4163-B45B-AFD82A2B0E1F}">
      <dgm:prSet phldrT="[Text]" custT="1"/>
      <dgm:spPr/>
      <dgm:t>
        <a:bodyPr/>
        <a:lstStyle/>
        <a:p>
          <a:r>
            <a:rPr kumimoji="1" lang="ja-JP" altLang="en-US" sz="2000" dirty="0"/>
            <a:t>農業記録を最大限活用し、より効率的で</a:t>
          </a:r>
          <a:br>
            <a:rPr kumimoji="1" lang="en-US" altLang="ja-JP" sz="2000" dirty="0"/>
          </a:br>
          <a:r>
            <a:rPr kumimoji="1" lang="ja-JP" altLang="en-US" sz="2000" dirty="0"/>
            <a:t>豊かな農業環境を実現</a:t>
          </a:r>
        </a:p>
      </dgm:t>
    </dgm:pt>
    <dgm:pt modelId="{0BDC8721-8DCF-4837-9022-DE0D7C30FE56}" type="parTrans" cxnId="{1EF6A54F-87C4-408E-8574-08E2A1694464}">
      <dgm:prSet/>
      <dgm:spPr/>
      <dgm:t>
        <a:bodyPr/>
        <a:lstStyle/>
        <a:p>
          <a:endParaRPr kumimoji="1" lang="ja-JP" altLang="en-US"/>
        </a:p>
      </dgm:t>
    </dgm:pt>
    <dgm:pt modelId="{751E2C0B-9102-4984-B35E-D5A69EF8A6FA}" type="sibTrans" cxnId="{1EF6A54F-87C4-408E-8574-08E2A1694464}">
      <dgm:prSet/>
      <dgm:spPr/>
      <dgm:t>
        <a:bodyPr/>
        <a:lstStyle/>
        <a:p>
          <a:endParaRPr kumimoji="1" lang="ja-JP" altLang="en-US"/>
        </a:p>
      </dgm:t>
    </dgm:pt>
    <dgm:pt modelId="{3E75BABC-999C-41B2-A297-4DB3F0C3DF66}">
      <dgm:prSet phldrT="[Text]"/>
      <dgm:spPr/>
      <dgm:t>
        <a:bodyPr/>
        <a:lstStyle/>
        <a:p>
          <a:r>
            <a:rPr kumimoji="1" lang="en-US" altLang="ja-JP" dirty="0"/>
            <a:t>ICT×</a:t>
          </a:r>
          <a:r>
            <a:rPr kumimoji="1" lang="ja-JP" altLang="en-US" dirty="0"/>
            <a:t>農</a:t>
          </a:r>
        </a:p>
      </dgm:t>
    </dgm:pt>
    <dgm:pt modelId="{F9156E54-425E-42D3-9FF5-B50E869BB5C3}" type="parTrans" cxnId="{7BCC395E-06E1-4B56-8F81-C390488B2AB8}">
      <dgm:prSet/>
      <dgm:spPr/>
      <dgm:t>
        <a:bodyPr/>
        <a:lstStyle/>
        <a:p>
          <a:endParaRPr kumimoji="1" lang="ja-JP" altLang="en-US"/>
        </a:p>
      </dgm:t>
    </dgm:pt>
    <dgm:pt modelId="{98F664F5-D00A-4EB3-A930-F3DBE8F3AB60}" type="sibTrans" cxnId="{7BCC395E-06E1-4B56-8F81-C390488B2AB8}">
      <dgm:prSet/>
      <dgm:spPr/>
      <dgm:t>
        <a:bodyPr/>
        <a:lstStyle/>
        <a:p>
          <a:endParaRPr kumimoji="1" lang="ja-JP" altLang="en-US"/>
        </a:p>
      </dgm:t>
    </dgm:pt>
    <dgm:pt modelId="{DD483B02-5E1A-4155-BB2A-90E818A07A34}" type="pres">
      <dgm:prSet presAssocID="{33800EB9-B7BF-4EF4-AED3-C80CCE1B8D8D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42BBF99-1428-4C61-AD4D-739936BE0510}" type="pres">
      <dgm:prSet presAssocID="{3E75BABC-999C-41B2-A297-4DB3F0C3DF66}" presName="Accent1" presStyleCnt="0"/>
      <dgm:spPr/>
    </dgm:pt>
    <dgm:pt modelId="{07210F60-956B-4A82-99A7-BF7165A72EBD}" type="pres">
      <dgm:prSet presAssocID="{3E75BABC-999C-41B2-A297-4DB3F0C3DF66}" presName="Accent" presStyleLbl="node1" presStyleIdx="0" presStyleCnt="3" custLinFactNeighborX="-60795"/>
      <dgm:spPr>
        <a:ln>
          <a:solidFill>
            <a:schemeClr val="bg2"/>
          </a:solidFill>
        </a:ln>
      </dgm:spPr>
    </dgm:pt>
    <dgm:pt modelId="{936E1273-1797-4201-AB3B-D2E3193B10A6}" type="pres">
      <dgm:prSet presAssocID="{3E75BABC-999C-41B2-A297-4DB3F0C3DF66}" presName="Child1" presStyleLbl="revTx" presStyleIdx="0" presStyleCnt="6" custScaleX="375692" custLinFactNeighborX="36748" custLinFactNeighborY="-1171">
        <dgm:presLayoutVars>
          <dgm:chMax val="0"/>
          <dgm:chPref val="0"/>
          <dgm:bulletEnabled val="1"/>
        </dgm:presLayoutVars>
      </dgm:prSet>
      <dgm:spPr/>
    </dgm:pt>
    <dgm:pt modelId="{FCCF7A8E-43FC-491C-A0D1-D8D535B0E7C7}" type="pres">
      <dgm:prSet presAssocID="{3E75BABC-999C-41B2-A297-4DB3F0C3DF66}" presName="Parent1" presStyleLbl="revTx" presStyleIdx="1" presStyleCnt="6" custLinFactX="-9406" custLinFactNeighborX="-100000">
        <dgm:presLayoutVars>
          <dgm:chMax val="1"/>
          <dgm:chPref val="1"/>
          <dgm:bulletEnabled val="1"/>
        </dgm:presLayoutVars>
      </dgm:prSet>
      <dgm:spPr/>
    </dgm:pt>
    <dgm:pt modelId="{ED284612-264F-4CA6-818A-EFA175646290}" type="pres">
      <dgm:prSet presAssocID="{47A4D828-96BB-46D9-A9B7-521C67EEA5A0}" presName="Accent2" presStyleCnt="0"/>
      <dgm:spPr/>
    </dgm:pt>
    <dgm:pt modelId="{7322EF9C-0E60-4285-A9CE-B80A76F233A9}" type="pres">
      <dgm:prSet presAssocID="{47A4D828-96BB-46D9-A9B7-521C67EEA5A0}" presName="Accent" presStyleLbl="node1" presStyleIdx="1" presStyleCnt="3" custLinFactNeighborX="-60795"/>
      <dgm:spPr>
        <a:ln>
          <a:solidFill>
            <a:schemeClr val="bg2"/>
          </a:solidFill>
        </a:ln>
      </dgm:spPr>
    </dgm:pt>
    <dgm:pt modelId="{2CE36D6E-6D7E-4AB9-9AC2-B7646591244E}" type="pres">
      <dgm:prSet presAssocID="{47A4D828-96BB-46D9-A9B7-521C67EEA5A0}" presName="Child2" presStyleLbl="revTx" presStyleIdx="2" presStyleCnt="6" custScaleX="325060" custLinFactNeighborX="13314">
        <dgm:presLayoutVars>
          <dgm:chMax val="0"/>
          <dgm:chPref val="0"/>
          <dgm:bulletEnabled val="1"/>
        </dgm:presLayoutVars>
      </dgm:prSet>
      <dgm:spPr/>
    </dgm:pt>
    <dgm:pt modelId="{D3041CB5-D909-46DD-9085-3AA08220CBA3}" type="pres">
      <dgm:prSet presAssocID="{47A4D828-96BB-46D9-A9B7-521C67EEA5A0}" presName="Parent2" presStyleLbl="revTx" presStyleIdx="3" presStyleCnt="6" custLinFactX="-10942" custLinFactNeighborX="-100000" custLinFactNeighborY="-8840">
        <dgm:presLayoutVars>
          <dgm:chMax val="1"/>
          <dgm:chPref val="1"/>
          <dgm:bulletEnabled val="1"/>
        </dgm:presLayoutVars>
      </dgm:prSet>
      <dgm:spPr/>
    </dgm:pt>
    <dgm:pt modelId="{47748021-DBAE-4D2E-B679-6184A8E62E00}" type="pres">
      <dgm:prSet presAssocID="{DA13DF76-36D4-4509-ADA3-5AAF75B37A45}" presName="Accent3" presStyleCnt="0"/>
      <dgm:spPr/>
    </dgm:pt>
    <dgm:pt modelId="{12430775-8607-4EC8-AAB8-A7741EB26C99}" type="pres">
      <dgm:prSet presAssocID="{DA13DF76-36D4-4509-ADA3-5AAF75B37A45}" presName="Accent" presStyleLbl="node1" presStyleIdx="2" presStyleCnt="3" custLinFactNeighborX="-70757"/>
      <dgm:spPr>
        <a:ln>
          <a:solidFill>
            <a:schemeClr val="bg2"/>
          </a:solidFill>
        </a:ln>
      </dgm:spPr>
    </dgm:pt>
    <dgm:pt modelId="{1987EA30-37D4-411A-A875-97F036D942FC}" type="pres">
      <dgm:prSet presAssocID="{DA13DF76-36D4-4509-ADA3-5AAF75B37A45}" presName="Child3" presStyleLbl="revTx" presStyleIdx="4" presStyleCnt="6" custScaleX="372354" custLinFactNeighborX="26593" custLinFactNeighborY="-1171">
        <dgm:presLayoutVars>
          <dgm:chMax val="0"/>
          <dgm:chPref val="0"/>
          <dgm:bulletEnabled val="1"/>
        </dgm:presLayoutVars>
      </dgm:prSet>
      <dgm:spPr/>
    </dgm:pt>
    <dgm:pt modelId="{C53D419E-961C-465D-A8AC-478EC3F0F8FA}" type="pres">
      <dgm:prSet presAssocID="{DA13DF76-36D4-4509-ADA3-5AAF75B37A45}" presName="Parent3" presStyleLbl="revTx" presStyleIdx="5" presStyleCnt="6" custLinFactX="-9406" custLinFactNeighborX="-100000">
        <dgm:presLayoutVars>
          <dgm:chMax val="1"/>
          <dgm:chPref val="1"/>
          <dgm:bulletEnabled val="1"/>
        </dgm:presLayoutVars>
      </dgm:prSet>
      <dgm:spPr/>
    </dgm:pt>
  </dgm:ptLst>
  <dgm:cxnLst>
    <dgm:cxn modelId="{6E567D0F-6F39-4A9D-8427-A95D2596232F}" type="presOf" srcId="{3FEEBC0A-D0CE-4A50-94CC-F82F6E1772CB}" destId="{2CE36D6E-6D7E-4AB9-9AC2-B7646591244E}" srcOrd="0" destOrd="0" presId="urn:microsoft.com/office/officeart/2009/layout/CircleArrowProcess"/>
    <dgm:cxn modelId="{17CCA81F-3FEE-45CE-BE98-15B0BECA2DA6}" type="presOf" srcId="{80988CAF-525E-4040-8E23-7AAB73A5CB42}" destId="{1987EA30-37D4-411A-A875-97F036D942FC}" srcOrd="0" destOrd="0" presId="urn:microsoft.com/office/officeart/2009/layout/CircleArrowProcess"/>
    <dgm:cxn modelId="{5905022A-0CBC-44A5-9224-35DB010EF2AD}" srcId="{DA13DF76-36D4-4509-ADA3-5AAF75B37A45}" destId="{80988CAF-525E-4040-8E23-7AAB73A5CB42}" srcOrd="0" destOrd="0" parTransId="{E9412FDD-A92A-47FC-9A53-0A86A7E7FA95}" sibTransId="{E2167D06-F030-49BF-811C-795BFA0BD3DE}"/>
    <dgm:cxn modelId="{FC5C8E34-7BE2-4B2C-9D10-4727A5EFCDDC}" srcId="{33800EB9-B7BF-4EF4-AED3-C80CCE1B8D8D}" destId="{47A4D828-96BB-46D9-A9B7-521C67EEA5A0}" srcOrd="1" destOrd="0" parTransId="{37ABA01E-B262-4085-9D54-C78C1C180F6A}" sibTransId="{1E90AD3E-48D2-4339-B351-8B1ECAC2D127}"/>
    <dgm:cxn modelId="{7BCC395E-06E1-4B56-8F81-C390488B2AB8}" srcId="{33800EB9-B7BF-4EF4-AED3-C80CCE1B8D8D}" destId="{3E75BABC-999C-41B2-A297-4DB3F0C3DF66}" srcOrd="0" destOrd="0" parTransId="{F9156E54-425E-42D3-9FF5-B50E869BB5C3}" sibTransId="{98F664F5-D00A-4EB3-A930-F3DBE8F3AB60}"/>
    <dgm:cxn modelId="{FE7CAF44-53DF-4A33-981F-05320FC5D410}" srcId="{33800EB9-B7BF-4EF4-AED3-C80CCE1B8D8D}" destId="{DA13DF76-36D4-4509-ADA3-5AAF75B37A45}" srcOrd="2" destOrd="0" parTransId="{7C81D8D8-0A05-4E56-B5C0-CB9F69D66703}" sibTransId="{1841B778-D474-43DD-A393-A557C1141AE0}"/>
    <dgm:cxn modelId="{87456A6C-6192-4B2D-ABF2-1671E944678F}" srcId="{47A4D828-96BB-46D9-A9B7-521C67EEA5A0}" destId="{3FEEBC0A-D0CE-4A50-94CC-F82F6E1772CB}" srcOrd="0" destOrd="0" parTransId="{341B53EC-4BDB-446C-B9C5-6C97186003DE}" sibTransId="{8B5BC413-E6AF-49A2-8AE3-B696F95EA4BD}"/>
    <dgm:cxn modelId="{DEE1286D-74DB-4798-A799-0FE4A072E0E4}" type="presOf" srcId="{3E75BABC-999C-41B2-A297-4DB3F0C3DF66}" destId="{FCCF7A8E-43FC-491C-A0D1-D8D535B0E7C7}" srcOrd="0" destOrd="0" presId="urn:microsoft.com/office/officeart/2009/layout/CircleArrowProcess"/>
    <dgm:cxn modelId="{1EF6A54F-87C4-408E-8574-08E2A1694464}" srcId="{3E75BABC-999C-41B2-A297-4DB3F0C3DF66}" destId="{700E4E6D-2BF6-4163-B45B-AFD82A2B0E1F}" srcOrd="0" destOrd="0" parTransId="{0BDC8721-8DCF-4837-9022-DE0D7C30FE56}" sibTransId="{751E2C0B-9102-4984-B35E-D5A69EF8A6FA}"/>
    <dgm:cxn modelId="{6C8BDF7B-0E1D-4F9F-B88B-F6093AA8983E}" type="presOf" srcId="{47A4D828-96BB-46D9-A9B7-521C67EEA5A0}" destId="{D3041CB5-D909-46DD-9085-3AA08220CBA3}" srcOrd="0" destOrd="0" presId="urn:microsoft.com/office/officeart/2009/layout/CircleArrowProcess"/>
    <dgm:cxn modelId="{F69DCB87-5ACA-4E4E-8BDF-B9274B23C538}" type="presOf" srcId="{700E4E6D-2BF6-4163-B45B-AFD82A2B0E1F}" destId="{936E1273-1797-4201-AB3B-D2E3193B10A6}" srcOrd="0" destOrd="0" presId="urn:microsoft.com/office/officeart/2009/layout/CircleArrowProcess"/>
    <dgm:cxn modelId="{53E3AB88-28E1-4753-9DAD-C7021D3B17EF}" type="presOf" srcId="{DA13DF76-36D4-4509-ADA3-5AAF75B37A45}" destId="{C53D419E-961C-465D-A8AC-478EC3F0F8FA}" srcOrd="0" destOrd="0" presId="urn:microsoft.com/office/officeart/2009/layout/CircleArrowProcess"/>
    <dgm:cxn modelId="{213D209E-7FC2-4CBA-8DF6-411F3D47DE70}" type="presOf" srcId="{33800EB9-B7BF-4EF4-AED3-C80CCE1B8D8D}" destId="{DD483B02-5E1A-4155-BB2A-90E818A07A34}" srcOrd="0" destOrd="0" presId="urn:microsoft.com/office/officeart/2009/layout/CircleArrowProcess"/>
    <dgm:cxn modelId="{9841F46F-B7E3-489F-BB58-EE775492C1D3}" type="presParOf" srcId="{DD483B02-5E1A-4155-BB2A-90E818A07A34}" destId="{742BBF99-1428-4C61-AD4D-739936BE0510}" srcOrd="0" destOrd="0" presId="urn:microsoft.com/office/officeart/2009/layout/CircleArrowProcess"/>
    <dgm:cxn modelId="{C010E198-7A3F-432D-A416-753A5DC10C66}" type="presParOf" srcId="{742BBF99-1428-4C61-AD4D-739936BE0510}" destId="{07210F60-956B-4A82-99A7-BF7165A72EBD}" srcOrd="0" destOrd="0" presId="urn:microsoft.com/office/officeart/2009/layout/CircleArrowProcess"/>
    <dgm:cxn modelId="{960EB2C2-9158-4B29-A782-BC7847CA5E19}" type="presParOf" srcId="{DD483B02-5E1A-4155-BB2A-90E818A07A34}" destId="{936E1273-1797-4201-AB3B-D2E3193B10A6}" srcOrd="1" destOrd="0" presId="urn:microsoft.com/office/officeart/2009/layout/CircleArrowProcess"/>
    <dgm:cxn modelId="{DA11A841-6F96-441B-8104-074E853A6C39}" type="presParOf" srcId="{DD483B02-5E1A-4155-BB2A-90E818A07A34}" destId="{FCCF7A8E-43FC-491C-A0D1-D8D535B0E7C7}" srcOrd="2" destOrd="0" presId="urn:microsoft.com/office/officeart/2009/layout/CircleArrowProcess"/>
    <dgm:cxn modelId="{0F574660-C07D-4D4F-BFC9-AC09BAFE7359}" type="presParOf" srcId="{DD483B02-5E1A-4155-BB2A-90E818A07A34}" destId="{ED284612-264F-4CA6-818A-EFA175646290}" srcOrd="3" destOrd="0" presId="urn:microsoft.com/office/officeart/2009/layout/CircleArrowProcess"/>
    <dgm:cxn modelId="{A0B7CE04-8C6B-4CC1-ABEB-2628CBA0C215}" type="presParOf" srcId="{ED284612-264F-4CA6-818A-EFA175646290}" destId="{7322EF9C-0E60-4285-A9CE-B80A76F233A9}" srcOrd="0" destOrd="0" presId="urn:microsoft.com/office/officeart/2009/layout/CircleArrowProcess"/>
    <dgm:cxn modelId="{0C4E8470-3B39-455B-BBCF-E454858C1380}" type="presParOf" srcId="{DD483B02-5E1A-4155-BB2A-90E818A07A34}" destId="{2CE36D6E-6D7E-4AB9-9AC2-B7646591244E}" srcOrd="4" destOrd="0" presId="urn:microsoft.com/office/officeart/2009/layout/CircleArrowProcess"/>
    <dgm:cxn modelId="{6EAF224C-75D3-4BF7-BA75-1708C4437C1F}" type="presParOf" srcId="{DD483B02-5E1A-4155-BB2A-90E818A07A34}" destId="{D3041CB5-D909-46DD-9085-3AA08220CBA3}" srcOrd="5" destOrd="0" presId="urn:microsoft.com/office/officeart/2009/layout/CircleArrowProcess"/>
    <dgm:cxn modelId="{01998745-89F4-41B1-B69A-AC7E261FAFD3}" type="presParOf" srcId="{DD483B02-5E1A-4155-BB2A-90E818A07A34}" destId="{47748021-DBAE-4D2E-B679-6184A8E62E00}" srcOrd="6" destOrd="0" presId="urn:microsoft.com/office/officeart/2009/layout/CircleArrowProcess"/>
    <dgm:cxn modelId="{6C133759-E26F-4E3B-8307-D4779806A923}" type="presParOf" srcId="{47748021-DBAE-4D2E-B679-6184A8E62E00}" destId="{12430775-8607-4EC8-AAB8-A7741EB26C99}" srcOrd="0" destOrd="0" presId="urn:microsoft.com/office/officeart/2009/layout/CircleArrowProcess"/>
    <dgm:cxn modelId="{A2A3180F-1228-4A09-B815-509C481F6C1C}" type="presParOf" srcId="{DD483B02-5E1A-4155-BB2A-90E818A07A34}" destId="{1987EA30-37D4-411A-A875-97F036D942FC}" srcOrd="7" destOrd="0" presId="urn:microsoft.com/office/officeart/2009/layout/CircleArrowProcess"/>
    <dgm:cxn modelId="{7FED6C6D-A5B9-4669-94A8-A1AB636B2DCA}" type="presParOf" srcId="{DD483B02-5E1A-4155-BB2A-90E818A07A34}" destId="{C53D419E-961C-465D-A8AC-478EC3F0F8FA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D4555-F1BE-423D-BE40-9196645E51F7}">
      <dsp:nvSpPr>
        <dsp:cNvPr id="0" name=""/>
        <dsp:cNvSpPr/>
      </dsp:nvSpPr>
      <dsp:spPr>
        <a:xfrm>
          <a:off x="3515263" y="2194552"/>
          <a:ext cx="2095976" cy="2095976"/>
        </a:xfrm>
        <a:prstGeom prst="ellipse">
          <a:avLst/>
        </a:prstGeom>
        <a:solidFill>
          <a:schemeClr val="accent3"/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8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農業記録が負担に</a:t>
          </a:r>
        </a:p>
      </dsp:txBody>
      <dsp:txXfrm>
        <a:off x="3822212" y="2501501"/>
        <a:ext cx="1482078" cy="1482078"/>
      </dsp:txXfrm>
    </dsp:sp>
    <dsp:sp modelId="{EB6FB9E1-4205-4567-8549-297C2CA051DB}">
      <dsp:nvSpPr>
        <dsp:cNvPr id="0" name=""/>
        <dsp:cNvSpPr/>
      </dsp:nvSpPr>
      <dsp:spPr>
        <a:xfrm rot="11700000">
          <a:off x="1930246" y="2447302"/>
          <a:ext cx="1559619" cy="59735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A894B-5237-4B20-95F3-303AFAAE8741}">
      <dsp:nvSpPr>
        <dsp:cNvPr id="0" name=""/>
        <dsp:cNvSpPr/>
      </dsp:nvSpPr>
      <dsp:spPr>
        <a:xfrm>
          <a:off x="961228" y="1747677"/>
          <a:ext cx="1991177" cy="15929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2100" kern="1200"/>
            <a:t>負担</a:t>
          </a:r>
          <a:endParaRPr lang="ja-JP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sz="1600" kern="1200" dirty="0"/>
            <a:t>手間が掛かって続かない、忘れる、時間がない</a:t>
          </a:r>
          <a:endParaRPr lang="ja-JP" sz="1600" kern="1200" dirty="0"/>
        </a:p>
      </dsp:txBody>
      <dsp:txXfrm>
        <a:off x="1007884" y="1794333"/>
        <a:ext cx="1897865" cy="1499630"/>
      </dsp:txXfrm>
    </dsp:sp>
    <dsp:sp modelId="{106084C4-A0B2-4C9A-A91E-FC79A011518B}">
      <dsp:nvSpPr>
        <dsp:cNvPr id="0" name=""/>
        <dsp:cNvSpPr/>
      </dsp:nvSpPr>
      <dsp:spPr>
        <a:xfrm rot="14700000">
          <a:off x="2972619" y="1205049"/>
          <a:ext cx="1559619" cy="59735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BFA92-382F-4D77-B558-8BAC06C6A27B}">
      <dsp:nvSpPr>
        <dsp:cNvPr id="0" name=""/>
        <dsp:cNvSpPr/>
      </dsp:nvSpPr>
      <dsp:spPr>
        <a:xfrm>
          <a:off x="2427278" y="507"/>
          <a:ext cx="1991177" cy="15929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2100" kern="1200" dirty="0"/>
            <a:t>属人化</a:t>
          </a:r>
          <a:endParaRPr lang="ja-JP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sz="1600" kern="1200" dirty="0"/>
            <a:t>言語化しずらい勘やコツは引き継ぎずらい</a:t>
          </a:r>
          <a:endParaRPr lang="ja-JP" sz="1600" kern="1200" dirty="0"/>
        </a:p>
      </dsp:txBody>
      <dsp:txXfrm>
        <a:off x="2473934" y="47163"/>
        <a:ext cx="1897865" cy="1499630"/>
      </dsp:txXfrm>
    </dsp:sp>
    <dsp:sp modelId="{4C2B0ADE-0957-4E63-BA9F-4394AE172997}">
      <dsp:nvSpPr>
        <dsp:cNvPr id="0" name=""/>
        <dsp:cNvSpPr/>
      </dsp:nvSpPr>
      <dsp:spPr>
        <a:xfrm rot="17700000">
          <a:off x="4594264" y="1205049"/>
          <a:ext cx="1559619" cy="59735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91456-0D62-452E-B5C8-40CA4EFBFA07}">
      <dsp:nvSpPr>
        <dsp:cNvPr id="0" name=""/>
        <dsp:cNvSpPr/>
      </dsp:nvSpPr>
      <dsp:spPr>
        <a:xfrm>
          <a:off x="4708047" y="507"/>
          <a:ext cx="1991177" cy="15929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2100" kern="1200" dirty="0"/>
            <a:t>孤立</a:t>
          </a:r>
          <a:endParaRPr lang="ja-JP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sz="1600" kern="1200" dirty="0"/>
            <a:t>多岐にわたる情報を組み合わせるのが難しく、うまく活かせない</a:t>
          </a:r>
          <a:endParaRPr lang="ja-JP" sz="1600" kern="1200" dirty="0"/>
        </a:p>
      </dsp:txBody>
      <dsp:txXfrm>
        <a:off x="4754703" y="47163"/>
        <a:ext cx="1897865" cy="1499630"/>
      </dsp:txXfrm>
    </dsp:sp>
    <dsp:sp modelId="{85CCEC52-E88D-427E-A7AB-23120B4456CD}">
      <dsp:nvSpPr>
        <dsp:cNvPr id="0" name=""/>
        <dsp:cNvSpPr/>
      </dsp:nvSpPr>
      <dsp:spPr>
        <a:xfrm rot="20700000">
          <a:off x="5636638" y="2447302"/>
          <a:ext cx="1559619" cy="59735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BFA1B-0991-4CED-B721-86BDA60F0F1D}">
      <dsp:nvSpPr>
        <dsp:cNvPr id="0" name=""/>
        <dsp:cNvSpPr/>
      </dsp:nvSpPr>
      <dsp:spPr>
        <a:xfrm>
          <a:off x="6174097" y="1747677"/>
          <a:ext cx="1991177" cy="15929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2100" kern="1200" dirty="0"/>
            <a:t>非効率</a:t>
          </a:r>
          <a:endParaRPr lang="ja-JP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sz="1600" kern="1200" dirty="0"/>
            <a:t>過去の記録を探すのが手間で、手軽に活用しずらい</a:t>
          </a:r>
          <a:endParaRPr lang="ja-JP" sz="1600" kern="1200" dirty="0"/>
        </a:p>
      </dsp:txBody>
      <dsp:txXfrm>
        <a:off x="6220753" y="1794333"/>
        <a:ext cx="1897865" cy="1499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35A17-80D7-485D-BCB9-396806E23E37}">
      <dsp:nvSpPr>
        <dsp:cNvPr id="0" name=""/>
        <dsp:cNvSpPr/>
      </dsp:nvSpPr>
      <dsp:spPr>
        <a:xfrm>
          <a:off x="0" y="0"/>
          <a:ext cx="869632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7F7FF-5EB1-4DEC-AF59-38B645F6129B}">
      <dsp:nvSpPr>
        <dsp:cNvPr id="0" name=""/>
        <dsp:cNvSpPr/>
      </dsp:nvSpPr>
      <dsp:spPr>
        <a:xfrm>
          <a:off x="0" y="0"/>
          <a:ext cx="768981" cy="2567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kern="1200" dirty="0"/>
            <a:t>例えば</a:t>
          </a:r>
        </a:p>
      </dsp:txBody>
      <dsp:txXfrm>
        <a:off x="0" y="0"/>
        <a:ext cx="768981" cy="2567779"/>
      </dsp:txXfrm>
    </dsp:sp>
    <dsp:sp modelId="{077E0CBF-E667-4A14-96EA-48C1E38C18E9}">
      <dsp:nvSpPr>
        <dsp:cNvPr id="0" name=""/>
        <dsp:cNvSpPr/>
      </dsp:nvSpPr>
      <dsp:spPr>
        <a:xfrm>
          <a:off x="899426" y="40121"/>
          <a:ext cx="6826615" cy="80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kern="1200" dirty="0"/>
            <a:t>過去の記録から最適な作業を提案</a:t>
          </a:r>
        </a:p>
      </dsp:txBody>
      <dsp:txXfrm>
        <a:off x="899426" y="40121"/>
        <a:ext cx="6826615" cy="802430"/>
      </dsp:txXfrm>
    </dsp:sp>
    <dsp:sp modelId="{CC37AC8B-DDAC-4CA6-B2C8-652D08F11B01}">
      <dsp:nvSpPr>
        <dsp:cNvPr id="0" name=""/>
        <dsp:cNvSpPr/>
      </dsp:nvSpPr>
      <dsp:spPr>
        <a:xfrm>
          <a:off x="768981" y="842552"/>
          <a:ext cx="69570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8DD7F-D9DF-4912-89F3-9B0DC1855BCF}">
      <dsp:nvSpPr>
        <dsp:cNvPr id="0" name=""/>
        <dsp:cNvSpPr/>
      </dsp:nvSpPr>
      <dsp:spPr>
        <a:xfrm>
          <a:off x="899426" y="882674"/>
          <a:ext cx="6826615" cy="80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kern="1200" dirty="0"/>
            <a:t>データ分析に基づく栽培アドバイス</a:t>
          </a:r>
        </a:p>
      </dsp:txBody>
      <dsp:txXfrm>
        <a:off x="899426" y="882674"/>
        <a:ext cx="6826615" cy="802430"/>
      </dsp:txXfrm>
    </dsp:sp>
    <dsp:sp modelId="{98C4C365-244A-45F8-A453-C64779697473}">
      <dsp:nvSpPr>
        <dsp:cNvPr id="0" name=""/>
        <dsp:cNvSpPr/>
      </dsp:nvSpPr>
      <dsp:spPr>
        <a:xfrm>
          <a:off x="768981" y="1685104"/>
          <a:ext cx="69570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2E8CC-FE3C-4D4B-8685-5E1ABD111908}">
      <dsp:nvSpPr>
        <dsp:cNvPr id="0" name=""/>
        <dsp:cNvSpPr/>
      </dsp:nvSpPr>
      <dsp:spPr>
        <a:xfrm>
          <a:off x="899426" y="1725226"/>
          <a:ext cx="6826615" cy="80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kern="1200" dirty="0"/>
            <a:t>コミュニティーデータとの比較</a:t>
          </a:r>
        </a:p>
      </dsp:txBody>
      <dsp:txXfrm>
        <a:off x="899426" y="1725226"/>
        <a:ext cx="6826615" cy="802430"/>
      </dsp:txXfrm>
    </dsp:sp>
    <dsp:sp modelId="{22B570E6-D14E-4B06-B33A-FA97A97BF344}">
      <dsp:nvSpPr>
        <dsp:cNvPr id="0" name=""/>
        <dsp:cNvSpPr/>
      </dsp:nvSpPr>
      <dsp:spPr>
        <a:xfrm>
          <a:off x="768981" y="2527657"/>
          <a:ext cx="69570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FC551-FB73-41C1-B8AA-E92DDDA5CC65}">
      <dsp:nvSpPr>
        <dsp:cNvPr id="0" name=""/>
        <dsp:cNvSpPr/>
      </dsp:nvSpPr>
      <dsp:spPr>
        <a:xfrm>
          <a:off x="2654481" y="1273881"/>
          <a:ext cx="3132860" cy="30028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/>
            <a:t>農業</a:t>
          </a:r>
          <a:br>
            <a:rPr kumimoji="1" lang="en-US" altLang="ja-JP" sz="2800" kern="1200" dirty="0"/>
          </a:br>
          <a:r>
            <a:rPr kumimoji="1" lang="ja-JP" altLang="en-US" sz="2800" kern="1200" dirty="0"/>
            <a:t>コミュニティ</a:t>
          </a:r>
        </a:p>
      </dsp:txBody>
      <dsp:txXfrm>
        <a:off x="3113278" y="1713632"/>
        <a:ext cx="2215266" cy="2123305"/>
      </dsp:txXfrm>
    </dsp:sp>
    <dsp:sp modelId="{A898D436-5781-44AB-9599-B91B28615A46}">
      <dsp:nvSpPr>
        <dsp:cNvPr id="0" name=""/>
        <dsp:cNvSpPr/>
      </dsp:nvSpPr>
      <dsp:spPr>
        <a:xfrm rot="18619954">
          <a:off x="5137904" y="1438490"/>
          <a:ext cx="406676" cy="34532"/>
        </a:xfrm>
        <a:custGeom>
          <a:avLst/>
          <a:gdLst/>
          <a:ahLst/>
          <a:cxnLst/>
          <a:rect l="0" t="0" r="0" b="0"/>
          <a:pathLst>
            <a:path>
              <a:moveTo>
                <a:pt x="0" y="17266"/>
              </a:moveTo>
              <a:lnTo>
                <a:pt x="406676" y="17266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331075" y="1445590"/>
        <a:ext cx="20333" cy="20333"/>
      </dsp:txXfrm>
    </dsp:sp>
    <dsp:sp modelId="{B24EFF1F-5577-4ABD-8ACC-31B736D725C5}">
      <dsp:nvSpPr>
        <dsp:cNvPr id="0" name=""/>
        <dsp:cNvSpPr/>
      </dsp:nvSpPr>
      <dsp:spPr>
        <a:xfrm>
          <a:off x="5212463" y="0"/>
          <a:ext cx="1476197" cy="14761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600" kern="1200" dirty="0"/>
            <a:t>気象</a:t>
          </a:r>
          <a:br>
            <a:rPr kumimoji="1" lang="en-US" altLang="ja-JP" sz="2600" kern="1200" dirty="0"/>
          </a:br>
          <a:r>
            <a:rPr kumimoji="1" lang="ja-JP" altLang="en-US" sz="2600" kern="1200" dirty="0"/>
            <a:t>情報</a:t>
          </a:r>
        </a:p>
      </dsp:txBody>
      <dsp:txXfrm>
        <a:off x="5428647" y="216184"/>
        <a:ext cx="1043829" cy="1043829"/>
      </dsp:txXfrm>
    </dsp:sp>
    <dsp:sp modelId="{F22280BB-9E28-41C7-AD2F-28231BDA8AF0}">
      <dsp:nvSpPr>
        <dsp:cNvPr id="0" name=""/>
        <dsp:cNvSpPr/>
      </dsp:nvSpPr>
      <dsp:spPr>
        <a:xfrm rot="1532302">
          <a:off x="5591620" y="3565489"/>
          <a:ext cx="638550" cy="34532"/>
        </a:xfrm>
        <a:custGeom>
          <a:avLst/>
          <a:gdLst/>
          <a:ahLst/>
          <a:cxnLst/>
          <a:rect l="0" t="0" r="0" b="0"/>
          <a:pathLst>
            <a:path>
              <a:moveTo>
                <a:pt x="0" y="17266"/>
              </a:moveTo>
              <a:lnTo>
                <a:pt x="638550" y="17266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894932" y="3566791"/>
        <a:ext cx="31927" cy="31927"/>
      </dsp:txXfrm>
    </dsp:sp>
    <dsp:sp modelId="{EE972127-1932-41E9-B05B-7F5EDC12A0EF}">
      <dsp:nvSpPr>
        <dsp:cNvPr id="0" name=""/>
        <dsp:cNvSpPr/>
      </dsp:nvSpPr>
      <dsp:spPr>
        <a:xfrm>
          <a:off x="6126862" y="3300507"/>
          <a:ext cx="1476197" cy="14761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600" kern="1200" dirty="0"/>
            <a:t>作物の</a:t>
          </a:r>
          <a:br>
            <a:rPr kumimoji="1" lang="en-US" altLang="ja-JP" sz="2600" kern="1200" dirty="0"/>
          </a:br>
          <a:r>
            <a:rPr kumimoji="1" lang="ja-JP" altLang="en-US" sz="2600" kern="1200" dirty="0"/>
            <a:t>情報</a:t>
          </a:r>
        </a:p>
      </dsp:txBody>
      <dsp:txXfrm>
        <a:off x="6343046" y="3516691"/>
        <a:ext cx="1043829" cy="1043829"/>
      </dsp:txXfrm>
    </dsp:sp>
    <dsp:sp modelId="{74D0F6B5-D6A2-4E5E-ABAD-BC8779083AD8}">
      <dsp:nvSpPr>
        <dsp:cNvPr id="0" name=""/>
        <dsp:cNvSpPr/>
      </dsp:nvSpPr>
      <dsp:spPr>
        <a:xfrm rot="7830789">
          <a:off x="3094601" y="3981230"/>
          <a:ext cx="162205" cy="34532"/>
        </a:xfrm>
        <a:custGeom>
          <a:avLst/>
          <a:gdLst/>
          <a:ahLst/>
          <a:cxnLst/>
          <a:rect l="0" t="0" r="0" b="0"/>
          <a:pathLst>
            <a:path>
              <a:moveTo>
                <a:pt x="0" y="17266"/>
              </a:moveTo>
              <a:lnTo>
                <a:pt x="162205" y="17266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 rot="10800000">
        <a:off x="3171648" y="3994442"/>
        <a:ext cx="8110" cy="8110"/>
      </dsp:txXfrm>
    </dsp:sp>
    <dsp:sp modelId="{A2D169A6-B294-43B3-9287-207858B2CD83}">
      <dsp:nvSpPr>
        <dsp:cNvPr id="0" name=""/>
        <dsp:cNvSpPr/>
      </dsp:nvSpPr>
      <dsp:spPr>
        <a:xfrm>
          <a:off x="1905433" y="3883202"/>
          <a:ext cx="1476197" cy="14761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600" kern="1200" dirty="0"/>
            <a:t>近況</a:t>
          </a:r>
          <a:br>
            <a:rPr kumimoji="1" lang="en-US" altLang="ja-JP" sz="2600" kern="1200" dirty="0"/>
          </a:br>
          <a:r>
            <a:rPr kumimoji="1" lang="ja-JP" altLang="en-US" sz="2600" kern="1200" dirty="0"/>
            <a:t>報告</a:t>
          </a:r>
        </a:p>
      </dsp:txBody>
      <dsp:txXfrm>
        <a:off x="2121617" y="4099386"/>
        <a:ext cx="1043829" cy="1043829"/>
      </dsp:txXfrm>
    </dsp:sp>
    <dsp:sp modelId="{93BF63B0-6455-479D-9E32-6DD075747BDA}">
      <dsp:nvSpPr>
        <dsp:cNvPr id="0" name=""/>
        <dsp:cNvSpPr/>
      </dsp:nvSpPr>
      <dsp:spPr>
        <a:xfrm rot="10946185">
          <a:off x="1474996" y="2666319"/>
          <a:ext cx="1181559" cy="34532"/>
        </a:xfrm>
        <a:custGeom>
          <a:avLst/>
          <a:gdLst/>
          <a:ahLst/>
          <a:cxnLst/>
          <a:rect l="0" t="0" r="0" b="0"/>
          <a:pathLst>
            <a:path>
              <a:moveTo>
                <a:pt x="0" y="17266"/>
              </a:moveTo>
              <a:lnTo>
                <a:pt x="1181559" y="17266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 rot="10800000">
        <a:off x="2036237" y="2654046"/>
        <a:ext cx="59077" cy="59077"/>
      </dsp:txXfrm>
    </dsp:sp>
    <dsp:sp modelId="{A7957602-EBA5-4059-B135-6E63EB35FD67}">
      <dsp:nvSpPr>
        <dsp:cNvPr id="0" name=""/>
        <dsp:cNvSpPr/>
      </dsp:nvSpPr>
      <dsp:spPr>
        <a:xfrm>
          <a:off x="0" y="1888994"/>
          <a:ext cx="1476197" cy="14761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600" kern="1200" dirty="0"/>
            <a:t>激励の言葉</a:t>
          </a:r>
        </a:p>
      </dsp:txBody>
      <dsp:txXfrm>
        <a:off x="216184" y="2105178"/>
        <a:ext cx="1043829" cy="10438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35BFE-23ED-4632-8D50-3C09A8E27690}">
      <dsp:nvSpPr>
        <dsp:cNvPr id="0" name=""/>
        <dsp:cNvSpPr/>
      </dsp:nvSpPr>
      <dsp:spPr>
        <a:xfrm>
          <a:off x="3449191" y="-153502"/>
          <a:ext cx="2398769" cy="1559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効率化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800" kern="1200" dirty="0"/>
            <a:t>記録への負担を</a:t>
          </a:r>
          <a:br>
            <a:rPr kumimoji="1" lang="en-US" altLang="ja-JP" sz="1800" kern="1200" dirty="0"/>
          </a:br>
          <a:r>
            <a:rPr kumimoji="1" lang="ja-JP" altLang="en-US" sz="1800" kern="1200" dirty="0"/>
            <a:t>削減</a:t>
          </a:r>
        </a:p>
      </dsp:txBody>
      <dsp:txXfrm>
        <a:off x="3525305" y="-77388"/>
        <a:ext cx="2246541" cy="1406972"/>
      </dsp:txXfrm>
    </dsp:sp>
    <dsp:sp modelId="{E8C7C70D-80ED-4D7F-A294-1C31146022B0}">
      <dsp:nvSpPr>
        <dsp:cNvPr id="0" name=""/>
        <dsp:cNvSpPr/>
      </dsp:nvSpPr>
      <dsp:spPr>
        <a:xfrm>
          <a:off x="2306099" y="626098"/>
          <a:ext cx="4684953" cy="4684953"/>
        </a:xfrm>
        <a:custGeom>
          <a:avLst/>
          <a:gdLst/>
          <a:ahLst/>
          <a:cxnLst/>
          <a:rect l="0" t="0" r="0" b="0"/>
          <a:pathLst>
            <a:path>
              <a:moveTo>
                <a:pt x="3548591" y="334372"/>
              </a:moveTo>
              <a:arcTo wR="2342476" hR="2342476" stAng="18059401" swAng="1133397"/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D33DC-8C99-4916-812D-624732A6A370}">
      <dsp:nvSpPr>
        <dsp:cNvPr id="0" name=""/>
        <dsp:cNvSpPr/>
      </dsp:nvSpPr>
      <dsp:spPr>
        <a:xfrm>
          <a:off x="5677018" y="1465109"/>
          <a:ext cx="2398769" cy="1559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品質向上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800" kern="1200" dirty="0"/>
            <a:t>記録に基づく</a:t>
          </a:r>
          <a:br>
            <a:rPr kumimoji="1" lang="en-US" altLang="ja-JP" sz="1800" kern="1200" dirty="0"/>
          </a:br>
          <a:r>
            <a:rPr kumimoji="1" lang="ja-JP" altLang="en-US" sz="1800" kern="1200" dirty="0"/>
            <a:t>良質な栽培</a:t>
          </a:r>
        </a:p>
      </dsp:txBody>
      <dsp:txXfrm>
        <a:off x="5753132" y="1541223"/>
        <a:ext cx="2246541" cy="1406972"/>
      </dsp:txXfrm>
    </dsp:sp>
    <dsp:sp modelId="{354CE2ED-7707-4F64-8F1A-27C780D95F19}">
      <dsp:nvSpPr>
        <dsp:cNvPr id="0" name=""/>
        <dsp:cNvSpPr/>
      </dsp:nvSpPr>
      <dsp:spPr>
        <a:xfrm>
          <a:off x="2306099" y="626098"/>
          <a:ext cx="4684953" cy="4684953"/>
        </a:xfrm>
        <a:custGeom>
          <a:avLst/>
          <a:gdLst/>
          <a:ahLst/>
          <a:cxnLst/>
          <a:rect l="0" t="0" r="0" b="0"/>
          <a:pathLst>
            <a:path>
              <a:moveTo>
                <a:pt x="4684003" y="2409174"/>
              </a:moveTo>
              <a:arcTo wR="2342476" hR="2342476" stAng="97897" swAng="1592286"/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4AC86-248D-4444-92EB-DD2727CE4DC8}">
      <dsp:nvSpPr>
        <dsp:cNvPr id="0" name=""/>
        <dsp:cNvSpPr/>
      </dsp:nvSpPr>
      <dsp:spPr>
        <a:xfrm>
          <a:off x="4826064" y="4084077"/>
          <a:ext cx="2398769" cy="1559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継承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800" kern="1200" dirty="0"/>
            <a:t>より体系的に</a:t>
          </a:r>
          <a:br>
            <a:rPr kumimoji="1" lang="en-US" altLang="ja-JP" sz="1800" kern="1200" dirty="0"/>
          </a:br>
          <a:r>
            <a:rPr kumimoji="1" lang="ja-JP" altLang="en-US" sz="1800" kern="1200" dirty="0"/>
            <a:t>後継者を育成</a:t>
          </a:r>
        </a:p>
      </dsp:txBody>
      <dsp:txXfrm>
        <a:off x="4902178" y="4160191"/>
        <a:ext cx="2246541" cy="1406972"/>
      </dsp:txXfrm>
    </dsp:sp>
    <dsp:sp modelId="{8FD42651-E26B-464C-AB23-8DBAA1B9C8B5}">
      <dsp:nvSpPr>
        <dsp:cNvPr id="0" name=""/>
        <dsp:cNvSpPr/>
      </dsp:nvSpPr>
      <dsp:spPr>
        <a:xfrm>
          <a:off x="2306099" y="626098"/>
          <a:ext cx="4684953" cy="4684953"/>
        </a:xfrm>
        <a:custGeom>
          <a:avLst/>
          <a:gdLst/>
          <a:ahLst/>
          <a:cxnLst/>
          <a:rect l="0" t="0" r="0" b="0"/>
          <a:pathLst>
            <a:path>
              <a:moveTo>
                <a:pt x="2516425" y="4678485"/>
              </a:moveTo>
              <a:arcTo wR="2342476" hR="2342476" stAng="5144483" swAng="511034"/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F5C95-E00A-4804-A425-91C99DB6473E}">
      <dsp:nvSpPr>
        <dsp:cNvPr id="0" name=""/>
        <dsp:cNvSpPr/>
      </dsp:nvSpPr>
      <dsp:spPr>
        <a:xfrm>
          <a:off x="2072318" y="4084077"/>
          <a:ext cx="2398769" cy="1559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信頼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800" kern="1200" dirty="0"/>
            <a:t>農家同士の強固な協力関係</a:t>
          </a:r>
        </a:p>
      </dsp:txBody>
      <dsp:txXfrm>
        <a:off x="2148432" y="4160191"/>
        <a:ext cx="2246541" cy="1406972"/>
      </dsp:txXfrm>
    </dsp:sp>
    <dsp:sp modelId="{010842A3-5263-4B36-ABD2-49C7A118704D}">
      <dsp:nvSpPr>
        <dsp:cNvPr id="0" name=""/>
        <dsp:cNvSpPr/>
      </dsp:nvSpPr>
      <dsp:spPr>
        <a:xfrm>
          <a:off x="2306099" y="626098"/>
          <a:ext cx="4684953" cy="4684953"/>
        </a:xfrm>
        <a:custGeom>
          <a:avLst/>
          <a:gdLst/>
          <a:ahLst/>
          <a:cxnLst/>
          <a:rect l="0" t="0" r="0" b="0"/>
          <a:pathLst>
            <a:path>
              <a:moveTo>
                <a:pt x="277459" y="3448324"/>
              </a:moveTo>
              <a:arcTo wR="2342476" hR="2342476" stAng="9109817" swAng="1592286"/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6E9EC-BA49-4C5D-AFC4-44AADC79E6C5}">
      <dsp:nvSpPr>
        <dsp:cNvPr id="0" name=""/>
        <dsp:cNvSpPr/>
      </dsp:nvSpPr>
      <dsp:spPr>
        <a:xfrm>
          <a:off x="1221363" y="1465109"/>
          <a:ext cx="2398769" cy="1559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楽しさ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800" kern="1200" dirty="0"/>
            <a:t>励まし合いや</a:t>
          </a:r>
          <a:br>
            <a:rPr kumimoji="1" lang="en-US" altLang="ja-JP" sz="1800" kern="1200" dirty="0"/>
          </a:br>
          <a:r>
            <a:rPr kumimoji="1" lang="ja-JP" altLang="en-US" sz="1800" kern="1200" dirty="0"/>
            <a:t>見える化で</a:t>
          </a:r>
          <a:br>
            <a:rPr kumimoji="1" lang="en-US" altLang="ja-JP" sz="1800" kern="1200" dirty="0"/>
          </a:br>
          <a:r>
            <a:rPr kumimoji="1" lang="ja-JP" altLang="en-US" sz="1800" kern="1200" dirty="0"/>
            <a:t>達成感を</a:t>
          </a:r>
        </a:p>
      </dsp:txBody>
      <dsp:txXfrm>
        <a:off x="1297477" y="1541223"/>
        <a:ext cx="2246541" cy="1406972"/>
      </dsp:txXfrm>
    </dsp:sp>
    <dsp:sp modelId="{46479717-43DC-45A5-8AA3-BA1373CE3BDE}">
      <dsp:nvSpPr>
        <dsp:cNvPr id="0" name=""/>
        <dsp:cNvSpPr/>
      </dsp:nvSpPr>
      <dsp:spPr>
        <a:xfrm>
          <a:off x="2306099" y="626098"/>
          <a:ext cx="4684953" cy="4684953"/>
        </a:xfrm>
        <a:custGeom>
          <a:avLst/>
          <a:gdLst/>
          <a:ahLst/>
          <a:cxnLst/>
          <a:rect l="0" t="0" r="0" b="0"/>
          <a:pathLst>
            <a:path>
              <a:moveTo>
                <a:pt x="551193" y="833005"/>
              </a:moveTo>
              <a:arcTo wR="2342476" hR="2342476" stAng="13207202" swAng="1133397"/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10F60-956B-4A82-99A7-BF7165A72EBD}">
      <dsp:nvSpPr>
        <dsp:cNvPr id="0" name=""/>
        <dsp:cNvSpPr/>
      </dsp:nvSpPr>
      <dsp:spPr>
        <a:xfrm>
          <a:off x="380256" y="0"/>
          <a:ext cx="2469668" cy="247004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E1273-1797-4201-AB3B-D2E3193B10A6}">
      <dsp:nvSpPr>
        <dsp:cNvPr id="0" name=""/>
        <dsp:cNvSpPr/>
      </dsp:nvSpPr>
      <dsp:spPr>
        <a:xfrm>
          <a:off x="2853753" y="724720"/>
          <a:ext cx="5567008" cy="988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000" kern="1200" dirty="0"/>
            <a:t>農業記録を最大限活用し、より効率的で</a:t>
          </a:r>
          <a:br>
            <a:rPr kumimoji="1" lang="en-US" altLang="ja-JP" sz="2000" kern="1200" dirty="0"/>
          </a:br>
          <a:r>
            <a:rPr kumimoji="1" lang="ja-JP" altLang="en-US" sz="2000" kern="1200" dirty="0"/>
            <a:t>豊かな農業環境を実現</a:t>
          </a:r>
        </a:p>
      </dsp:txBody>
      <dsp:txXfrm>
        <a:off x="2853753" y="724720"/>
        <a:ext cx="5567008" cy="988223"/>
      </dsp:txXfrm>
    </dsp:sp>
    <dsp:sp modelId="{FCCF7A8E-43FC-491C-A0D1-D8D535B0E7C7}">
      <dsp:nvSpPr>
        <dsp:cNvPr id="0" name=""/>
        <dsp:cNvSpPr/>
      </dsp:nvSpPr>
      <dsp:spPr>
        <a:xfrm>
          <a:off x="926139" y="891761"/>
          <a:ext cx="1372347" cy="686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200" kern="1200" dirty="0"/>
            <a:t>ICT×</a:t>
          </a:r>
          <a:r>
            <a:rPr kumimoji="1" lang="ja-JP" altLang="en-US" sz="2200" kern="1200" dirty="0"/>
            <a:t>農</a:t>
          </a:r>
        </a:p>
      </dsp:txBody>
      <dsp:txXfrm>
        <a:off x="926139" y="891761"/>
        <a:ext cx="1372347" cy="686009"/>
      </dsp:txXfrm>
    </dsp:sp>
    <dsp:sp modelId="{7322EF9C-0E60-4285-A9CE-B80A76F233A9}">
      <dsp:nvSpPr>
        <dsp:cNvPr id="0" name=""/>
        <dsp:cNvSpPr/>
      </dsp:nvSpPr>
      <dsp:spPr>
        <a:xfrm>
          <a:off x="-305684" y="1419223"/>
          <a:ext cx="2469668" cy="247004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36D6E-6D7E-4AB9-9AC2-B7646591244E}">
      <dsp:nvSpPr>
        <dsp:cNvPr id="0" name=""/>
        <dsp:cNvSpPr/>
      </dsp:nvSpPr>
      <dsp:spPr>
        <a:xfrm>
          <a:off x="2195235" y="2163726"/>
          <a:ext cx="4816743" cy="988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2000" kern="1200" dirty="0"/>
            <a:t>IoT</a:t>
          </a:r>
          <a:r>
            <a:rPr kumimoji="1" lang="ja-JP" altLang="en-US" sz="2000" kern="1200" dirty="0"/>
            <a:t>センサー、ブロックチェーンによる</a:t>
          </a:r>
          <a:br>
            <a:rPr kumimoji="1" lang="en-US" altLang="ja-JP" sz="2000" kern="1200" dirty="0"/>
          </a:br>
          <a:r>
            <a:rPr kumimoji="1" lang="ja-JP" altLang="en-US" sz="2000" kern="1200" dirty="0"/>
            <a:t>トレーサビリティーとの連携</a:t>
          </a:r>
        </a:p>
      </dsp:txBody>
      <dsp:txXfrm>
        <a:off x="2195235" y="2163726"/>
        <a:ext cx="4816743" cy="988223"/>
      </dsp:txXfrm>
    </dsp:sp>
    <dsp:sp modelId="{D3041CB5-D909-46DD-9085-3AA08220CBA3}">
      <dsp:nvSpPr>
        <dsp:cNvPr id="0" name=""/>
        <dsp:cNvSpPr/>
      </dsp:nvSpPr>
      <dsp:spPr>
        <a:xfrm>
          <a:off x="221901" y="2258551"/>
          <a:ext cx="1372347" cy="686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200" kern="1200" dirty="0"/>
            <a:t>進化の</a:t>
          </a:r>
          <a:br>
            <a:rPr kumimoji="1" lang="en-US" altLang="ja-JP" sz="2200" kern="1200" dirty="0"/>
          </a:br>
          <a:r>
            <a:rPr kumimoji="1" lang="ja-JP" altLang="en-US" sz="2200" kern="1200" dirty="0"/>
            <a:t>可能性</a:t>
          </a:r>
        </a:p>
      </dsp:txBody>
      <dsp:txXfrm>
        <a:off x="221901" y="2258551"/>
        <a:ext cx="1372347" cy="686009"/>
      </dsp:txXfrm>
    </dsp:sp>
    <dsp:sp modelId="{12430775-8607-4EC8-AAB8-A7741EB26C99}">
      <dsp:nvSpPr>
        <dsp:cNvPr id="0" name=""/>
        <dsp:cNvSpPr/>
      </dsp:nvSpPr>
      <dsp:spPr>
        <a:xfrm>
          <a:off x="556125" y="3008282"/>
          <a:ext cx="2121828" cy="212267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7EA30-37D4-411A-A875-97F036D942FC}">
      <dsp:nvSpPr>
        <dsp:cNvPr id="0" name=""/>
        <dsp:cNvSpPr/>
      </dsp:nvSpPr>
      <dsp:spPr>
        <a:xfrm>
          <a:off x="2728007" y="3579074"/>
          <a:ext cx="5517546" cy="988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000" kern="1200" dirty="0"/>
            <a:t>持続可能で誰もが参画しやすい農業の実現</a:t>
          </a:r>
        </a:p>
      </dsp:txBody>
      <dsp:txXfrm>
        <a:off x="2728007" y="3579074"/>
        <a:ext cx="5517546" cy="988223"/>
      </dsp:txXfrm>
    </dsp:sp>
    <dsp:sp modelId="{C53D419E-961C-465D-A8AC-478EC3F0F8FA}">
      <dsp:nvSpPr>
        <dsp:cNvPr id="0" name=""/>
        <dsp:cNvSpPr/>
      </dsp:nvSpPr>
      <dsp:spPr>
        <a:xfrm>
          <a:off x="929386" y="3748680"/>
          <a:ext cx="1372347" cy="686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200" kern="1200" dirty="0"/>
            <a:t>ビジョン</a:t>
          </a:r>
        </a:p>
      </dsp:txBody>
      <dsp:txXfrm>
        <a:off x="929386" y="3748680"/>
        <a:ext cx="1372347" cy="686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6B3437-6FE8-22E4-90FA-2BF8F824F6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01139-E891-05A8-E9B6-B072B12A15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B45D9-8697-48B7-91F7-30EDB547ADFC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EF7BF-395B-893F-2B76-429489979A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0F14E-2B61-CEBD-BD25-8D96F26E72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C0C02-B681-4702-AA47-D44CF94C95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20310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AA9E2-7B82-4C17-99DD-6AA5298EFC5B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9FC10-1A46-4C1D-89A8-1563D67B7D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37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9FC10-1A46-4C1D-89A8-1563D67B7D1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900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9FC10-1A46-4C1D-89A8-1563D67B7D1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35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9FC10-1A46-4C1D-89A8-1563D67B7D1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842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9FC10-1A46-4C1D-89A8-1563D67B7D1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700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9FC10-1A46-4C1D-89A8-1563D67B7D1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32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9FC10-1A46-4C1D-89A8-1563D67B7D1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520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9FC10-1A46-4C1D-89A8-1563D67B7D1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264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9FC10-1A46-4C1D-89A8-1563D67B7D1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494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9FC10-1A46-4C1D-89A8-1563D67B7D1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254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9FC10-1A46-4C1D-89A8-1563D67B7D1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6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8B6-E13B-4A04-9EFA-230624B0EAE2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7B-973D-46EC-BCB3-A01411F1E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87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8B6-E13B-4A04-9EFA-230624B0EAE2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7B-973D-46EC-BCB3-A01411F1E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25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8B6-E13B-4A04-9EFA-230624B0EAE2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7B-973D-46EC-BCB3-A01411F1E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3876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8B6-E13B-4A04-9EFA-230624B0EAE2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7B-973D-46EC-BCB3-A01411F1E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43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8B6-E13B-4A04-9EFA-230624B0EAE2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7B-973D-46EC-BCB3-A01411F1E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8910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8B6-E13B-4A04-9EFA-230624B0EAE2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7B-973D-46EC-BCB3-A01411F1E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64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8B6-E13B-4A04-9EFA-230624B0EAE2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7B-973D-46EC-BCB3-A01411F1E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3455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8B6-E13B-4A04-9EFA-230624B0EAE2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7B-973D-46EC-BCB3-A01411F1E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7691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82F8E-5BF3-4B3E-2659-4D90DEDDD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Click to edit Master title style</a:t>
            </a:r>
            <a:endParaRPr kumimoji="1" lang="ja-JP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B1F068-7397-D188-0878-494CF1DAF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6568B6-E13B-4A04-9EFA-230624B0EAE2}" type="datetimeFigureOut">
              <a:rPr kumimoji="1" lang="ja-JP" altLang="en-US" smtClean="0"/>
              <a:pPr/>
              <a:t>2025/9/10</a:t>
            </a:fld>
            <a:endParaRPr kumimoji="1" lang="ja-JP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04E7B-C5EA-3CBF-DAB5-D1121BFF7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FFAAB-CFC9-FCDF-6525-466F3BF7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64F17B-973D-46EC-BCB3-A01411F1E94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600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8B6-E13B-4A04-9EFA-230624B0EAE2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7B-973D-46EC-BCB3-A01411F1E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9492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8B6-E13B-4A04-9EFA-230624B0EAE2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7B-973D-46EC-BCB3-A01411F1E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338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8B6-E13B-4A04-9EFA-230624B0EAE2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7B-973D-46EC-BCB3-A01411F1E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5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8B6-E13B-4A04-9EFA-230624B0EAE2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7B-973D-46EC-BCB3-A01411F1E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19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8B6-E13B-4A04-9EFA-230624B0EAE2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7B-973D-46EC-BCB3-A01411F1E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6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8B6-E13B-4A04-9EFA-230624B0EAE2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7B-973D-46EC-BCB3-A01411F1E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68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8B6-E13B-4A04-9EFA-230624B0EAE2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7B-973D-46EC-BCB3-A01411F1E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73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8B6-E13B-4A04-9EFA-230624B0EAE2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7B-973D-46EC-BCB3-A01411F1E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39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568B6-E13B-4A04-9EFA-230624B0EAE2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64F17B-973D-46EC-BCB3-A01411F1E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3224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sv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3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7.sv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6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小麦畑">
            <a:extLst>
              <a:ext uri="{FF2B5EF4-FFF2-40B4-BE49-F238E27FC236}">
                <a16:creationId xmlns:a16="http://schemas.microsoft.com/office/drawing/2014/main" id="{11282AA6-DD45-FB69-01C4-A48E5229A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8" t="9091" r="14534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E918894-D700-1317-190D-8E33F1D04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 fontScale="90000"/>
          </a:bodyPr>
          <a:lstStyle/>
          <a:p>
            <a:r>
              <a:rPr lang="en-US" altLang="ja-JP" sz="4800" b="1" dirty="0">
                <a:ln w="22225">
                  <a:noFill/>
                  <a:prstDash val="solid"/>
                </a:ln>
              </a:rPr>
              <a:t>ICT</a:t>
            </a:r>
            <a:r>
              <a:rPr lang="ja-JP" altLang="en-US" sz="4800" b="1" dirty="0">
                <a:ln w="22225">
                  <a:noFill/>
                  <a:prstDash val="solid"/>
                </a:ln>
              </a:rPr>
              <a:t>を活用して</a:t>
            </a:r>
            <a:br>
              <a:rPr lang="en-US" altLang="ja-JP" sz="4800" b="1" dirty="0">
                <a:ln w="22225">
                  <a:noFill/>
                  <a:prstDash val="solid"/>
                </a:ln>
              </a:rPr>
            </a:br>
            <a:r>
              <a:rPr lang="ja-JP" altLang="en-US" sz="4800" b="1" dirty="0">
                <a:ln w="22225">
                  <a:noFill/>
                  <a:prstDash val="solid"/>
                </a:ln>
              </a:rPr>
              <a:t>農業記録を</a:t>
            </a:r>
            <a:br>
              <a:rPr lang="en-US" altLang="ja-JP" sz="4800" b="1" dirty="0">
                <a:ln w="22225">
                  <a:noFill/>
                  <a:prstDash val="solid"/>
                </a:ln>
              </a:rPr>
            </a:br>
            <a:r>
              <a:rPr lang="ja-JP" altLang="en-US" sz="4800" b="1" dirty="0">
                <a:ln w="22225">
                  <a:noFill/>
                  <a:prstDash val="solid"/>
                </a:ln>
              </a:rPr>
              <a:t>気軽に</a:t>
            </a:r>
            <a:endParaRPr kumimoji="1" lang="ja-JP" altLang="en-US" sz="4800" b="1" dirty="0">
              <a:ln w="22225">
                <a:noFill/>
                <a:prstDash val="solid"/>
              </a:ln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1C8C4F0-C4A6-66C5-CD2F-1CB29C065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r>
              <a:rPr lang="ja-JP" altLang="en-US" sz="1600" dirty="0"/>
              <a:t>記録を「負担」から「財産」へ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1167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D09CCE-9371-8845-CD3F-B22558A9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100"/>
            <a:ext cx="8596668" cy="1320800"/>
          </a:xfrm>
        </p:spPr>
        <p:txBody>
          <a:bodyPr/>
          <a:lstStyle/>
          <a:p>
            <a:r>
              <a:rPr lang="ja-JP" altLang="en-US" dirty="0"/>
              <a:t>未来展望</a:t>
            </a:r>
            <a:endParaRPr kumimoji="1" lang="ja-JP" alt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4D74D2E-72BE-C4B3-23CD-A9DDCABA94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6624941"/>
              </p:ext>
            </p:extLst>
          </p:nvPr>
        </p:nvGraphicFramePr>
        <p:xfrm>
          <a:off x="838200" y="1307939"/>
          <a:ext cx="9071980" cy="5130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367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373314-F142-F38C-BDB8-5AE8E358B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83521"/>
            <a:ext cx="8596668" cy="668431"/>
          </a:xfrm>
        </p:spPr>
        <p:txBody>
          <a:bodyPr/>
          <a:lstStyle/>
          <a:p>
            <a:r>
              <a:rPr kumimoji="1" lang="ja-JP" altLang="en-US" dirty="0"/>
              <a:t>農業界における記録の課題</a:t>
            </a:r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5A49E623-CFDA-1179-F85B-6B2F868186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725977"/>
              </p:ext>
            </p:extLst>
          </p:nvPr>
        </p:nvGraphicFramePr>
        <p:xfrm>
          <a:off x="422610" y="2083442"/>
          <a:ext cx="9126504" cy="429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F330B0A-B450-612B-88E8-01727D070F13}"/>
              </a:ext>
            </a:extLst>
          </p:cNvPr>
          <p:cNvSpPr txBox="1"/>
          <p:nvPr/>
        </p:nvSpPr>
        <p:spPr>
          <a:xfrm>
            <a:off x="798211" y="1194148"/>
            <a:ext cx="895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農業において記録をつけることは極めて有用で、必須である。しかし、その運用には</a:t>
            </a:r>
            <a:br>
              <a:rPr kumimoji="1" lang="en-US" altLang="ja-JP" dirty="0"/>
            </a:br>
            <a:r>
              <a:rPr kumimoji="1" lang="ja-JP" altLang="en-US" dirty="0"/>
              <a:t>様々な課題が残り、最大限に活用するためにはそれらの解消が不可欠である</a:t>
            </a:r>
          </a:p>
        </p:txBody>
      </p:sp>
      <p:pic>
        <p:nvPicPr>
          <p:cNvPr id="9" name="コンテンツ プレースホルダー 8" descr="クリップボード: 混合 単色塗りつぶし">
            <a:extLst>
              <a:ext uri="{FF2B5EF4-FFF2-40B4-BE49-F238E27FC236}">
                <a16:creationId xmlns:a16="http://schemas.microsoft.com/office/drawing/2014/main" id="{901E743F-DA2C-A6FF-6AAF-3F7536C692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31818" y="5606374"/>
            <a:ext cx="1011068" cy="1011068"/>
          </a:xfrm>
          <a:prstGeom prst="rect">
            <a:avLst/>
          </a:prstGeom>
        </p:spPr>
      </p:pic>
      <p:pic>
        <p:nvPicPr>
          <p:cNvPr id="13" name="コンテンツ プレースホルダー 12" descr="農業 単色塗りつぶし">
            <a:extLst>
              <a:ext uri="{FF2B5EF4-FFF2-40B4-BE49-F238E27FC236}">
                <a16:creationId xmlns:a16="http://schemas.microsoft.com/office/drawing/2014/main" id="{83F03A25-77E6-C6CC-5FCC-B1D0EC559F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93917" y="2266435"/>
            <a:ext cx="1011068" cy="1011068"/>
          </a:xfrm>
          <a:prstGeom prst="rect">
            <a:avLst/>
          </a:prstGeom>
        </p:spPr>
      </p:pic>
      <p:pic>
        <p:nvPicPr>
          <p:cNvPr id="15" name="グラフィックス 14" descr="農作物 枠線">
            <a:extLst>
              <a:ext uri="{FF2B5EF4-FFF2-40B4-BE49-F238E27FC236}">
                <a16:creationId xmlns:a16="http://schemas.microsoft.com/office/drawing/2014/main" id="{7B44D34D-0571-69EA-7F17-B3BB2F19E2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61490" y="5606374"/>
            <a:ext cx="1011068" cy="1011068"/>
          </a:xfrm>
          <a:prstGeom prst="rect">
            <a:avLst/>
          </a:prstGeom>
        </p:spPr>
      </p:pic>
      <p:pic>
        <p:nvPicPr>
          <p:cNvPr id="7" name="グラフィックス 6" descr="農業従事者男性 単色塗りつぶし">
            <a:extLst>
              <a:ext uri="{FF2B5EF4-FFF2-40B4-BE49-F238E27FC236}">
                <a16:creationId xmlns:a16="http://schemas.microsoft.com/office/drawing/2014/main" id="{56D2DFE1-DAFD-890A-2762-1FE113DB67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31818" y="2357045"/>
            <a:ext cx="1011068" cy="101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3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A11C7B-ABDB-27F2-7EA5-B75FA387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1325"/>
            <a:ext cx="4106928" cy="627079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ICT</a:t>
            </a:r>
            <a:r>
              <a:rPr kumimoji="1" lang="ja-JP" altLang="en-US" dirty="0"/>
              <a:t>活用のコンセプト</a:t>
            </a:r>
          </a:p>
        </p:txBody>
      </p:sp>
      <p:pic>
        <p:nvPicPr>
          <p:cNvPr id="19" name="コンテンツ プレースホルダー 18" descr="2 人の子供がいる家族 単色塗りつぶし">
            <a:extLst>
              <a:ext uri="{FF2B5EF4-FFF2-40B4-BE49-F238E27FC236}">
                <a16:creationId xmlns:a16="http://schemas.microsoft.com/office/drawing/2014/main" id="{0576D010-4FC7-CD76-83A7-7D1F4F809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9599" y="4753668"/>
            <a:ext cx="2117371" cy="2117371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6BE3DB-09A1-FAC5-7C87-C7C38D288721}"/>
              </a:ext>
            </a:extLst>
          </p:cNvPr>
          <p:cNvSpPr/>
          <p:nvPr/>
        </p:nvSpPr>
        <p:spPr>
          <a:xfrm>
            <a:off x="803275" y="1750478"/>
            <a:ext cx="3511842" cy="132466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chemeClr val="tx1"/>
                </a:solidFill>
              </a:rPr>
              <a:t>記録する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3785FC-0F61-C8DB-B049-2B33DD167496}"/>
              </a:ext>
            </a:extLst>
          </p:cNvPr>
          <p:cNvSpPr/>
          <p:nvPr/>
        </p:nvSpPr>
        <p:spPr>
          <a:xfrm>
            <a:off x="803275" y="3444478"/>
            <a:ext cx="3511842" cy="132466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chemeClr val="tx1"/>
                </a:solidFill>
              </a:rPr>
              <a:t>個人の財産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790B42-B072-BFF0-B028-045944D50357}"/>
              </a:ext>
            </a:extLst>
          </p:cNvPr>
          <p:cNvSpPr/>
          <p:nvPr/>
        </p:nvSpPr>
        <p:spPr>
          <a:xfrm>
            <a:off x="6376227" y="1750478"/>
            <a:ext cx="3511842" cy="1324668"/>
          </a:xfrm>
          <a:prstGeom prst="rect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対話する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D0CC83-6989-97EF-0B4E-A0F61B37B9FA}"/>
              </a:ext>
            </a:extLst>
          </p:cNvPr>
          <p:cNvSpPr/>
          <p:nvPr/>
        </p:nvSpPr>
        <p:spPr>
          <a:xfrm>
            <a:off x="6376227" y="3429000"/>
            <a:ext cx="3511842" cy="1324668"/>
          </a:xfrm>
          <a:prstGeom prst="rect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共有の資産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447D80C-5082-FF69-F3F0-E213EB096CCE}"/>
              </a:ext>
            </a:extLst>
          </p:cNvPr>
          <p:cNvSpPr/>
          <p:nvPr/>
        </p:nvSpPr>
        <p:spPr>
          <a:xfrm>
            <a:off x="4387812" y="1996980"/>
            <a:ext cx="1915720" cy="874310"/>
          </a:xfrm>
          <a:prstGeom prst="rightArrow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4558ED6-7D4B-D461-2FEC-88C3284A8E15}"/>
              </a:ext>
            </a:extLst>
          </p:cNvPr>
          <p:cNvSpPr/>
          <p:nvPr/>
        </p:nvSpPr>
        <p:spPr>
          <a:xfrm>
            <a:off x="4387812" y="3591553"/>
            <a:ext cx="1915720" cy="874310"/>
          </a:xfrm>
          <a:prstGeom prst="rightArrow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1E15E7-32B1-2132-46DF-256D9A317F3A}"/>
              </a:ext>
            </a:extLst>
          </p:cNvPr>
          <p:cNvSpPr txBox="1"/>
          <p:nvPr/>
        </p:nvSpPr>
        <p:spPr>
          <a:xfrm>
            <a:off x="803275" y="1068404"/>
            <a:ext cx="852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ICT</a:t>
            </a:r>
            <a:r>
              <a:rPr kumimoji="1" lang="ja-JP" altLang="en-US" dirty="0"/>
              <a:t>を活用し、農業記録の課題を解決するための２つの「変化」を考えた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7CB3C-CD6D-925D-6BD8-7523D83EF8D0}"/>
              </a:ext>
            </a:extLst>
          </p:cNvPr>
          <p:cNvSpPr txBox="1"/>
          <p:nvPr/>
        </p:nvSpPr>
        <p:spPr>
          <a:xfrm>
            <a:off x="803275" y="5359400"/>
            <a:ext cx="5292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これにより、人々が気軽に農業記録を運用することを可能にする。さらには、農業記録の有用性を最大限に引き出すことも可能である。</a:t>
            </a:r>
          </a:p>
        </p:txBody>
      </p:sp>
    </p:spTree>
    <p:extLst>
      <p:ext uri="{BB962C8B-B14F-4D97-AF65-F5344CB8AC3E}">
        <p14:creationId xmlns:p14="http://schemas.microsoft.com/office/powerpoint/2010/main" val="180290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8F131-0437-8A3E-1D64-868AC9218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D6A903-05A5-9C3E-44E4-2D8D8B136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1325"/>
            <a:ext cx="2740025" cy="714375"/>
          </a:xfrm>
        </p:spPr>
        <p:txBody>
          <a:bodyPr/>
          <a:lstStyle/>
          <a:p>
            <a:r>
              <a:rPr kumimoji="1" lang="ja-JP" altLang="en-US" dirty="0"/>
              <a:t>核心機能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CE88B2-2700-06B6-056C-98899190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007394"/>
            <a:ext cx="8596668" cy="506411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全ての入力を会話や写真で簡単に行うことができるようにする</a:t>
            </a:r>
            <a:endParaRPr kumimoji="1" lang="en-US" altLang="ja-JP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24C7EF1E-036D-3FFA-ACA3-45C4A46D66CA}"/>
              </a:ext>
            </a:extLst>
          </p:cNvPr>
          <p:cNvSpPr txBox="1">
            <a:spLocks/>
          </p:cNvSpPr>
          <p:nvPr/>
        </p:nvSpPr>
        <p:spPr>
          <a:xfrm>
            <a:off x="1273175" y="1117600"/>
            <a:ext cx="5368925" cy="714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「マルチモーダル入力」</a:t>
            </a:r>
          </a:p>
        </p:txBody>
      </p:sp>
      <p:pic>
        <p:nvPicPr>
          <p:cNvPr id="7" name="Graphic 6" descr="Smart Phone with solid fill">
            <a:extLst>
              <a:ext uri="{FF2B5EF4-FFF2-40B4-BE49-F238E27FC236}">
                <a16:creationId xmlns:a16="http://schemas.microsoft.com/office/drawing/2014/main" id="{872ACADF-274C-72AB-87F6-1F5D75D6D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6019" y="2604293"/>
            <a:ext cx="4203698" cy="4203698"/>
          </a:xfrm>
          <a:prstGeom prst="rect">
            <a:avLst/>
          </a:prstGeom>
        </p:spPr>
      </p:pic>
      <p:pic>
        <p:nvPicPr>
          <p:cNvPr id="8" name="Graphic 7" descr="Smart Phone with solid fill">
            <a:extLst>
              <a:ext uri="{FF2B5EF4-FFF2-40B4-BE49-F238E27FC236}">
                <a16:creationId xmlns:a16="http://schemas.microsoft.com/office/drawing/2014/main" id="{C88CA5A6-44A0-3591-0E05-F9DAA6ACB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9759" y="2604295"/>
            <a:ext cx="4203699" cy="4203699"/>
          </a:xfrm>
          <a:prstGeom prst="rect">
            <a:avLst/>
          </a:prstGeom>
        </p:spPr>
      </p:pic>
      <p:pic>
        <p:nvPicPr>
          <p:cNvPr id="9" name="Graphic 8" descr="Smart Phone with solid fill">
            <a:extLst>
              <a:ext uri="{FF2B5EF4-FFF2-40B4-BE49-F238E27FC236}">
                <a16:creationId xmlns:a16="http://schemas.microsoft.com/office/drawing/2014/main" id="{6A96F9A7-64E1-8947-AE13-C2EFFA23D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00" y="2604296"/>
            <a:ext cx="4203700" cy="4203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3950AB-8979-BC43-13D4-C93CE5880548}"/>
              </a:ext>
            </a:extLst>
          </p:cNvPr>
          <p:cNvSpPr txBox="1"/>
          <p:nvPr/>
        </p:nvSpPr>
        <p:spPr>
          <a:xfrm>
            <a:off x="1483340" y="3429000"/>
            <a:ext cx="140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音声入力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10DD3-2151-85A6-71D9-22A2EBE144A2}"/>
              </a:ext>
            </a:extLst>
          </p:cNvPr>
          <p:cNvSpPr txBox="1"/>
          <p:nvPr/>
        </p:nvSpPr>
        <p:spPr>
          <a:xfrm>
            <a:off x="7355858" y="3396734"/>
            <a:ext cx="140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手書メモ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BE1790-EBFD-27A5-998A-6108CE605340}"/>
              </a:ext>
            </a:extLst>
          </p:cNvPr>
          <p:cNvSpPr txBox="1"/>
          <p:nvPr/>
        </p:nvSpPr>
        <p:spPr>
          <a:xfrm>
            <a:off x="4442440" y="3396734"/>
            <a:ext cx="140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画像認識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F3B071-756C-A702-3204-D67AE176F028}"/>
              </a:ext>
            </a:extLst>
          </p:cNvPr>
          <p:cNvSpPr txBox="1"/>
          <p:nvPr/>
        </p:nvSpPr>
        <p:spPr>
          <a:xfrm>
            <a:off x="1483339" y="5139035"/>
            <a:ext cx="1341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喋るだけで</a:t>
            </a:r>
            <a:r>
              <a:rPr kumimoji="1" lang="en-US" altLang="ja-JP" dirty="0"/>
              <a:t>AI</a:t>
            </a:r>
            <a:r>
              <a:rPr kumimoji="1" lang="ja-JP" altLang="en-US" dirty="0"/>
              <a:t>が記録を作成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EE43B5-CC1B-73BB-B277-60DAED662DDC}"/>
              </a:ext>
            </a:extLst>
          </p:cNvPr>
          <p:cNvSpPr txBox="1"/>
          <p:nvPr/>
        </p:nvSpPr>
        <p:spPr>
          <a:xfrm>
            <a:off x="4442440" y="5139035"/>
            <a:ext cx="1341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撮るだけで成長記録・病虫害判定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2845CD-3F91-5C4B-DA88-03E1A856D4C6}"/>
              </a:ext>
            </a:extLst>
          </p:cNvPr>
          <p:cNvSpPr txBox="1"/>
          <p:nvPr/>
        </p:nvSpPr>
        <p:spPr>
          <a:xfrm>
            <a:off x="7378699" y="5139035"/>
            <a:ext cx="134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手書メモを即データ化</a:t>
            </a:r>
          </a:p>
        </p:txBody>
      </p:sp>
      <p:pic>
        <p:nvPicPr>
          <p:cNvPr id="17" name="Graphic 16" descr="Radio microphone with solid fill">
            <a:extLst>
              <a:ext uri="{FF2B5EF4-FFF2-40B4-BE49-F238E27FC236}">
                <a16:creationId xmlns:a16="http://schemas.microsoft.com/office/drawing/2014/main" id="{3ACADC82-7FE7-1E66-69F8-2C70FDDEB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16087" y="4057650"/>
            <a:ext cx="914400" cy="914400"/>
          </a:xfrm>
          <a:prstGeom prst="rect">
            <a:avLst/>
          </a:prstGeom>
        </p:spPr>
      </p:pic>
      <p:pic>
        <p:nvPicPr>
          <p:cNvPr id="19" name="Graphic 18" descr="Image with solid fill">
            <a:extLst>
              <a:ext uri="{FF2B5EF4-FFF2-40B4-BE49-F238E27FC236}">
                <a16:creationId xmlns:a16="http://schemas.microsoft.com/office/drawing/2014/main" id="{75D87FD1-79EE-2B37-34F2-D210DE16DF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36472" y="4057650"/>
            <a:ext cx="914400" cy="914400"/>
          </a:xfrm>
          <a:prstGeom prst="rect">
            <a:avLst/>
          </a:prstGeom>
        </p:spPr>
      </p:pic>
      <p:pic>
        <p:nvPicPr>
          <p:cNvPr id="21" name="Graphic 20" descr="Postit Notes 3 with solid fill">
            <a:extLst>
              <a:ext uri="{FF2B5EF4-FFF2-40B4-BE49-F238E27FC236}">
                <a16:creationId xmlns:a16="http://schemas.microsoft.com/office/drawing/2014/main" id="{A622F435-075C-D8AA-5477-540E050851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01613" y="4057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0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D48563-CBB6-B3FD-6322-A9538A9BA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1325"/>
            <a:ext cx="2740025" cy="714375"/>
          </a:xfrm>
        </p:spPr>
        <p:txBody>
          <a:bodyPr/>
          <a:lstStyle/>
          <a:p>
            <a:r>
              <a:rPr kumimoji="1" lang="ja-JP" altLang="en-US" dirty="0"/>
              <a:t>核心機能②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B6AC18-D399-F66E-69C0-B6EDE4922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007394"/>
            <a:ext cx="8596668" cy="506411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AI</a:t>
            </a:r>
            <a:r>
              <a:rPr kumimoji="1" lang="ja-JP" altLang="en-US" dirty="0"/>
              <a:t>による状況に合わせた様々なサポート</a:t>
            </a:r>
            <a:endParaRPr kumimoji="1" lang="en-US" altLang="ja-JP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B35A6F84-1650-8F23-B510-72E4BCD273BB}"/>
              </a:ext>
            </a:extLst>
          </p:cNvPr>
          <p:cNvSpPr txBox="1">
            <a:spLocks/>
          </p:cNvSpPr>
          <p:nvPr/>
        </p:nvSpPr>
        <p:spPr>
          <a:xfrm>
            <a:off x="1273175" y="1117600"/>
            <a:ext cx="5368925" cy="714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「</a:t>
            </a:r>
            <a:r>
              <a:rPr lang="en-US" altLang="ja-JP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AI</a:t>
            </a:r>
            <a:r>
              <a:rPr lang="ja-JP" alt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アシスタント」</a:t>
            </a: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004C1A01-FC74-B5DD-7341-9B3A9CF803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4609503"/>
              </p:ext>
            </p:extLst>
          </p:nvPr>
        </p:nvGraphicFramePr>
        <p:xfrm>
          <a:off x="803275" y="2613821"/>
          <a:ext cx="8696325" cy="2567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" name="Graphic 23" descr="Classroom with solid fill">
            <a:extLst>
              <a:ext uri="{FF2B5EF4-FFF2-40B4-BE49-F238E27FC236}">
                <a16:creationId xmlns:a16="http://schemas.microsoft.com/office/drawing/2014/main" id="{717C8E11-29E5-BB2C-C871-024AE469A4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59500" y="558800"/>
            <a:ext cx="1854200" cy="1854200"/>
          </a:xfrm>
          <a:prstGeom prst="rect">
            <a:avLst/>
          </a:prstGeom>
        </p:spPr>
      </p:pic>
      <p:pic>
        <p:nvPicPr>
          <p:cNvPr id="26" name="Graphic 25" descr="Group with solid fill">
            <a:extLst>
              <a:ext uri="{FF2B5EF4-FFF2-40B4-BE49-F238E27FC236}">
                <a16:creationId xmlns:a16="http://schemas.microsoft.com/office/drawing/2014/main" id="{EBF7EFBE-CDE1-A136-47E6-B2241B6997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3700" y="5114129"/>
            <a:ext cx="1854200" cy="18542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F070619-5071-F5B8-1A41-8A7E4CD8C546}"/>
              </a:ext>
            </a:extLst>
          </p:cNvPr>
          <p:cNvSpPr txBox="1"/>
          <p:nvPr/>
        </p:nvSpPr>
        <p:spPr>
          <a:xfrm>
            <a:off x="803275" y="5446214"/>
            <a:ext cx="6118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内部のデータだけでなく、気象データや市場相場、同じ地域や同じ農家のデータなど、様々な外部データを効果的に共有し、活用できる。</a:t>
            </a:r>
          </a:p>
        </p:txBody>
      </p:sp>
    </p:spTree>
    <p:extLst>
      <p:ext uri="{BB962C8B-B14F-4D97-AF65-F5344CB8AC3E}">
        <p14:creationId xmlns:p14="http://schemas.microsoft.com/office/powerpoint/2010/main" val="361110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8B493-6C6F-3BC1-516E-2215B9AF1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6D9107-44D9-163E-752B-6F5D3A14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1325"/>
            <a:ext cx="2740025" cy="714375"/>
          </a:xfrm>
        </p:spPr>
        <p:txBody>
          <a:bodyPr/>
          <a:lstStyle/>
          <a:p>
            <a:r>
              <a:rPr kumimoji="1" lang="ja-JP" altLang="en-US" dirty="0"/>
              <a:t>核心機能③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BCD5BD-F1A6-754F-0903-317C6DB35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007394"/>
            <a:ext cx="8596668" cy="506411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各</a:t>
            </a:r>
            <a:r>
              <a:rPr kumimoji="1" lang="ja-JP" altLang="en-US" dirty="0"/>
              <a:t>農場の様々な「知識」を効率的に記録・分析</a:t>
            </a:r>
            <a:endParaRPr kumimoji="1" lang="en-US" altLang="ja-JP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29998BA3-8A47-451D-417C-30FAB81DCA7B}"/>
              </a:ext>
            </a:extLst>
          </p:cNvPr>
          <p:cNvSpPr txBox="1">
            <a:spLocks/>
          </p:cNvSpPr>
          <p:nvPr/>
        </p:nvSpPr>
        <p:spPr>
          <a:xfrm>
            <a:off x="1273175" y="1117600"/>
            <a:ext cx="5368925" cy="714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「知識の継承」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2BFD91-1B78-07F8-DF9A-E5F6585958DA}"/>
              </a:ext>
            </a:extLst>
          </p:cNvPr>
          <p:cNvSpPr txBox="1"/>
          <p:nvPr/>
        </p:nvSpPr>
        <p:spPr>
          <a:xfrm>
            <a:off x="803275" y="5420814"/>
            <a:ext cx="8227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忘れてしまいがちであったり、言語化が難しいような内容でも、</a:t>
            </a:r>
            <a:r>
              <a:rPr kumimoji="1" lang="en-US" altLang="ja-JP" dirty="0"/>
              <a:t>AI</a:t>
            </a:r>
            <a:r>
              <a:rPr kumimoji="1" lang="ja-JP" altLang="en-US" dirty="0"/>
              <a:t>を利用して分かりやすく記録し、簡単に継承していくことが可能。また、様々な記録を、</a:t>
            </a:r>
            <a:r>
              <a:rPr kumimoji="1" lang="en-US" altLang="ja-JP" dirty="0"/>
              <a:t>AI</a:t>
            </a:r>
            <a:r>
              <a:rPr kumimoji="1" lang="ja-JP" altLang="en-US" dirty="0"/>
              <a:t>が効果的な場面で提案し、実践的で体系的な記録に。</a:t>
            </a:r>
          </a:p>
        </p:txBody>
      </p:sp>
      <p:pic>
        <p:nvPicPr>
          <p:cNvPr id="8" name="Graphic 7" descr="Checklist with solid fill">
            <a:extLst>
              <a:ext uri="{FF2B5EF4-FFF2-40B4-BE49-F238E27FC236}">
                <a16:creationId xmlns:a16="http://schemas.microsoft.com/office/drawing/2014/main" id="{98EDF2F7-B14A-AC62-C368-596E38EA3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52760" y="2586774"/>
            <a:ext cx="1778000" cy="177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883CED-CB37-6842-164B-4D7339E70936}"/>
              </a:ext>
            </a:extLst>
          </p:cNvPr>
          <p:cNvSpPr txBox="1"/>
          <p:nvPr/>
        </p:nvSpPr>
        <p:spPr>
          <a:xfrm>
            <a:off x="803275" y="4380927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圃場ごとの特性「水はけ・日当たりなど」を</a:t>
            </a:r>
            <a:endParaRPr kumimoji="1" lang="en-US" altLang="ja-JP" dirty="0"/>
          </a:p>
          <a:p>
            <a:r>
              <a:rPr kumimoji="1" lang="ja-JP" altLang="en-US" dirty="0"/>
              <a:t>記録したり、</a:t>
            </a:r>
            <a:r>
              <a:rPr kumimoji="1" lang="en-US" altLang="ja-JP" dirty="0"/>
              <a:t>AI</a:t>
            </a:r>
            <a:r>
              <a:rPr kumimoji="1" lang="ja-JP" altLang="en-US" dirty="0"/>
              <a:t>分析しマッピング化</a:t>
            </a:r>
          </a:p>
        </p:txBody>
      </p:sp>
      <p:pic>
        <p:nvPicPr>
          <p:cNvPr id="11" name="Graphic 10" descr="Topography Map with solid fill">
            <a:extLst>
              <a:ext uri="{FF2B5EF4-FFF2-40B4-BE49-F238E27FC236}">
                <a16:creationId xmlns:a16="http://schemas.microsoft.com/office/drawing/2014/main" id="{5D3E5E34-FA55-E79F-DE01-1C2DD14DD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0775" y="2495152"/>
            <a:ext cx="1778000" cy="177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511BC5-A9FF-1A64-F964-9709368D53D2}"/>
              </a:ext>
            </a:extLst>
          </p:cNvPr>
          <p:cNvSpPr txBox="1"/>
          <p:nvPr/>
        </p:nvSpPr>
        <p:spPr>
          <a:xfrm>
            <a:off x="6096000" y="4437744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「豆知識・秘伝の技など」を</a:t>
            </a:r>
            <a:br>
              <a:rPr kumimoji="1" lang="en-US" altLang="ja-JP" dirty="0"/>
            </a:br>
            <a:r>
              <a:rPr kumimoji="1" lang="ja-JP" altLang="en-US" dirty="0"/>
              <a:t>必要に応じて</a:t>
            </a:r>
            <a:r>
              <a:rPr kumimoji="1" lang="en-US" altLang="ja-JP" dirty="0"/>
              <a:t>AI</a:t>
            </a:r>
            <a:r>
              <a:rPr kumimoji="1" lang="ja-JP" altLang="en-US" dirty="0"/>
              <a:t>が体系化し記録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82EC35-CCD8-C0C7-7058-B21CAEECFD8E}"/>
              </a:ext>
            </a:extLst>
          </p:cNvPr>
          <p:cNvCxnSpPr/>
          <p:nvPr/>
        </p:nvCxnSpPr>
        <p:spPr>
          <a:xfrm>
            <a:off x="5756275" y="2513805"/>
            <a:ext cx="0" cy="257027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479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CF78E-CA9C-94CE-1325-EE1B2BE9E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5D797D-E7D7-0F0D-FCF0-C579DC6C2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41325"/>
            <a:ext cx="2740025" cy="714375"/>
          </a:xfrm>
        </p:spPr>
        <p:txBody>
          <a:bodyPr/>
          <a:lstStyle/>
          <a:p>
            <a:r>
              <a:rPr kumimoji="1" lang="ja-JP" altLang="en-US" dirty="0"/>
              <a:t>核心機能④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BA43CF-8BB6-3E44-6469-86BF26EB8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007394"/>
            <a:ext cx="8596668" cy="506411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カメラをかざせば、欲しい情報が眼の前に</a:t>
            </a:r>
            <a:endParaRPr kumimoji="1" lang="en-US" altLang="ja-JP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7ACC930D-2321-AA64-59CE-F819CF253985}"/>
              </a:ext>
            </a:extLst>
          </p:cNvPr>
          <p:cNvSpPr txBox="1">
            <a:spLocks/>
          </p:cNvSpPr>
          <p:nvPr/>
        </p:nvSpPr>
        <p:spPr>
          <a:xfrm>
            <a:off x="1273175" y="1117600"/>
            <a:ext cx="5368925" cy="714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「</a:t>
            </a:r>
            <a:r>
              <a:rPr lang="en-US" altLang="ja-JP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</a:t>
            </a:r>
            <a:r>
              <a:rPr lang="ja-JP" alt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ナビゲーション」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398D1A-1A9D-F114-4A28-092B449F3055}"/>
              </a:ext>
            </a:extLst>
          </p:cNvPr>
          <p:cNvSpPr txBox="1"/>
          <p:nvPr/>
        </p:nvSpPr>
        <p:spPr>
          <a:xfrm>
            <a:off x="803275" y="5420814"/>
            <a:ext cx="8227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どの情報がどの圃場のものか。この圃場の情報はどれか。</a:t>
            </a:r>
            <a:br>
              <a:rPr kumimoji="1" lang="en-US" altLang="ja-JP" dirty="0"/>
            </a:br>
            <a:r>
              <a:rPr kumimoji="1" lang="ja-JP" altLang="en-US" dirty="0"/>
              <a:t>それらを探す手間を省き、シームレスに情報を活用。</a:t>
            </a:r>
            <a:br>
              <a:rPr kumimoji="1" lang="en-US" altLang="ja-JP" dirty="0"/>
            </a:br>
            <a:r>
              <a:rPr kumimoji="1" lang="ja-JP" altLang="en-US" dirty="0"/>
              <a:t>時間を短縮し、より効率的な作業が可能に。</a:t>
            </a:r>
          </a:p>
        </p:txBody>
      </p:sp>
      <p:pic>
        <p:nvPicPr>
          <p:cNvPr id="6" name="Graphic 5" descr="Information with solid fill">
            <a:extLst>
              <a:ext uri="{FF2B5EF4-FFF2-40B4-BE49-F238E27FC236}">
                <a16:creationId xmlns:a16="http://schemas.microsoft.com/office/drawing/2014/main" id="{C3895CFF-FF0A-08C2-7313-223B9143A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1708" y="2743523"/>
            <a:ext cx="2220410" cy="2220410"/>
          </a:xfrm>
          <a:prstGeom prst="rect">
            <a:avLst/>
          </a:prstGeom>
        </p:spPr>
      </p:pic>
      <p:pic>
        <p:nvPicPr>
          <p:cNvPr id="13" name="Graphic 12" descr="Monthly calendar with solid fill">
            <a:extLst>
              <a:ext uri="{FF2B5EF4-FFF2-40B4-BE49-F238E27FC236}">
                <a16:creationId xmlns:a16="http://schemas.microsoft.com/office/drawing/2014/main" id="{5AFD070C-D441-74EF-5F5C-5194EFE5B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4044" y="1876537"/>
            <a:ext cx="1733973" cy="1733973"/>
          </a:xfrm>
          <a:prstGeom prst="rect">
            <a:avLst/>
          </a:prstGeom>
        </p:spPr>
      </p:pic>
      <p:pic>
        <p:nvPicPr>
          <p:cNvPr id="16" name="Graphic 15" descr="Clock with solid fill">
            <a:extLst>
              <a:ext uri="{FF2B5EF4-FFF2-40B4-BE49-F238E27FC236}">
                <a16:creationId xmlns:a16="http://schemas.microsoft.com/office/drawing/2014/main" id="{27492CEE-1EF9-D8D9-C312-B484134F9E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91107" y="3958542"/>
            <a:ext cx="2329259" cy="23292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3E172A1-0B9C-B011-CE0F-A49BED5E68F3}"/>
              </a:ext>
            </a:extLst>
          </p:cNvPr>
          <p:cNvSpPr txBox="1"/>
          <p:nvPr/>
        </p:nvSpPr>
        <p:spPr>
          <a:xfrm>
            <a:off x="3711864" y="3610510"/>
            <a:ext cx="3656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AR</a:t>
            </a:r>
            <a:r>
              <a:rPr kumimoji="1" lang="ja-JP" altLang="en-US" dirty="0"/>
              <a:t>で圃場にデジタル情報を表示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作業履歴や収穫予定日などが</a:t>
            </a:r>
            <a:br>
              <a:rPr kumimoji="1" lang="en-US" altLang="ja-JP" dirty="0"/>
            </a:br>
            <a:r>
              <a:rPr kumimoji="1" lang="ja-JP" altLang="en-US" dirty="0"/>
              <a:t>仮想タグで一目瞭然に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6234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11A0999-A9D1-6718-70E5-4C5B711249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104961"/>
              </p:ext>
            </p:extLst>
          </p:nvPr>
        </p:nvGraphicFramePr>
        <p:xfrm>
          <a:off x="1875099" y="1079500"/>
          <a:ext cx="7694592" cy="535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2482725E-3D54-3A97-CAB7-1D56EF1A8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419100"/>
            <a:ext cx="8596668" cy="1320800"/>
          </a:xfrm>
        </p:spPr>
        <p:txBody>
          <a:bodyPr/>
          <a:lstStyle/>
          <a:p>
            <a:r>
              <a:rPr lang="ja-JP" altLang="en-US" dirty="0"/>
              <a:t>農業コミュニティー</a:t>
            </a:r>
            <a:endParaRPr kumimoji="1" lang="ja-JP" altLang="en-US" dirty="0"/>
          </a:p>
        </p:txBody>
      </p:sp>
      <p:pic>
        <p:nvPicPr>
          <p:cNvPr id="5" name="Graphic 4" descr="Farmer female with solid fill">
            <a:extLst>
              <a:ext uri="{FF2B5EF4-FFF2-40B4-BE49-F238E27FC236}">
                <a16:creationId xmlns:a16="http://schemas.microsoft.com/office/drawing/2014/main" id="{60FE2F08-E03B-92FA-5BFD-B63AE84D33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9845" y="5321300"/>
            <a:ext cx="914400" cy="914400"/>
          </a:xfrm>
          <a:prstGeom prst="rect">
            <a:avLst/>
          </a:prstGeom>
        </p:spPr>
      </p:pic>
      <p:pic>
        <p:nvPicPr>
          <p:cNvPr id="7" name="Graphic 6" descr="Farmer male with solid fill">
            <a:extLst>
              <a:ext uri="{FF2B5EF4-FFF2-40B4-BE49-F238E27FC236}">
                <a16:creationId xmlns:a16="http://schemas.microsoft.com/office/drawing/2014/main" id="{8F61B6A5-C31F-DB60-93DE-B153BF0ADF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17899" y="3759200"/>
            <a:ext cx="914400" cy="914400"/>
          </a:xfrm>
          <a:prstGeom prst="rect">
            <a:avLst/>
          </a:prstGeom>
        </p:spPr>
      </p:pic>
      <p:pic>
        <p:nvPicPr>
          <p:cNvPr id="8" name="Graphic 7" descr="Farmer female with solid fill">
            <a:extLst>
              <a:ext uri="{FF2B5EF4-FFF2-40B4-BE49-F238E27FC236}">
                <a16:creationId xmlns:a16="http://schemas.microsoft.com/office/drawing/2014/main" id="{27F01AA0-0DD9-3371-EE4F-B374F35A20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34159" y="5125944"/>
            <a:ext cx="914400" cy="914400"/>
          </a:xfrm>
          <a:prstGeom prst="rect">
            <a:avLst/>
          </a:prstGeom>
        </p:spPr>
      </p:pic>
      <p:pic>
        <p:nvPicPr>
          <p:cNvPr id="9" name="Graphic 8" descr="Farmer male with solid fill">
            <a:extLst>
              <a:ext uri="{FF2B5EF4-FFF2-40B4-BE49-F238E27FC236}">
                <a16:creationId xmlns:a16="http://schemas.microsoft.com/office/drawing/2014/main" id="{F77A170D-3E7C-9CD2-34A8-450F74B184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82965" y="173990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07AB19-34E6-8A0E-F7A5-DA9660F1C764}"/>
              </a:ext>
            </a:extLst>
          </p:cNvPr>
          <p:cNvSpPr txBox="1"/>
          <p:nvPr/>
        </p:nvSpPr>
        <p:spPr>
          <a:xfrm>
            <a:off x="803275" y="1253281"/>
            <a:ext cx="434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農家同士が気軽に様々な情報を共有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58EA53-DA50-1E21-11BA-2290FC949B90}"/>
              </a:ext>
            </a:extLst>
          </p:cNvPr>
          <p:cNvSpPr txBox="1"/>
          <p:nvPr/>
        </p:nvSpPr>
        <p:spPr>
          <a:xfrm>
            <a:off x="838200" y="1821348"/>
            <a:ext cx="4791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作物の情報から気象情報などはもちろん、</a:t>
            </a:r>
            <a:br>
              <a:rPr kumimoji="1" lang="en-US" altLang="ja-JP" dirty="0"/>
            </a:br>
            <a:r>
              <a:rPr kumimoji="1" lang="ja-JP" altLang="en-US" dirty="0"/>
              <a:t>豆知識の共有や、励まし合いをしたりと、</a:t>
            </a:r>
            <a:br>
              <a:rPr kumimoji="1" lang="en-US" altLang="ja-JP" dirty="0"/>
            </a:br>
            <a:r>
              <a:rPr kumimoji="1" lang="ja-JP" altLang="en-US" dirty="0"/>
              <a:t>農家同士の交流を通した学び合いの場に</a:t>
            </a:r>
          </a:p>
        </p:txBody>
      </p:sp>
    </p:spTree>
    <p:extLst>
      <p:ext uri="{BB962C8B-B14F-4D97-AF65-F5344CB8AC3E}">
        <p14:creationId xmlns:p14="http://schemas.microsoft.com/office/powerpoint/2010/main" val="1861505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BB7D4A-CEF6-8A19-547D-4D4DBD08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100"/>
            <a:ext cx="8596668" cy="1320800"/>
          </a:xfrm>
        </p:spPr>
        <p:txBody>
          <a:bodyPr/>
          <a:lstStyle/>
          <a:p>
            <a:r>
              <a:rPr kumimoji="1" lang="ja-JP" altLang="en-US" dirty="0"/>
              <a:t>もたらす効果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DD03DD4-A6C3-A3C6-5550-6F2F174038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458430"/>
              </p:ext>
            </p:extLst>
          </p:nvPr>
        </p:nvGraphicFramePr>
        <p:xfrm>
          <a:off x="1092843" y="949124"/>
          <a:ext cx="9297152" cy="5489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348C549-469D-F8D9-989D-6EE713959203}"/>
              </a:ext>
            </a:extLst>
          </p:cNvPr>
          <p:cNvSpPr txBox="1"/>
          <p:nvPr/>
        </p:nvSpPr>
        <p:spPr>
          <a:xfrm>
            <a:off x="1269570" y="1507671"/>
            <a:ext cx="7444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五</a:t>
            </a:r>
            <a:br>
              <a:rPr kumimoji="1" lang="en-US" altLang="ja-JP" sz="3200" dirty="0"/>
            </a:br>
            <a:r>
              <a:rPr kumimoji="1" lang="ja-JP" altLang="en-US" sz="3200" dirty="0"/>
              <a:t>つ</a:t>
            </a:r>
            <a:br>
              <a:rPr kumimoji="1" lang="en-US" altLang="ja-JP" sz="3200" dirty="0"/>
            </a:br>
            <a:r>
              <a:rPr kumimoji="1" lang="ja-JP" altLang="en-US" sz="3200" dirty="0"/>
              <a:t>の</a:t>
            </a:r>
            <a:br>
              <a:rPr kumimoji="1" lang="en-US" altLang="ja-JP" sz="3200" dirty="0"/>
            </a:br>
            <a:r>
              <a:rPr kumimoji="1" lang="ja-JP" altLang="en-US" sz="3200" dirty="0"/>
              <a:t>強力なメ</a:t>
            </a:r>
            <a:br>
              <a:rPr kumimoji="1" lang="en-US" altLang="ja-JP" sz="3200" dirty="0"/>
            </a:br>
            <a:r>
              <a:rPr kumimoji="1" lang="ja-JP" altLang="en-US" sz="3200" dirty="0"/>
              <a:t>リ</a:t>
            </a:r>
            <a:br>
              <a:rPr kumimoji="1" lang="en-US" altLang="ja-JP" sz="3200" dirty="0"/>
            </a:br>
            <a:r>
              <a:rPr kumimoji="1" lang="ja-JP" altLang="en-US" sz="3200" dirty="0"/>
              <a:t>ッ</a:t>
            </a:r>
            <a:br>
              <a:rPr kumimoji="1" lang="en-US" altLang="ja-JP" sz="3200" dirty="0"/>
            </a:br>
            <a:r>
              <a:rPr kumimoji="1" lang="ja-JP" altLang="en-US" sz="3200" dirty="0"/>
              <a:t>ト</a:t>
            </a:r>
          </a:p>
        </p:txBody>
      </p:sp>
    </p:spTree>
    <p:extLst>
      <p:ext uri="{BB962C8B-B14F-4D97-AF65-F5344CB8AC3E}">
        <p14:creationId xmlns:p14="http://schemas.microsoft.com/office/powerpoint/2010/main" val="2450170302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ＭＳ ゴシック">
      <a:majorFont>
        <a:latin typeface="ＭＳ ゴシック"/>
        <a:ea typeface="ＭＳ ゴシック"/>
        <a:cs typeface=""/>
      </a:majorFont>
      <a:minorFont>
        <a:latin typeface="ＭＳ ゴシック"/>
        <a:ea typeface="ＭＳ ゴシック"/>
        <a:cs typeface="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F462F500A2EFC4481FF9476977AC3E4" ma:contentTypeVersion="4" ma:contentTypeDescription="新しいドキュメントを作成します。" ma:contentTypeScope="" ma:versionID="4e0b116ff70499cd6d1ff7568a14dea5">
  <xsd:schema xmlns:xsd="http://www.w3.org/2001/XMLSchema" xmlns:xs="http://www.w3.org/2001/XMLSchema" xmlns:p="http://schemas.microsoft.com/office/2006/metadata/properties" xmlns:ns2="55234407-70ab-42ed-abf7-c107add64737" targetNamespace="http://schemas.microsoft.com/office/2006/metadata/properties" ma:root="true" ma:fieldsID="284efa9b2c28abcc8abca704ebfe718f" ns2:_="">
    <xsd:import namespace="55234407-70ab-42ed-abf7-c107add64737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34407-70ab-42ed-abf7-c107add64737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55234407-70ab-42ed-abf7-c107add64737" xsi:nil="true"/>
  </documentManagement>
</p:properties>
</file>

<file path=customXml/itemProps1.xml><?xml version="1.0" encoding="utf-8"?>
<ds:datastoreItem xmlns:ds="http://schemas.openxmlformats.org/officeDocument/2006/customXml" ds:itemID="{DDF6DB21-6394-481A-B328-402E69FF20BD}"/>
</file>

<file path=customXml/itemProps2.xml><?xml version="1.0" encoding="utf-8"?>
<ds:datastoreItem xmlns:ds="http://schemas.openxmlformats.org/officeDocument/2006/customXml" ds:itemID="{071312B8-5E1B-425D-9617-6AA92657F115}"/>
</file>

<file path=customXml/itemProps3.xml><?xml version="1.0" encoding="utf-8"?>
<ds:datastoreItem xmlns:ds="http://schemas.openxmlformats.org/officeDocument/2006/customXml" ds:itemID="{81D01287-6FFF-40F8-8000-D85D5BFD4319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248</TotalTime>
  <Words>693</Words>
  <Application>Microsoft Office PowerPoint</Application>
  <PresentationFormat>ワイド画面</PresentationFormat>
  <Paragraphs>90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ＭＳ ゴシック</vt:lpstr>
      <vt:lpstr>游ゴシック</vt:lpstr>
      <vt:lpstr>Arial</vt:lpstr>
      <vt:lpstr>Wingdings 3</vt:lpstr>
      <vt:lpstr>ファセット</vt:lpstr>
      <vt:lpstr>ICTを活用して 農業記録を 気軽に</vt:lpstr>
      <vt:lpstr>農業界における記録の課題</vt:lpstr>
      <vt:lpstr>ICT活用のコンセプト</vt:lpstr>
      <vt:lpstr>核心機能①</vt:lpstr>
      <vt:lpstr>核心機能②</vt:lpstr>
      <vt:lpstr>核心機能③</vt:lpstr>
      <vt:lpstr>核心機能④</vt:lpstr>
      <vt:lpstr>農業コミュニティー</vt:lpstr>
      <vt:lpstr>もたらす効果</vt:lpstr>
      <vt:lpstr>未来展望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[3C04]井上晴貴</dc:creator>
  <cp:lastModifiedBy>[3C04]井上晴貴</cp:lastModifiedBy>
  <cp:revision>1</cp:revision>
  <dcterms:created xsi:type="dcterms:W3CDTF">2025-09-01T00:57:07Z</dcterms:created>
  <dcterms:modified xsi:type="dcterms:W3CDTF">2025-09-10T01:51:32Z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0x010100DF462F500A2EFC4481FF9476977AC3E4</vt:lpwstr>
  </property>
</Properties>
</file>