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86" r:id="rId4"/>
    <p:sldId id="257" r:id="rId5"/>
    <p:sldId id="269" r:id="rId6"/>
    <p:sldId id="288" r:id="rId7"/>
    <p:sldId id="293" r:id="rId8"/>
    <p:sldId id="261" r:id="rId9"/>
    <p:sldId id="271" r:id="rId10"/>
    <p:sldId id="284" r:id="rId11"/>
    <p:sldId id="263" r:id="rId12"/>
    <p:sldId id="274" r:id="rId13"/>
    <p:sldId id="287" r:id="rId14"/>
    <p:sldId id="264" r:id="rId15"/>
    <p:sldId id="289" r:id="rId16"/>
    <p:sldId id="290" r:id="rId17"/>
    <p:sldId id="291" r:id="rId18"/>
    <p:sldId id="292" r:id="rId19"/>
    <p:sldId id="29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A"/>
    <a:srgbClr val="E6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04C3D-1AAD-4066-8C78-A9C29FDE356F}" v="154" dt="2025-09-19T05:54:08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織 加藤" userId="cb52573e58334ac9" providerId="LiveId" clId="{DD8DC506-597B-4DCE-BBC2-E047CFF34BA2}"/>
    <pc:docChg chg="undo redo custSel addSld delSld modSld sldOrd">
      <pc:chgData name="伊織 加藤" userId="cb52573e58334ac9" providerId="LiveId" clId="{DD8DC506-597B-4DCE-BBC2-E047CFF34BA2}" dt="2025-08-09T01:48:55.434" v="6227"/>
      <pc:docMkLst>
        <pc:docMk/>
      </pc:docMkLst>
      <pc:sldChg chg="addSp delSp modSp mod">
        <pc:chgData name="伊織 加藤" userId="cb52573e58334ac9" providerId="LiveId" clId="{DD8DC506-597B-4DCE-BBC2-E047CFF34BA2}" dt="2025-08-08T16:18:01.712" v="170" actId="207"/>
        <pc:sldMkLst>
          <pc:docMk/>
          <pc:sldMk cId="1358719361" sldId="256"/>
        </pc:sldMkLst>
      </pc:sldChg>
      <pc:sldChg chg="addSp delSp modSp new mod">
        <pc:chgData name="伊織 加藤" userId="cb52573e58334ac9" providerId="LiveId" clId="{DD8DC506-597B-4DCE-BBC2-E047CFF34BA2}" dt="2025-08-08T17:14:47.062" v="823" actId="21"/>
        <pc:sldMkLst>
          <pc:docMk/>
          <pc:sldMk cId="1367454443" sldId="257"/>
        </pc:sldMkLst>
      </pc:sldChg>
      <pc:sldChg chg="modSp new del mod">
        <pc:chgData name="伊織 加藤" userId="cb52573e58334ac9" providerId="LiveId" clId="{DD8DC506-597B-4DCE-BBC2-E047CFF34BA2}" dt="2025-08-08T16:18:27.660" v="176" actId="47"/>
        <pc:sldMkLst>
          <pc:docMk/>
          <pc:sldMk cId="1876837259" sldId="258"/>
        </pc:sldMkLst>
      </pc:sldChg>
      <pc:sldChg chg="addSp delSp modSp add del mod ord modNotesTx">
        <pc:chgData name="伊織 加藤" userId="cb52573e58334ac9" providerId="LiveId" clId="{DD8DC506-597B-4DCE-BBC2-E047CFF34BA2}" dt="2025-08-08T17:09:52.898" v="692" actId="47"/>
        <pc:sldMkLst>
          <pc:docMk/>
          <pc:sldMk cId="2837169736" sldId="258"/>
        </pc:sldMkLst>
      </pc:sldChg>
      <pc:sldChg chg="addSp modSp add mod">
        <pc:chgData name="伊織 加藤" userId="cb52573e58334ac9" providerId="LiveId" clId="{DD8DC506-597B-4DCE-BBC2-E047CFF34BA2}" dt="2025-08-08T17:30:17.627" v="1274" actId="1076"/>
        <pc:sldMkLst>
          <pc:docMk/>
          <pc:sldMk cId="2801351100" sldId="259"/>
        </pc:sldMkLst>
      </pc:sldChg>
      <pc:sldChg chg="addSp modSp add del mod">
        <pc:chgData name="伊織 加藤" userId="cb52573e58334ac9" providerId="LiveId" clId="{DD8DC506-597B-4DCE-BBC2-E047CFF34BA2}" dt="2025-08-08T17:38:00.058" v="1643" actId="47"/>
        <pc:sldMkLst>
          <pc:docMk/>
          <pc:sldMk cId="1493441974" sldId="260"/>
        </pc:sldMkLst>
      </pc:sldChg>
      <pc:sldChg chg="addSp delSp modSp add mod">
        <pc:chgData name="伊織 加藤" userId="cb52573e58334ac9" providerId="LiveId" clId="{DD8DC506-597B-4DCE-BBC2-E047CFF34BA2}" dt="2025-08-08T17:47:02.346" v="2058" actId="20577"/>
        <pc:sldMkLst>
          <pc:docMk/>
          <pc:sldMk cId="3815152809" sldId="261"/>
        </pc:sldMkLst>
      </pc:sldChg>
      <pc:sldChg chg="addSp delSp modSp add mod">
        <pc:chgData name="伊織 加藤" userId="cb52573e58334ac9" providerId="LiveId" clId="{DD8DC506-597B-4DCE-BBC2-E047CFF34BA2}" dt="2025-08-08T18:00:51.373" v="2236" actId="1076"/>
        <pc:sldMkLst>
          <pc:docMk/>
          <pc:sldMk cId="2457306538" sldId="262"/>
        </pc:sldMkLst>
      </pc:sldChg>
      <pc:sldChg chg="addSp delSp modSp add mod">
        <pc:chgData name="伊織 加藤" userId="cb52573e58334ac9" providerId="LiveId" clId="{DD8DC506-597B-4DCE-BBC2-E047CFF34BA2}" dt="2025-08-08T18:12:06.385" v="2489" actId="1076"/>
        <pc:sldMkLst>
          <pc:docMk/>
          <pc:sldMk cId="3217116339" sldId="263"/>
        </pc:sldMkLst>
      </pc:sldChg>
      <pc:sldChg chg="addSp delSp modSp add mod ord">
        <pc:chgData name="伊織 加藤" userId="cb52573e58334ac9" providerId="LiveId" clId="{DD8DC506-597B-4DCE-BBC2-E047CFF34BA2}" dt="2025-08-08T21:26:26.312" v="4493" actId="1076"/>
        <pc:sldMkLst>
          <pc:docMk/>
          <pc:sldMk cId="1899144538" sldId="264"/>
        </pc:sldMkLst>
      </pc:sldChg>
      <pc:sldChg chg="addSp delSp modSp add mod">
        <pc:chgData name="伊織 加藤" userId="cb52573e58334ac9" providerId="LiveId" clId="{DD8DC506-597B-4DCE-BBC2-E047CFF34BA2}" dt="2025-08-08T18:36:31.214" v="2956" actId="1076"/>
        <pc:sldMkLst>
          <pc:docMk/>
          <pc:sldMk cId="2820909249" sldId="265"/>
        </pc:sldMkLst>
      </pc:sldChg>
      <pc:sldChg chg="addSp delSp modSp add mod ord">
        <pc:chgData name="伊織 加藤" userId="cb52573e58334ac9" providerId="LiveId" clId="{DD8DC506-597B-4DCE-BBC2-E047CFF34BA2}" dt="2025-08-09T00:14:51.416" v="6136" actId="1076"/>
        <pc:sldMkLst>
          <pc:docMk/>
          <pc:sldMk cId="74730814" sldId="266"/>
        </pc:sldMkLst>
      </pc:sldChg>
      <pc:sldChg chg="addSp delSp modSp add mod ord">
        <pc:chgData name="伊織 加藤" userId="cb52573e58334ac9" providerId="LiveId" clId="{DD8DC506-597B-4DCE-BBC2-E047CFF34BA2}" dt="2025-08-08T21:56:19.922" v="4927" actId="167"/>
        <pc:sldMkLst>
          <pc:docMk/>
          <pc:sldMk cId="4271232168" sldId="267"/>
        </pc:sldMkLst>
      </pc:sldChg>
      <pc:sldChg chg="modSp add mod modTransition">
        <pc:chgData name="伊織 加藤" userId="cb52573e58334ac9" providerId="LiveId" clId="{DD8DC506-597B-4DCE-BBC2-E047CFF34BA2}" dt="2025-08-08T17:11:53.709" v="717" actId="1076"/>
        <pc:sldMkLst>
          <pc:docMk/>
          <pc:sldMk cId="2593496392" sldId="268"/>
        </pc:sldMkLst>
      </pc:sldChg>
      <pc:sldChg chg="new del">
        <pc:chgData name="伊織 加藤" userId="cb52573e58334ac9" providerId="LiveId" clId="{DD8DC506-597B-4DCE-BBC2-E047CFF34BA2}" dt="2025-08-08T16:49:49.878" v="430" actId="47"/>
        <pc:sldMkLst>
          <pc:docMk/>
          <pc:sldMk cId="2878957290" sldId="268"/>
        </pc:sldMkLst>
      </pc:sldChg>
      <pc:sldChg chg="new del">
        <pc:chgData name="伊織 加藤" userId="cb52573e58334ac9" providerId="LiveId" clId="{DD8DC506-597B-4DCE-BBC2-E047CFF34BA2}" dt="2025-08-08T17:09:54.164" v="693" actId="47"/>
        <pc:sldMkLst>
          <pc:docMk/>
          <pc:sldMk cId="3110256835" sldId="268"/>
        </pc:sldMkLst>
      </pc:sldChg>
      <pc:sldChg chg="addSp delSp modSp add mod">
        <pc:chgData name="伊織 加藤" userId="cb52573e58334ac9" providerId="LiveId" clId="{DD8DC506-597B-4DCE-BBC2-E047CFF34BA2}" dt="2025-08-08T17:17:22.735" v="906" actId="1076"/>
        <pc:sldMkLst>
          <pc:docMk/>
          <pc:sldMk cId="832987431" sldId="269"/>
        </pc:sldMkLst>
      </pc:sldChg>
      <pc:sldChg chg="add del">
        <pc:chgData name="伊織 加藤" userId="cb52573e58334ac9" providerId="LiveId" clId="{DD8DC506-597B-4DCE-BBC2-E047CFF34BA2}" dt="2025-08-08T17:15:08.608" v="828"/>
        <pc:sldMkLst>
          <pc:docMk/>
          <pc:sldMk cId="1442057911" sldId="270"/>
        </pc:sldMkLst>
      </pc:sldChg>
      <pc:sldChg chg="modSp add mod">
        <pc:chgData name="伊織 加藤" userId="cb52573e58334ac9" providerId="LiveId" clId="{DD8DC506-597B-4DCE-BBC2-E047CFF34BA2}" dt="2025-08-08T17:39:13.479" v="1733" actId="20577"/>
        <pc:sldMkLst>
          <pc:docMk/>
          <pc:sldMk cId="1908629039" sldId="270"/>
        </pc:sldMkLst>
      </pc:sldChg>
      <pc:sldChg chg="addSp delSp modSp new mod">
        <pc:chgData name="伊織 加藤" userId="cb52573e58334ac9" providerId="LiveId" clId="{DD8DC506-597B-4DCE-BBC2-E047CFF34BA2}" dt="2025-08-09T01:08:46.016" v="6207" actId="1076"/>
        <pc:sldMkLst>
          <pc:docMk/>
          <pc:sldMk cId="1607915512" sldId="271"/>
        </pc:sldMkLst>
      </pc:sldChg>
      <pc:sldChg chg="addSp modSp add mod modTransition">
        <pc:chgData name="伊織 加藤" userId="cb52573e58334ac9" providerId="LiveId" clId="{DD8DC506-597B-4DCE-BBC2-E047CFF34BA2}" dt="2025-08-08T22:03:10.827" v="5085" actId="1076"/>
        <pc:sldMkLst>
          <pc:docMk/>
          <pc:sldMk cId="4019100285" sldId="272"/>
        </pc:sldMkLst>
      </pc:sldChg>
      <pc:sldChg chg="addSp delSp modSp new mod">
        <pc:chgData name="伊織 加藤" userId="cb52573e58334ac9" providerId="LiveId" clId="{DD8DC506-597B-4DCE-BBC2-E047CFF34BA2}" dt="2025-08-09T00:47:01.325" v="6137" actId="1076"/>
        <pc:sldMkLst>
          <pc:docMk/>
          <pc:sldMk cId="2481247959" sldId="273"/>
        </pc:sldMkLst>
      </pc:sldChg>
      <pc:sldChg chg="addSp delSp modSp new mod">
        <pc:chgData name="伊織 加藤" userId="cb52573e58334ac9" providerId="LiveId" clId="{DD8DC506-597B-4DCE-BBC2-E047CFF34BA2}" dt="2025-08-08T21:54:29.844" v="4920" actId="1076"/>
        <pc:sldMkLst>
          <pc:docMk/>
          <pc:sldMk cId="3017912013" sldId="274"/>
        </pc:sldMkLst>
      </pc:sldChg>
      <pc:sldChg chg="delSp new del mod ord">
        <pc:chgData name="伊織 加藤" userId="cb52573e58334ac9" providerId="LiveId" clId="{DD8DC506-597B-4DCE-BBC2-E047CFF34BA2}" dt="2025-08-09T01:48:45.795" v="6222" actId="47"/>
        <pc:sldMkLst>
          <pc:docMk/>
          <pc:sldMk cId="2348886077" sldId="275"/>
        </pc:sldMkLst>
      </pc:sldChg>
      <pc:sldChg chg="addSp delSp modSp new del mod">
        <pc:chgData name="伊織 加藤" userId="cb52573e58334ac9" providerId="LiveId" clId="{DD8DC506-597B-4DCE-BBC2-E047CFF34BA2}" dt="2025-08-08T22:03:46.019" v="5086" actId="47"/>
        <pc:sldMkLst>
          <pc:docMk/>
          <pc:sldMk cId="427572877" sldId="276"/>
        </pc:sldMkLst>
      </pc:sldChg>
      <pc:sldChg chg="delSp new del mod">
        <pc:chgData name="伊織 加藤" userId="cb52573e58334ac9" providerId="LiveId" clId="{DD8DC506-597B-4DCE-BBC2-E047CFF34BA2}" dt="2025-08-09T01:48:49.023" v="6224" actId="47"/>
        <pc:sldMkLst>
          <pc:docMk/>
          <pc:sldMk cId="453074670" sldId="277"/>
        </pc:sldMkLst>
      </pc:sldChg>
      <pc:sldChg chg="new del">
        <pc:chgData name="伊織 加藤" userId="cb52573e58334ac9" providerId="LiveId" clId="{DD8DC506-597B-4DCE-BBC2-E047CFF34BA2}" dt="2025-08-08T21:57:12.162" v="4934" actId="47"/>
        <pc:sldMkLst>
          <pc:docMk/>
          <pc:sldMk cId="1087825339" sldId="278"/>
        </pc:sldMkLst>
      </pc:sldChg>
      <pc:sldChg chg="addSp delSp modSp new mod">
        <pc:chgData name="伊織 加藤" userId="cb52573e58334ac9" providerId="LiveId" clId="{DD8DC506-597B-4DCE-BBC2-E047CFF34BA2}" dt="2025-08-08T22:08:38.437" v="5197" actId="1076"/>
        <pc:sldMkLst>
          <pc:docMk/>
          <pc:sldMk cId="3594288969" sldId="278"/>
        </pc:sldMkLst>
      </pc:sldChg>
      <pc:sldChg chg="addSp delSp modSp new mod">
        <pc:chgData name="伊織 加藤" userId="cb52573e58334ac9" providerId="LiveId" clId="{DD8DC506-597B-4DCE-BBC2-E047CFF34BA2}" dt="2025-08-09T01:43:43.389" v="6221" actId="1076"/>
        <pc:sldMkLst>
          <pc:docMk/>
          <pc:sldMk cId="1819045977" sldId="279"/>
        </pc:sldMkLst>
      </pc:sldChg>
      <pc:sldChg chg="modSp add mod ord">
        <pc:chgData name="伊織 加藤" userId="cb52573e58334ac9" providerId="LiveId" clId="{DD8DC506-597B-4DCE-BBC2-E047CFF34BA2}" dt="2025-08-09T01:48:55.434" v="6227"/>
        <pc:sldMkLst>
          <pc:docMk/>
          <pc:sldMk cId="1186129821" sldId="280"/>
        </pc:sldMkLst>
      </pc:sldChg>
      <pc:sldChg chg="delSp new del mod">
        <pc:chgData name="伊織 加藤" userId="cb52573e58334ac9" providerId="LiveId" clId="{DD8DC506-597B-4DCE-BBC2-E047CFF34BA2}" dt="2025-08-09T01:48:46.814" v="6223" actId="47"/>
        <pc:sldMkLst>
          <pc:docMk/>
          <pc:sldMk cId="1209923954" sldId="281"/>
        </pc:sldMkLst>
      </pc:sldChg>
      <pc:sldChg chg="add del">
        <pc:chgData name="伊織 加藤" userId="cb52573e58334ac9" providerId="LiveId" clId="{DD8DC506-597B-4DCE-BBC2-E047CFF34BA2}" dt="2025-08-09T01:48:50.007" v="6225" actId="47"/>
        <pc:sldMkLst>
          <pc:docMk/>
          <pc:sldMk cId="4152857635" sldId="282"/>
        </pc:sldMkLst>
      </pc:sldChg>
    </pc:docChg>
  </pc:docChgLst>
  <pc:docChgLst>
    <pc:chgData name="伊織 加藤" userId="cb52573e58334ac9" providerId="LiveId" clId="{5E6524D9-6A70-4C66-940D-BD46E69B25BD}"/>
    <pc:docChg chg="undo redo custSel addSld delSld modSld sldOrd">
      <pc:chgData name="伊織 加藤" userId="cb52573e58334ac9" providerId="LiveId" clId="{5E6524D9-6A70-4C66-940D-BD46E69B25BD}" dt="2025-09-19T05:54:08.048" v="4970"/>
      <pc:docMkLst>
        <pc:docMk/>
      </pc:docMkLst>
      <pc:sldChg chg="addSp delSp modSp mod">
        <pc:chgData name="伊織 加藤" userId="cb52573e58334ac9" providerId="LiveId" clId="{5E6524D9-6A70-4C66-940D-BD46E69B25BD}" dt="2025-09-19T03:38:11.519" v="4773" actId="1076"/>
        <pc:sldMkLst>
          <pc:docMk/>
          <pc:sldMk cId="1358719361" sldId="256"/>
        </pc:sldMkLst>
        <pc:spChg chg="add del mod">
          <ac:chgData name="伊織 加藤" userId="cb52573e58334ac9" providerId="LiveId" clId="{5E6524D9-6A70-4C66-940D-BD46E69B25BD}" dt="2025-09-18T20:22:07.711" v="2047" actId="478"/>
          <ac:spMkLst>
            <pc:docMk/>
            <pc:sldMk cId="1358719361" sldId="256"/>
            <ac:spMk id="2" creationId="{581F0A05-AD63-EEFE-7909-460C474C1C82}"/>
          </ac:spMkLst>
        </pc:spChg>
        <pc:spChg chg="add del mod">
          <ac:chgData name="伊織 加藤" userId="cb52573e58334ac9" providerId="LiveId" clId="{5E6524D9-6A70-4C66-940D-BD46E69B25BD}" dt="2025-09-18T20:22:07.711" v="2047" actId="478"/>
          <ac:spMkLst>
            <pc:docMk/>
            <pc:sldMk cId="1358719361" sldId="256"/>
            <ac:spMk id="4" creationId="{5916326B-5911-4DD9-16C4-48DB14EA5E46}"/>
          </ac:spMkLst>
        </pc:spChg>
        <pc:spChg chg="add del mod">
          <ac:chgData name="伊織 加藤" userId="cb52573e58334ac9" providerId="LiveId" clId="{5E6524D9-6A70-4C66-940D-BD46E69B25BD}" dt="2025-09-19T03:24:51.312" v="4746" actId="21"/>
          <ac:spMkLst>
            <pc:docMk/>
            <pc:sldMk cId="1358719361" sldId="256"/>
            <ac:spMk id="6" creationId="{00B86E46-2488-6BE4-BCAE-99CA952264CA}"/>
          </ac:spMkLst>
        </pc:spChg>
        <pc:spChg chg="add del mod">
          <ac:chgData name="伊織 加藤" userId="cb52573e58334ac9" providerId="LiveId" clId="{5E6524D9-6A70-4C66-940D-BD46E69B25BD}" dt="2025-09-19T03:24:51.312" v="4746" actId="21"/>
          <ac:spMkLst>
            <pc:docMk/>
            <pc:sldMk cId="1358719361" sldId="256"/>
            <ac:spMk id="7" creationId="{B4E215B1-01BA-9D91-B6B3-D2988D2CF26D}"/>
          </ac:spMkLst>
        </pc:spChg>
        <pc:spChg chg="add del mod">
          <ac:chgData name="伊織 加藤" userId="cb52573e58334ac9" providerId="LiveId" clId="{5E6524D9-6A70-4C66-940D-BD46E69B25BD}" dt="2025-09-19T03:24:51.312" v="4746" actId="21"/>
          <ac:spMkLst>
            <pc:docMk/>
            <pc:sldMk cId="1358719361" sldId="256"/>
            <ac:spMk id="8" creationId="{ECE8D8AA-0A21-E1F6-DCD1-B8979FF6B897}"/>
          </ac:spMkLst>
        </pc:spChg>
        <pc:spChg chg="add mod">
          <ac:chgData name="伊織 加藤" userId="cb52573e58334ac9" providerId="LiveId" clId="{5E6524D9-6A70-4C66-940D-BD46E69B25BD}" dt="2025-09-18T20:37:42.101" v="2158"/>
          <ac:spMkLst>
            <pc:docMk/>
            <pc:sldMk cId="1358719361" sldId="256"/>
            <ac:spMk id="9" creationId="{53207C2C-7C5E-F7F7-C5BA-E871304838E1}"/>
          </ac:spMkLst>
        </pc:spChg>
        <pc:spChg chg="add mod">
          <ac:chgData name="伊織 加藤" userId="cb52573e58334ac9" providerId="LiveId" clId="{5E6524D9-6A70-4C66-940D-BD46E69B25BD}" dt="2025-09-18T20:37:42.101" v="2158"/>
          <ac:spMkLst>
            <pc:docMk/>
            <pc:sldMk cId="1358719361" sldId="256"/>
            <ac:spMk id="10" creationId="{2ED90230-DF82-882F-F488-F130CEB3A157}"/>
          </ac:spMkLst>
        </pc:spChg>
        <pc:picChg chg="add del mod">
          <ac:chgData name="伊織 加藤" userId="cb52573e58334ac9" providerId="LiveId" clId="{5E6524D9-6A70-4C66-940D-BD46E69B25BD}" dt="2025-09-18T20:22:06.052" v="2045" actId="478"/>
          <ac:picMkLst>
            <pc:docMk/>
            <pc:sldMk cId="1358719361" sldId="256"/>
            <ac:picMk id="3" creationId="{1318FC04-C8A6-BDD6-D867-1287BD29FEFA}"/>
          </ac:picMkLst>
        </pc:picChg>
        <pc:picChg chg="add del">
          <ac:chgData name="伊織 加藤" userId="cb52573e58334ac9" providerId="LiveId" clId="{5E6524D9-6A70-4C66-940D-BD46E69B25BD}" dt="2025-09-18T20:37:32.591" v="2155" actId="478"/>
          <ac:picMkLst>
            <pc:docMk/>
            <pc:sldMk cId="1358719361" sldId="256"/>
            <ac:picMk id="5" creationId="{D6F489A2-88B4-0420-44B6-9D18A5BE203C}"/>
          </ac:picMkLst>
        </pc:picChg>
        <pc:picChg chg="add mod">
          <ac:chgData name="伊織 加藤" userId="cb52573e58334ac9" providerId="LiveId" clId="{5E6524D9-6A70-4C66-940D-BD46E69B25BD}" dt="2025-09-19T03:38:11.519" v="4773" actId="1076"/>
          <ac:picMkLst>
            <pc:docMk/>
            <pc:sldMk cId="1358719361" sldId="256"/>
            <ac:picMk id="11" creationId="{665DDF52-EBB6-095E-416A-8B879F0709E0}"/>
          </ac:picMkLst>
        </pc:picChg>
      </pc:sldChg>
      <pc:sldChg chg="addSp delSp modSp mod">
        <pc:chgData name="伊織 加藤" userId="cb52573e58334ac9" providerId="LiveId" clId="{5E6524D9-6A70-4C66-940D-BD46E69B25BD}" dt="2025-09-18T20:20:44.516" v="2044"/>
        <pc:sldMkLst>
          <pc:docMk/>
          <pc:sldMk cId="1367454443" sldId="257"/>
        </pc:sldMkLst>
        <pc:spChg chg="add del mod ord">
          <ac:chgData name="伊織 加藤" userId="cb52573e58334ac9" providerId="LiveId" clId="{5E6524D9-6A70-4C66-940D-BD46E69B25BD}" dt="2025-09-18T20:20:41.787" v="2043" actId="478"/>
          <ac:spMkLst>
            <pc:docMk/>
            <pc:sldMk cId="1367454443" sldId="257"/>
            <ac:spMk id="3" creationId="{33852D9E-E4F6-D55C-F43F-2D18695410CB}"/>
          </ac:spMkLst>
        </pc:spChg>
        <pc:picChg chg="add del mod">
          <ac:chgData name="伊織 加藤" userId="cb52573e58334ac9" providerId="LiveId" clId="{5E6524D9-6A70-4C66-940D-BD46E69B25BD}" dt="2025-09-18T20:20:41.787" v="2043" actId="478"/>
          <ac:picMkLst>
            <pc:docMk/>
            <pc:sldMk cId="1367454443" sldId="257"/>
            <ac:picMk id="2" creationId="{8F8FF48C-CBED-927B-E53D-BF70C2537C65}"/>
          </ac:picMkLst>
        </pc:picChg>
        <pc:picChg chg="add">
          <ac:chgData name="伊織 加藤" userId="cb52573e58334ac9" providerId="LiveId" clId="{5E6524D9-6A70-4C66-940D-BD46E69B25BD}" dt="2025-09-18T20:20:44.516" v="2044"/>
          <ac:picMkLst>
            <pc:docMk/>
            <pc:sldMk cId="1367454443" sldId="257"/>
            <ac:picMk id="6" creationId="{5E567B75-7CC7-D7A2-A0B5-396FDDF5CEBD}"/>
          </ac:picMkLst>
        </pc:picChg>
        <pc:cxnChg chg="add del mod">
          <ac:chgData name="伊織 加藤" userId="cb52573e58334ac9" providerId="LiveId" clId="{5E6524D9-6A70-4C66-940D-BD46E69B25BD}" dt="2025-09-18T20:20:41.787" v="2043" actId="478"/>
          <ac:cxnSpMkLst>
            <pc:docMk/>
            <pc:sldMk cId="1367454443" sldId="257"/>
            <ac:cxnSpMk id="5" creationId="{2A509BB4-A057-C8F5-030E-3ED0E7A45AB0}"/>
          </ac:cxnSpMkLst>
        </pc:cxnChg>
      </pc:sldChg>
      <pc:sldChg chg="addSp delSp modSp del mod">
        <pc:chgData name="伊織 加藤" userId="cb52573e58334ac9" providerId="LiveId" clId="{5E6524D9-6A70-4C66-940D-BD46E69B25BD}" dt="2025-09-18T20:17:53.046" v="2012" actId="47"/>
        <pc:sldMkLst>
          <pc:docMk/>
          <pc:sldMk cId="2837169736" sldId="258"/>
        </pc:sldMkLst>
      </pc:sldChg>
      <pc:sldChg chg="addSp delSp modSp del mod">
        <pc:chgData name="伊織 加藤" userId="cb52573e58334ac9" providerId="LiveId" clId="{5E6524D9-6A70-4C66-940D-BD46E69B25BD}" dt="2025-09-18T20:07:51.476" v="1923" actId="47"/>
        <pc:sldMkLst>
          <pc:docMk/>
          <pc:sldMk cId="2801351100" sldId="259"/>
        </pc:sldMkLst>
      </pc:sldChg>
      <pc:sldChg chg="addSp delSp modSp mod">
        <pc:chgData name="伊織 加藤" userId="cb52573e58334ac9" providerId="LiveId" clId="{5E6524D9-6A70-4C66-940D-BD46E69B25BD}" dt="2025-09-18T21:15:18.359" v="2824" actId="1038"/>
        <pc:sldMkLst>
          <pc:docMk/>
          <pc:sldMk cId="3815152809" sldId="261"/>
        </pc:sldMkLst>
        <pc:spChg chg="add mod">
          <ac:chgData name="伊織 加藤" userId="cb52573e58334ac9" providerId="LiveId" clId="{5E6524D9-6A70-4C66-940D-BD46E69B25BD}" dt="2025-09-18T21:15:18.359" v="2824" actId="1038"/>
          <ac:spMkLst>
            <pc:docMk/>
            <pc:sldMk cId="3815152809" sldId="261"/>
            <ac:spMk id="2" creationId="{C654D075-4A2B-7BC3-5716-DE671EEE2BCE}"/>
          </ac:spMkLst>
        </pc:spChg>
        <pc:picChg chg="add">
          <ac:chgData name="伊織 加藤" userId="cb52573e58334ac9" providerId="LiveId" clId="{5E6524D9-6A70-4C66-940D-BD46E69B25BD}" dt="2025-09-10T08:02:13.733" v="1864"/>
          <ac:picMkLst>
            <pc:docMk/>
            <pc:sldMk cId="3815152809" sldId="261"/>
            <ac:picMk id="11" creationId="{BB55BA68-DE23-3BF1-16AC-0EC000230C95}"/>
          </ac:picMkLst>
        </pc:picChg>
      </pc:sldChg>
      <pc:sldChg chg="addSp delSp modSp del mod">
        <pc:chgData name="伊織 加藤" userId="cb52573e58334ac9" providerId="LiveId" clId="{5E6524D9-6A70-4C66-940D-BD46E69B25BD}" dt="2025-09-15T11:54:46.665" v="1918" actId="47"/>
        <pc:sldMkLst>
          <pc:docMk/>
          <pc:sldMk cId="2457306538" sldId="262"/>
        </pc:sldMkLst>
      </pc:sldChg>
      <pc:sldChg chg="addSp delSp add del mod ord">
        <pc:chgData name="伊織 加藤" userId="cb52573e58334ac9" providerId="LiveId" clId="{5E6524D9-6A70-4C66-940D-BD46E69B25BD}" dt="2025-09-18T22:01:18.082" v="4037"/>
        <pc:sldMkLst>
          <pc:docMk/>
          <pc:sldMk cId="3217116339" sldId="263"/>
        </pc:sldMkLst>
        <pc:picChg chg="add">
          <ac:chgData name="伊織 加藤" userId="cb52573e58334ac9" providerId="LiveId" clId="{5E6524D9-6A70-4C66-940D-BD46E69B25BD}" dt="2025-09-10T08:04:22.130" v="1879"/>
          <ac:picMkLst>
            <pc:docMk/>
            <pc:sldMk cId="3217116339" sldId="263"/>
            <ac:picMk id="5" creationId="{8D7E350F-5B14-59D6-ABE0-596EA1E3951F}"/>
          </ac:picMkLst>
        </pc:picChg>
      </pc:sldChg>
      <pc:sldChg chg="addSp delSp mod">
        <pc:chgData name="伊織 加藤" userId="cb52573e58334ac9" providerId="LiveId" clId="{5E6524D9-6A70-4C66-940D-BD46E69B25BD}" dt="2025-09-10T08:04:54.146" v="1885"/>
        <pc:sldMkLst>
          <pc:docMk/>
          <pc:sldMk cId="1899144538" sldId="264"/>
        </pc:sldMkLst>
        <pc:picChg chg="add">
          <ac:chgData name="伊織 加藤" userId="cb52573e58334ac9" providerId="LiveId" clId="{5E6524D9-6A70-4C66-940D-BD46E69B25BD}" dt="2025-09-10T08:04:54.146" v="1885"/>
          <ac:picMkLst>
            <pc:docMk/>
            <pc:sldMk cId="1899144538" sldId="264"/>
            <ac:picMk id="2" creationId="{65F7FD0D-553B-08F6-2386-54C3B5F6A84F}"/>
          </ac:picMkLst>
        </pc:picChg>
      </pc:sldChg>
      <pc:sldChg chg="addSp delSp modSp del mod">
        <pc:chgData name="伊織 加藤" userId="cb52573e58334ac9" providerId="LiveId" clId="{5E6524D9-6A70-4C66-940D-BD46E69B25BD}" dt="2025-09-18T20:17:39.201" v="2007" actId="47"/>
        <pc:sldMkLst>
          <pc:docMk/>
          <pc:sldMk cId="2820909249" sldId="265"/>
        </pc:sldMkLst>
      </pc:sldChg>
      <pc:sldChg chg="addSp delSp modSp del mod">
        <pc:chgData name="伊織 加藤" userId="cb52573e58334ac9" providerId="LiveId" clId="{5E6524D9-6A70-4C66-940D-BD46E69B25BD}" dt="2025-09-18T20:17:40.589" v="2008" actId="47"/>
        <pc:sldMkLst>
          <pc:docMk/>
          <pc:sldMk cId="74730814" sldId="266"/>
        </pc:sldMkLst>
      </pc:sldChg>
      <pc:sldChg chg="addSp delSp modSp del mod">
        <pc:chgData name="伊織 加藤" userId="cb52573e58334ac9" providerId="LiveId" clId="{5E6524D9-6A70-4C66-940D-BD46E69B25BD}" dt="2025-09-18T21:11:46.239" v="2667" actId="47"/>
        <pc:sldMkLst>
          <pc:docMk/>
          <pc:sldMk cId="4271232168" sldId="267"/>
        </pc:sldMkLst>
      </pc:sldChg>
      <pc:sldChg chg="addSp delSp modSp del mod">
        <pc:chgData name="伊織 加藤" userId="cb52573e58334ac9" providerId="LiveId" clId="{5E6524D9-6A70-4C66-940D-BD46E69B25BD}" dt="2025-09-18T20:55:15.806" v="2366" actId="47"/>
        <pc:sldMkLst>
          <pc:docMk/>
          <pc:sldMk cId="2593496392" sldId="268"/>
        </pc:sldMkLst>
      </pc:sldChg>
      <pc:sldChg chg="addSp delSp mod">
        <pc:chgData name="伊織 加藤" userId="cb52573e58334ac9" providerId="LiveId" clId="{5E6524D9-6A70-4C66-940D-BD46E69B25BD}" dt="2025-09-10T08:01:41.893" v="1858"/>
        <pc:sldMkLst>
          <pc:docMk/>
          <pc:sldMk cId="832987431" sldId="269"/>
        </pc:sldMkLst>
        <pc:picChg chg="add">
          <ac:chgData name="伊織 加藤" userId="cb52573e58334ac9" providerId="LiveId" clId="{5E6524D9-6A70-4C66-940D-BD46E69B25BD}" dt="2025-09-10T08:01:41.893" v="1858"/>
          <ac:picMkLst>
            <pc:docMk/>
            <pc:sldMk cId="832987431" sldId="269"/>
            <ac:picMk id="4" creationId="{EDE87518-C975-717A-7206-5D94F87DAEC7}"/>
          </ac:picMkLst>
        </pc:picChg>
      </pc:sldChg>
      <pc:sldChg chg="addSp delSp del mod">
        <pc:chgData name="伊織 加藤" userId="cb52573e58334ac9" providerId="LiveId" clId="{5E6524D9-6A70-4C66-940D-BD46E69B25BD}" dt="2025-09-18T21:20:01.054" v="2826" actId="47"/>
        <pc:sldMkLst>
          <pc:docMk/>
          <pc:sldMk cId="1908629039" sldId="270"/>
        </pc:sldMkLst>
      </pc:sldChg>
      <pc:sldChg chg="addSp delSp modSp mod ord">
        <pc:chgData name="伊織 加藤" userId="cb52573e58334ac9" providerId="LiveId" clId="{5E6524D9-6A70-4C66-940D-BD46E69B25BD}" dt="2025-09-18T22:01:28.425" v="4041"/>
        <pc:sldMkLst>
          <pc:docMk/>
          <pc:sldMk cId="1607915512" sldId="271"/>
        </pc:sldMkLst>
        <pc:spChg chg="add del">
          <ac:chgData name="伊織 加藤" userId="cb52573e58334ac9" providerId="LiveId" clId="{5E6524D9-6A70-4C66-940D-BD46E69B25BD}" dt="2025-09-18T20:09:41.521" v="1925" actId="22"/>
          <ac:spMkLst>
            <pc:docMk/>
            <pc:sldMk cId="1607915512" sldId="271"/>
            <ac:spMk id="4" creationId="{7F2B8BA7-BC92-6375-4BDD-5910E31A5892}"/>
          </ac:spMkLst>
        </pc:spChg>
        <pc:spChg chg="add del">
          <ac:chgData name="伊織 加藤" userId="cb52573e58334ac9" providerId="LiveId" clId="{5E6524D9-6A70-4C66-940D-BD46E69B25BD}" dt="2025-09-18T20:11:12.480" v="1929" actId="478"/>
          <ac:spMkLst>
            <pc:docMk/>
            <pc:sldMk cId="1607915512" sldId="271"/>
            <ac:spMk id="6" creationId="{9BD4A0E3-CA9F-0A1B-7954-16816149091B}"/>
          </ac:spMkLst>
        </pc:spChg>
        <pc:picChg chg="add mod">
          <ac:chgData name="伊織 加藤" userId="cb52573e58334ac9" providerId="LiveId" clId="{5E6524D9-6A70-4C66-940D-BD46E69B25BD}" dt="2025-09-18T22:01:12.412" v="4035" actId="1076"/>
          <ac:picMkLst>
            <pc:docMk/>
            <pc:sldMk cId="1607915512" sldId="271"/>
            <ac:picMk id="2" creationId="{F24558A0-27B5-BF93-492B-01E1AAD7B76C}"/>
          </ac:picMkLst>
        </pc:picChg>
      </pc:sldChg>
      <pc:sldChg chg="addSp delSp del mod">
        <pc:chgData name="伊織 加藤" userId="cb52573e58334ac9" providerId="LiveId" clId="{5E6524D9-6A70-4C66-940D-BD46E69B25BD}" dt="2025-09-18T20:17:48.305" v="2010" actId="47"/>
        <pc:sldMkLst>
          <pc:docMk/>
          <pc:sldMk cId="4019100285" sldId="272"/>
        </pc:sldMkLst>
      </pc:sldChg>
      <pc:sldChg chg="del">
        <pc:chgData name="伊織 加藤" userId="cb52573e58334ac9" providerId="LiveId" clId="{5E6524D9-6A70-4C66-940D-BD46E69B25BD}" dt="2025-09-10T03:30:14.667" v="452" actId="47"/>
        <pc:sldMkLst>
          <pc:docMk/>
          <pc:sldMk cId="2481247959" sldId="273"/>
        </pc:sldMkLst>
      </pc:sldChg>
      <pc:sldChg chg="addSp delSp modSp mod ord">
        <pc:chgData name="伊織 加藤" userId="cb52573e58334ac9" providerId="LiveId" clId="{5E6524D9-6A70-4C66-940D-BD46E69B25BD}" dt="2025-09-19T05:53:50.358" v="4968"/>
        <pc:sldMkLst>
          <pc:docMk/>
          <pc:sldMk cId="3017912013" sldId="274"/>
        </pc:sldMkLst>
        <pc:picChg chg="add">
          <ac:chgData name="伊織 加藤" userId="cb52573e58334ac9" providerId="LiveId" clId="{5E6524D9-6A70-4C66-940D-BD46E69B25BD}" dt="2025-09-10T08:04:32.674" v="1881"/>
          <ac:picMkLst>
            <pc:docMk/>
            <pc:sldMk cId="3017912013" sldId="274"/>
            <ac:picMk id="2" creationId="{3073B95B-28F3-216D-13E0-778A1DDB7072}"/>
          </ac:picMkLst>
        </pc:picChg>
      </pc:sldChg>
      <pc:sldChg chg="del">
        <pc:chgData name="伊織 加藤" userId="cb52573e58334ac9" providerId="LiveId" clId="{5E6524D9-6A70-4C66-940D-BD46E69B25BD}" dt="2025-09-10T03:30:19.970" v="453" actId="47"/>
        <pc:sldMkLst>
          <pc:docMk/>
          <pc:sldMk cId="3594288969" sldId="278"/>
        </pc:sldMkLst>
      </pc:sldChg>
      <pc:sldChg chg="addSp delSp del mod">
        <pc:chgData name="伊織 加藤" userId="cb52573e58334ac9" providerId="LiveId" clId="{5E6524D9-6A70-4C66-940D-BD46E69B25BD}" dt="2025-09-18T20:17:52.264" v="2011" actId="47"/>
        <pc:sldMkLst>
          <pc:docMk/>
          <pc:sldMk cId="1819045977" sldId="279"/>
        </pc:sldMkLst>
      </pc:sldChg>
      <pc:sldChg chg="addSp delSp del mod delAnim">
        <pc:chgData name="伊織 加藤" userId="cb52573e58334ac9" providerId="LiveId" clId="{5E6524D9-6A70-4C66-940D-BD46E69B25BD}" dt="2025-09-18T20:17:44.025" v="2009" actId="47"/>
        <pc:sldMkLst>
          <pc:docMk/>
          <pc:sldMk cId="1186129821" sldId="280"/>
        </pc:sldMkLst>
      </pc:sldChg>
      <pc:sldChg chg="delSp new del mod">
        <pc:chgData name="伊織 加藤" userId="cb52573e58334ac9" providerId="LiveId" clId="{5E6524D9-6A70-4C66-940D-BD46E69B25BD}" dt="2025-09-10T03:41:13.614" v="741" actId="47"/>
        <pc:sldMkLst>
          <pc:docMk/>
          <pc:sldMk cId="1697983399" sldId="281"/>
        </pc:sldMkLst>
      </pc:sldChg>
      <pc:sldChg chg="addSp delSp modSp new del mod ord">
        <pc:chgData name="伊織 加藤" userId="cb52573e58334ac9" providerId="LiveId" clId="{5E6524D9-6A70-4C66-940D-BD46E69B25BD}" dt="2025-09-10T06:44:41.421" v="1666" actId="47"/>
        <pc:sldMkLst>
          <pc:docMk/>
          <pc:sldMk cId="2800812640" sldId="281"/>
        </pc:sldMkLst>
      </pc:sldChg>
      <pc:sldChg chg="addSp delSp modSp new del mod setBg">
        <pc:chgData name="伊織 加藤" userId="cb52573e58334ac9" providerId="LiveId" clId="{5E6524D9-6A70-4C66-940D-BD46E69B25BD}" dt="2025-09-10T06:27:24.323" v="1178" actId="47"/>
        <pc:sldMkLst>
          <pc:docMk/>
          <pc:sldMk cId="3270353107" sldId="282"/>
        </pc:sldMkLst>
      </pc:sldChg>
      <pc:sldChg chg="addSp delSp modSp new del mod setBg">
        <pc:chgData name="伊織 加藤" userId="cb52573e58334ac9" providerId="LiveId" clId="{5E6524D9-6A70-4C66-940D-BD46E69B25BD}" dt="2025-09-10T07:28:31.288" v="1791" actId="47"/>
        <pc:sldMkLst>
          <pc:docMk/>
          <pc:sldMk cId="4167490218" sldId="282"/>
        </pc:sldMkLst>
      </pc:sldChg>
      <pc:sldChg chg="addSp delSp modSp new del mod">
        <pc:chgData name="伊織 加藤" userId="cb52573e58334ac9" providerId="LiveId" clId="{5E6524D9-6A70-4C66-940D-BD46E69B25BD}" dt="2025-09-18T21:33:08.333" v="3130" actId="47"/>
        <pc:sldMkLst>
          <pc:docMk/>
          <pc:sldMk cId="3961854495" sldId="283"/>
        </pc:sldMkLst>
      </pc:sldChg>
      <pc:sldChg chg="addSp delSp modSp new mod ord">
        <pc:chgData name="伊織 加藤" userId="cb52573e58334ac9" providerId="LiveId" clId="{5E6524D9-6A70-4C66-940D-BD46E69B25BD}" dt="2025-09-19T03:25:47.957" v="4753"/>
        <pc:sldMkLst>
          <pc:docMk/>
          <pc:sldMk cId="4110370793" sldId="284"/>
        </pc:sldMkLst>
        <pc:spChg chg="add del">
          <ac:chgData name="伊織 加藤" userId="cb52573e58334ac9" providerId="LiveId" clId="{5E6524D9-6A70-4C66-940D-BD46E69B25BD}" dt="2025-09-18T20:10:50.519" v="1927" actId="478"/>
          <ac:spMkLst>
            <pc:docMk/>
            <pc:sldMk cId="4110370793" sldId="284"/>
            <ac:spMk id="3" creationId="{81265578-C209-7AE9-82D8-E1C6792AFCFA}"/>
          </ac:spMkLst>
        </pc:spChg>
        <pc:spChg chg="add del mod">
          <ac:chgData name="伊織 加藤" userId="cb52573e58334ac9" providerId="LiveId" clId="{5E6524D9-6A70-4C66-940D-BD46E69B25BD}" dt="2025-09-19T03:25:45.575" v="4752" actId="21"/>
          <ac:spMkLst>
            <pc:docMk/>
            <pc:sldMk cId="4110370793" sldId="284"/>
            <ac:spMk id="5" creationId="{6D3815BE-54A7-4B3E-797E-604941E46764}"/>
          </ac:spMkLst>
        </pc:spChg>
        <pc:spChg chg="add del">
          <ac:chgData name="伊織 加藤" userId="cb52573e58334ac9" providerId="LiveId" clId="{5E6524D9-6A70-4C66-940D-BD46E69B25BD}" dt="2025-09-18T20:14:03.172" v="1973" actId="478"/>
          <ac:spMkLst>
            <pc:docMk/>
            <pc:sldMk cId="4110370793" sldId="284"/>
            <ac:spMk id="7" creationId="{3FFD5222-DDB6-1FB0-27CF-33CF8D520CBB}"/>
          </ac:spMkLst>
        </pc:spChg>
        <pc:spChg chg="add del mod">
          <ac:chgData name="伊織 加藤" userId="cb52573e58334ac9" providerId="LiveId" clId="{5E6524D9-6A70-4C66-940D-BD46E69B25BD}" dt="2025-09-19T03:25:45.575" v="4752" actId="21"/>
          <ac:spMkLst>
            <pc:docMk/>
            <pc:sldMk cId="4110370793" sldId="284"/>
            <ac:spMk id="8" creationId="{FE317D3A-C879-83FC-85D9-3772DA4D695C}"/>
          </ac:spMkLst>
        </pc:spChg>
        <pc:spChg chg="add del mod">
          <ac:chgData name="伊織 加藤" userId="cb52573e58334ac9" providerId="LiveId" clId="{5E6524D9-6A70-4C66-940D-BD46E69B25BD}" dt="2025-09-19T03:25:45.575" v="4752" actId="21"/>
          <ac:spMkLst>
            <pc:docMk/>
            <pc:sldMk cId="4110370793" sldId="284"/>
            <ac:spMk id="9" creationId="{A510C2C0-E88C-E165-9799-86439E95B905}"/>
          </ac:spMkLst>
        </pc:spChg>
        <pc:spChg chg="add del mod">
          <ac:chgData name="伊織 加藤" userId="cb52573e58334ac9" providerId="LiveId" clId="{5E6524D9-6A70-4C66-940D-BD46E69B25BD}" dt="2025-09-19T03:25:45.575" v="4752" actId="21"/>
          <ac:spMkLst>
            <pc:docMk/>
            <pc:sldMk cId="4110370793" sldId="284"/>
            <ac:spMk id="22" creationId="{2B2803C1-2349-623E-5167-40AD00896053}"/>
          </ac:spMkLst>
        </pc:spChg>
        <pc:picChg chg="add del mod">
          <ac:chgData name="伊織 加藤" userId="cb52573e58334ac9" providerId="LiveId" clId="{5E6524D9-6A70-4C66-940D-BD46E69B25BD}" dt="2025-09-19T03:25:45.575" v="4752" actId="21"/>
          <ac:picMkLst>
            <pc:docMk/>
            <pc:sldMk cId="4110370793" sldId="284"/>
            <ac:picMk id="18" creationId="{D24484C4-09B9-543B-572D-A4DF5AB38C59}"/>
          </ac:picMkLst>
        </pc:picChg>
        <pc:picChg chg="add">
          <ac:chgData name="伊織 加藤" userId="cb52573e58334ac9" providerId="LiveId" clId="{5E6524D9-6A70-4C66-940D-BD46E69B25BD}" dt="2025-09-19T03:25:47.957" v="4753"/>
          <ac:picMkLst>
            <pc:docMk/>
            <pc:sldMk cId="4110370793" sldId="284"/>
            <ac:picMk id="23" creationId="{8B7316EB-DEE8-0492-3C0F-479B00DD66DA}"/>
          </ac:picMkLst>
        </pc:picChg>
        <pc:picChg chg="add del mod">
          <ac:chgData name="伊織 加藤" userId="cb52573e58334ac9" providerId="LiveId" clId="{5E6524D9-6A70-4C66-940D-BD46E69B25BD}" dt="2025-09-19T03:25:45.575" v="4752" actId="21"/>
          <ac:picMkLst>
            <pc:docMk/>
            <pc:sldMk cId="4110370793" sldId="284"/>
            <ac:picMk id="1026" creationId="{685D957A-6C6E-6FD6-DEBD-16433AC2AFBF}"/>
          </ac:picMkLst>
        </pc:picChg>
        <pc:picChg chg="add del mod">
          <ac:chgData name="伊織 加藤" userId="cb52573e58334ac9" providerId="LiveId" clId="{5E6524D9-6A70-4C66-940D-BD46E69B25BD}" dt="2025-09-19T03:25:45.575" v="4752" actId="21"/>
          <ac:picMkLst>
            <pc:docMk/>
            <pc:sldMk cId="4110370793" sldId="284"/>
            <ac:picMk id="1028" creationId="{2AFC3291-2CE3-D945-B8E8-216C74FBC563}"/>
          </ac:picMkLst>
        </pc:picChg>
        <pc:picChg chg="add del mod">
          <ac:chgData name="伊織 加藤" userId="cb52573e58334ac9" providerId="LiveId" clId="{5E6524D9-6A70-4C66-940D-BD46E69B25BD}" dt="2025-09-19T03:25:45.575" v="4752" actId="21"/>
          <ac:picMkLst>
            <pc:docMk/>
            <pc:sldMk cId="4110370793" sldId="284"/>
            <ac:picMk id="1030" creationId="{E626E294-B5EC-7ADF-BA0D-0DB75FECD016}"/>
          </ac:picMkLst>
        </pc:picChg>
        <pc:picChg chg="add del">
          <ac:chgData name="伊織 加藤" userId="cb52573e58334ac9" providerId="LiveId" clId="{5E6524D9-6A70-4C66-940D-BD46E69B25BD}" dt="2025-09-18T20:12:51.009" v="1952" actId="478"/>
          <ac:picMkLst>
            <pc:docMk/>
            <pc:sldMk cId="4110370793" sldId="284"/>
            <ac:picMk id="1032" creationId="{CC55F05C-11F1-418F-56E6-1EFD16317A81}"/>
          </ac:picMkLst>
        </pc:picChg>
        <pc:cxnChg chg="add del mod">
          <ac:chgData name="伊織 加藤" userId="cb52573e58334ac9" providerId="LiveId" clId="{5E6524D9-6A70-4C66-940D-BD46E69B25BD}" dt="2025-09-19T03:25:45.575" v="4752" actId="21"/>
          <ac:cxnSpMkLst>
            <pc:docMk/>
            <pc:sldMk cId="4110370793" sldId="284"/>
            <ac:cxnSpMk id="11" creationId="{1C91DD1E-AD98-0C6E-2C11-CE55E137F989}"/>
          </ac:cxnSpMkLst>
        </pc:cxnChg>
        <pc:cxnChg chg="add del mod">
          <ac:chgData name="伊織 加藤" userId="cb52573e58334ac9" providerId="LiveId" clId="{5E6524D9-6A70-4C66-940D-BD46E69B25BD}" dt="2025-09-19T03:25:45.575" v="4752" actId="21"/>
          <ac:cxnSpMkLst>
            <pc:docMk/>
            <pc:sldMk cId="4110370793" sldId="284"/>
            <ac:cxnSpMk id="15" creationId="{C091CF4E-832A-57F7-5272-ED9F140E5560}"/>
          </ac:cxnSpMkLst>
        </pc:cxnChg>
      </pc:sldChg>
      <pc:sldChg chg="addSp delSp modSp new mod ord">
        <pc:chgData name="伊織 加藤" userId="cb52573e58334ac9" providerId="LiveId" clId="{5E6524D9-6A70-4C66-940D-BD46E69B25BD}" dt="2025-09-19T03:23:59.707" v="4740"/>
        <pc:sldMkLst>
          <pc:docMk/>
          <pc:sldMk cId="4104084125" sldId="285"/>
        </pc:sldMkLst>
        <pc:spChg chg="del">
          <ac:chgData name="伊織 加藤" userId="cb52573e58334ac9" providerId="LiveId" clId="{5E6524D9-6A70-4C66-940D-BD46E69B25BD}" dt="2025-09-18T20:24:13.826" v="2121" actId="478"/>
          <ac:spMkLst>
            <pc:docMk/>
            <pc:sldMk cId="4104084125" sldId="285"/>
            <ac:spMk id="2" creationId="{ADB886F1-4406-8160-06DF-A9453A7EBEF8}"/>
          </ac:spMkLst>
        </pc:spChg>
        <pc:spChg chg="del">
          <ac:chgData name="伊織 加藤" userId="cb52573e58334ac9" providerId="LiveId" clId="{5E6524D9-6A70-4C66-940D-BD46E69B25BD}" dt="2025-09-18T20:24:15.568" v="2122" actId="478"/>
          <ac:spMkLst>
            <pc:docMk/>
            <pc:sldMk cId="4104084125" sldId="285"/>
            <ac:spMk id="3" creationId="{2E8594B8-8F31-FFD9-5456-20D3FC5B968F}"/>
          </ac:spMkLst>
        </pc:spChg>
        <pc:spChg chg="add del mod">
          <ac:chgData name="伊織 加藤" userId="cb52573e58334ac9" providerId="LiveId" clId="{5E6524D9-6A70-4C66-940D-BD46E69B25BD}" dt="2025-09-18T21:00:52.761" v="2385" actId="478"/>
          <ac:spMkLst>
            <pc:docMk/>
            <pc:sldMk cId="4104084125" sldId="285"/>
            <ac:spMk id="4" creationId="{6952EEBA-FE8C-992F-68B8-039C36DEFCAA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8" creationId="{81BEB792-416C-AD5B-957A-07F1DF8CC810}"/>
          </ac:spMkLst>
        </pc:spChg>
        <pc:spChg chg="add mod">
          <ac:chgData name="伊織 加藤" userId="cb52573e58334ac9" providerId="LiveId" clId="{5E6524D9-6A70-4C66-940D-BD46E69B25BD}" dt="2025-09-18T21:04:55.248" v="2454" actId="1076"/>
          <ac:spMkLst>
            <pc:docMk/>
            <pc:sldMk cId="4104084125" sldId="285"/>
            <ac:spMk id="9" creationId="{69BBF7AB-6974-A70E-3920-B274347B67ED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10" creationId="{B5DA430D-C4B6-AB09-B3AF-F081E080262A}"/>
          </ac:spMkLst>
        </pc:spChg>
        <pc:spChg chg="add mod">
          <ac:chgData name="伊織 加藤" userId="cb52573e58334ac9" providerId="LiveId" clId="{5E6524D9-6A70-4C66-940D-BD46E69B25BD}" dt="2025-09-18T21:05:27.671" v="2475" actId="1076"/>
          <ac:spMkLst>
            <pc:docMk/>
            <pc:sldMk cId="4104084125" sldId="285"/>
            <ac:spMk id="11" creationId="{AB85858B-9C84-6C4C-3CC1-19814F7BD1DC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12" creationId="{9D94A5A5-E2D6-B4FE-0BFA-DA2B913501DF}"/>
          </ac:spMkLst>
        </pc:spChg>
        <pc:spChg chg="add mod">
          <ac:chgData name="伊織 加藤" userId="cb52573e58334ac9" providerId="LiveId" clId="{5E6524D9-6A70-4C66-940D-BD46E69B25BD}" dt="2025-09-18T21:05:55.020" v="2508" actId="1076"/>
          <ac:spMkLst>
            <pc:docMk/>
            <pc:sldMk cId="4104084125" sldId="285"/>
            <ac:spMk id="13" creationId="{ECF78164-F4D9-99A7-6084-04CAFF3EBEB8}"/>
          </ac:spMkLst>
        </pc:spChg>
        <pc:spChg chg="add mod">
          <ac:chgData name="伊織 加藤" userId="cb52573e58334ac9" providerId="LiveId" clId="{5E6524D9-6A70-4C66-940D-BD46E69B25BD}" dt="2025-09-18T21:06:15.304" v="2512" actId="1076"/>
          <ac:spMkLst>
            <pc:docMk/>
            <pc:sldMk cId="4104084125" sldId="285"/>
            <ac:spMk id="14" creationId="{DDE16CD8-B431-C4B8-06B1-BB26E40A5468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15" creationId="{343E0847-07E6-74D7-E071-B89FEE9D6623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16" creationId="{997C7099-BF9E-A90F-A513-0D010B473E7D}"/>
          </ac:spMkLst>
        </pc:spChg>
        <pc:spChg chg="add mod">
          <ac:chgData name="伊織 加藤" userId="cb52573e58334ac9" providerId="LiveId" clId="{5E6524D9-6A70-4C66-940D-BD46E69B25BD}" dt="2025-09-18T21:06:24.095" v="2514" actId="1076"/>
          <ac:spMkLst>
            <pc:docMk/>
            <pc:sldMk cId="4104084125" sldId="285"/>
            <ac:spMk id="17" creationId="{0D94E850-135F-73FA-49BC-90CCDD65ECCD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18" creationId="{BE7A2C9C-ACBE-35ED-29AB-9E4DF6790C6D}"/>
          </ac:spMkLst>
        </pc:spChg>
        <pc:spChg chg="add mod">
          <ac:chgData name="伊織 加藤" userId="cb52573e58334ac9" providerId="LiveId" clId="{5E6524D9-6A70-4C66-940D-BD46E69B25BD}" dt="2025-09-18T21:06:38.284" v="2516" actId="1076"/>
          <ac:spMkLst>
            <pc:docMk/>
            <pc:sldMk cId="4104084125" sldId="285"/>
            <ac:spMk id="19" creationId="{7191B225-0BB3-6D55-88E5-E347507BDEE5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20" creationId="{1798991D-EAEF-7F94-6355-A94518D4D488}"/>
          </ac:spMkLst>
        </pc:spChg>
        <pc:spChg chg="add mod">
          <ac:chgData name="伊織 加藤" userId="cb52573e58334ac9" providerId="LiveId" clId="{5E6524D9-6A70-4C66-940D-BD46E69B25BD}" dt="2025-09-18T21:07:02.243" v="2519" actId="1076"/>
          <ac:spMkLst>
            <pc:docMk/>
            <pc:sldMk cId="4104084125" sldId="285"/>
            <ac:spMk id="21" creationId="{E23EB1EC-FAC2-A2C0-9DEF-759D631B8D7E}"/>
          </ac:spMkLst>
        </pc:spChg>
        <pc:spChg chg="add mod">
          <ac:chgData name="伊織 加藤" userId="cb52573e58334ac9" providerId="LiveId" clId="{5E6524D9-6A70-4C66-940D-BD46E69B25BD}" dt="2025-09-18T21:06:38.284" v="2516" actId="1076"/>
          <ac:spMkLst>
            <pc:docMk/>
            <pc:sldMk cId="4104084125" sldId="285"/>
            <ac:spMk id="22" creationId="{7ADCDF19-C04C-7AA3-9A65-75A2E105CBBC}"/>
          </ac:spMkLst>
        </pc:spChg>
        <pc:spChg chg="add mod">
          <ac:chgData name="伊織 加藤" userId="cb52573e58334ac9" providerId="LiveId" clId="{5E6524D9-6A70-4C66-940D-BD46E69B25BD}" dt="2025-09-18T21:06:38.284" v="2516" actId="1076"/>
          <ac:spMkLst>
            <pc:docMk/>
            <pc:sldMk cId="4104084125" sldId="285"/>
            <ac:spMk id="23" creationId="{48F66054-4FA1-0D44-9FF5-EE679F1DF2AD}"/>
          </ac:spMkLst>
        </pc:spChg>
        <pc:spChg chg="add mod">
          <ac:chgData name="伊織 加藤" userId="cb52573e58334ac9" providerId="LiveId" clId="{5E6524D9-6A70-4C66-940D-BD46E69B25BD}" dt="2025-09-18T21:06:38.284" v="2516" actId="1076"/>
          <ac:spMkLst>
            <pc:docMk/>
            <pc:sldMk cId="4104084125" sldId="285"/>
            <ac:spMk id="24" creationId="{B39D5006-CF1B-0E78-C56A-1C6B62E8D15A}"/>
          </ac:spMkLst>
        </pc:spChg>
        <pc:spChg chg="add mod">
          <ac:chgData name="伊織 加藤" userId="cb52573e58334ac9" providerId="LiveId" clId="{5E6524D9-6A70-4C66-940D-BD46E69B25BD}" dt="2025-09-18T21:06:38.284" v="2516" actId="1076"/>
          <ac:spMkLst>
            <pc:docMk/>
            <pc:sldMk cId="4104084125" sldId="285"/>
            <ac:spMk id="25" creationId="{4F58128A-34B4-2AD3-9806-AFBE4B1545B2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26" creationId="{EBCBE345-9F36-1615-D7C5-681411428B0E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27" creationId="{D8936112-67C9-A9DB-982B-319176B7830D}"/>
          </ac:spMkLst>
        </pc:spChg>
        <pc:spChg chg="add mod">
          <ac:chgData name="伊織 加藤" userId="cb52573e58334ac9" providerId="LiveId" clId="{5E6524D9-6A70-4C66-940D-BD46E69B25BD}" dt="2025-09-18T21:07:13.423" v="2520"/>
          <ac:spMkLst>
            <pc:docMk/>
            <pc:sldMk cId="4104084125" sldId="285"/>
            <ac:spMk id="28" creationId="{92B6A424-A5F2-FD8C-414D-0EF5EC05CCDA}"/>
          </ac:spMkLst>
        </pc:spChg>
        <pc:spChg chg="add mod">
          <ac:chgData name="伊織 加藤" userId="cb52573e58334ac9" providerId="LiveId" clId="{5E6524D9-6A70-4C66-940D-BD46E69B25BD}" dt="2025-09-18T21:07:13.423" v="2520"/>
          <ac:spMkLst>
            <pc:docMk/>
            <pc:sldMk cId="4104084125" sldId="285"/>
            <ac:spMk id="29" creationId="{3148161B-9F3D-2006-3634-6767FD4B8547}"/>
          </ac:spMkLst>
        </pc:spChg>
        <pc:spChg chg="add del mod">
          <ac:chgData name="伊織 加藤" userId="cb52573e58334ac9" providerId="LiveId" clId="{5E6524D9-6A70-4C66-940D-BD46E69B25BD}" dt="2025-09-19T03:23:57.730" v="4739" actId="21"/>
          <ac:spMkLst>
            <pc:docMk/>
            <pc:sldMk cId="4104084125" sldId="285"/>
            <ac:spMk id="30" creationId="{A698D31C-7029-DF58-E4EB-8AF13D14F5F2}"/>
          </ac:spMkLst>
        </pc:spChg>
        <pc:picChg chg="add del mod">
          <ac:chgData name="伊織 加藤" userId="cb52573e58334ac9" providerId="LiveId" clId="{5E6524D9-6A70-4C66-940D-BD46E69B25BD}" dt="2025-09-18T20:58:42.521" v="2375" actId="478"/>
          <ac:picMkLst>
            <pc:docMk/>
            <pc:sldMk cId="4104084125" sldId="285"/>
            <ac:picMk id="5" creationId="{88B93955-47AE-5A8F-1683-52E7CEA24F1E}"/>
          </ac:picMkLst>
        </pc:picChg>
        <pc:picChg chg="add del mod">
          <ac:chgData name="伊織 加藤" userId="cb52573e58334ac9" providerId="LiveId" clId="{5E6524D9-6A70-4C66-940D-BD46E69B25BD}" dt="2025-09-18T21:00:43.715" v="2381" actId="478"/>
          <ac:picMkLst>
            <pc:docMk/>
            <pc:sldMk cId="4104084125" sldId="285"/>
            <ac:picMk id="6" creationId="{29377352-FBAD-33B0-CB9B-EF90A82360E1}"/>
          </ac:picMkLst>
        </pc:picChg>
        <pc:picChg chg="add mod">
          <ac:chgData name="伊織 加藤" userId="cb52573e58334ac9" providerId="LiveId" clId="{5E6524D9-6A70-4C66-940D-BD46E69B25BD}" dt="2025-09-18T21:05:33.222" v="2477" actId="1076"/>
          <ac:picMkLst>
            <pc:docMk/>
            <pc:sldMk cId="4104084125" sldId="285"/>
            <ac:picMk id="7" creationId="{A58A6D50-48C9-231E-DF22-FBCE6A90DD77}"/>
          </ac:picMkLst>
        </pc:picChg>
        <pc:picChg chg="add">
          <ac:chgData name="伊織 加藤" userId="cb52573e58334ac9" providerId="LiveId" clId="{5E6524D9-6A70-4C66-940D-BD46E69B25BD}" dt="2025-09-19T03:23:59.707" v="4740"/>
          <ac:picMkLst>
            <pc:docMk/>
            <pc:sldMk cId="4104084125" sldId="285"/>
            <ac:picMk id="31" creationId="{41DD4EAF-707A-8480-2BD4-7870C65614C7}"/>
          </ac:picMkLst>
        </pc:picChg>
      </pc:sldChg>
      <pc:sldChg chg="addSp delSp modSp new mod ord">
        <pc:chgData name="伊織 加藤" userId="cb52573e58334ac9" providerId="LiveId" clId="{5E6524D9-6A70-4C66-940D-BD46E69B25BD}" dt="2025-09-19T03:24:30.560" v="4744"/>
        <pc:sldMkLst>
          <pc:docMk/>
          <pc:sldMk cId="2123368266" sldId="286"/>
        </pc:sldMkLst>
        <pc:spChg chg="del">
          <ac:chgData name="伊織 加藤" userId="cb52573e58334ac9" providerId="LiveId" clId="{5E6524D9-6A70-4C66-940D-BD46E69B25BD}" dt="2025-09-18T20:49:44.163" v="2195" actId="478"/>
          <ac:spMkLst>
            <pc:docMk/>
            <pc:sldMk cId="2123368266" sldId="286"/>
            <ac:spMk id="2" creationId="{A2819B50-DCE6-D16A-3541-EE0352DE6F27}"/>
          </ac:spMkLst>
        </pc:spChg>
        <pc:spChg chg="del">
          <ac:chgData name="伊織 加藤" userId="cb52573e58334ac9" providerId="LiveId" clId="{5E6524D9-6A70-4C66-940D-BD46E69B25BD}" dt="2025-09-18T20:49:41.513" v="2194" actId="478"/>
          <ac:spMkLst>
            <pc:docMk/>
            <pc:sldMk cId="2123368266" sldId="286"/>
            <ac:spMk id="3" creationId="{A412C6BD-9420-7022-2820-DFD3201E1D84}"/>
          </ac:spMkLst>
        </pc:spChg>
        <pc:spChg chg="add del mod">
          <ac:chgData name="伊織 加藤" userId="cb52573e58334ac9" providerId="LiveId" clId="{5E6524D9-6A70-4C66-940D-BD46E69B25BD}" dt="2025-09-19T03:24:28.613" v="4743" actId="21"/>
          <ac:spMkLst>
            <pc:docMk/>
            <pc:sldMk cId="2123368266" sldId="286"/>
            <ac:spMk id="7" creationId="{9DF22E33-AB9A-7AB8-2ED0-DD200BBE262A}"/>
          </ac:spMkLst>
        </pc:spChg>
        <pc:spChg chg="add del mod">
          <ac:chgData name="伊織 加藤" userId="cb52573e58334ac9" providerId="LiveId" clId="{5E6524D9-6A70-4C66-940D-BD46E69B25BD}" dt="2025-09-19T03:24:28.613" v="4743" actId="21"/>
          <ac:spMkLst>
            <pc:docMk/>
            <pc:sldMk cId="2123368266" sldId="286"/>
            <ac:spMk id="8" creationId="{2461BAD3-D222-66D9-226A-31E673A02B06}"/>
          </ac:spMkLst>
        </pc:spChg>
        <pc:spChg chg="add del mod">
          <ac:chgData name="伊織 加藤" userId="cb52573e58334ac9" providerId="LiveId" clId="{5E6524D9-6A70-4C66-940D-BD46E69B25BD}" dt="2025-09-19T03:24:28.613" v="4743" actId="21"/>
          <ac:spMkLst>
            <pc:docMk/>
            <pc:sldMk cId="2123368266" sldId="286"/>
            <ac:spMk id="9" creationId="{B8FA15FD-80F8-BBC9-9B65-6C7E9369D33F}"/>
          </ac:spMkLst>
        </pc:spChg>
        <pc:picChg chg="add del mod modCrop">
          <ac:chgData name="伊織 加藤" userId="cb52573e58334ac9" providerId="LiveId" clId="{5E6524D9-6A70-4C66-940D-BD46E69B25BD}" dt="2025-09-19T03:24:28.613" v="4743" actId="21"/>
          <ac:picMkLst>
            <pc:docMk/>
            <pc:sldMk cId="2123368266" sldId="286"/>
            <ac:picMk id="5" creationId="{D8DEC1AF-6E3E-CD97-DB3A-A8694F1A8CE2}"/>
          </ac:picMkLst>
        </pc:picChg>
        <pc:picChg chg="add del mod">
          <ac:chgData name="伊織 加藤" userId="cb52573e58334ac9" providerId="LiveId" clId="{5E6524D9-6A70-4C66-940D-BD46E69B25BD}" dt="2025-09-19T03:24:28.613" v="4743" actId="21"/>
          <ac:picMkLst>
            <pc:docMk/>
            <pc:sldMk cId="2123368266" sldId="286"/>
            <ac:picMk id="6" creationId="{79B6AAAB-51CB-A5BC-190D-91202AA943AF}"/>
          </ac:picMkLst>
        </pc:picChg>
        <pc:picChg chg="add">
          <ac:chgData name="伊織 加藤" userId="cb52573e58334ac9" providerId="LiveId" clId="{5E6524D9-6A70-4C66-940D-BD46E69B25BD}" dt="2025-09-19T03:24:30.560" v="4744"/>
          <ac:picMkLst>
            <pc:docMk/>
            <pc:sldMk cId="2123368266" sldId="286"/>
            <ac:picMk id="10" creationId="{932B9677-00A9-0187-9B12-12BD4EE4FB79}"/>
          </ac:picMkLst>
        </pc:picChg>
      </pc:sldChg>
      <pc:sldChg chg="addSp delSp modSp new mod">
        <pc:chgData name="伊織 加藤" userId="cb52573e58334ac9" providerId="LiveId" clId="{5E6524D9-6A70-4C66-940D-BD46E69B25BD}" dt="2025-09-19T03:26:05.086" v="4757"/>
        <pc:sldMkLst>
          <pc:docMk/>
          <pc:sldMk cId="3780518545" sldId="287"/>
        </pc:sldMkLst>
        <pc:spChg chg="del">
          <ac:chgData name="伊織 加藤" userId="cb52573e58334ac9" providerId="LiveId" clId="{5E6524D9-6A70-4C66-940D-BD46E69B25BD}" dt="2025-09-18T21:10:21.428" v="2611" actId="478"/>
          <ac:spMkLst>
            <pc:docMk/>
            <pc:sldMk cId="3780518545" sldId="287"/>
            <ac:spMk id="2" creationId="{33ABBC46-69A7-7434-1A4C-2B20E4A79D78}"/>
          </ac:spMkLst>
        </pc:spChg>
        <pc:spChg chg="del">
          <ac:chgData name="伊織 加藤" userId="cb52573e58334ac9" providerId="LiveId" clId="{5E6524D9-6A70-4C66-940D-BD46E69B25BD}" dt="2025-09-18T21:10:23.237" v="2612" actId="478"/>
          <ac:spMkLst>
            <pc:docMk/>
            <pc:sldMk cId="3780518545" sldId="287"/>
            <ac:spMk id="3" creationId="{25DFE276-C92E-7EBD-D2F3-EA47C1955B4B}"/>
          </ac:spMkLst>
        </pc:spChg>
        <pc:spChg chg="add del mod">
          <ac:chgData name="伊織 加藤" userId="cb52573e58334ac9" providerId="LiveId" clId="{5E6524D9-6A70-4C66-940D-BD46E69B25BD}" dt="2025-09-19T03:26:02.240" v="4756" actId="21"/>
          <ac:spMkLst>
            <pc:docMk/>
            <pc:sldMk cId="3780518545" sldId="287"/>
            <ac:spMk id="4" creationId="{C7097AD1-161A-425E-1E00-9C04A57E6634}"/>
          </ac:spMkLst>
        </pc:spChg>
        <pc:spChg chg="add del mod">
          <ac:chgData name="伊織 加藤" userId="cb52573e58334ac9" providerId="LiveId" clId="{5E6524D9-6A70-4C66-940D-BD46E69B25BD}" dt="2025-09-19T03:26:02.240" v="4756" actId="21"/>
          <ac:spMkLst>
            <pc:docMk/>
            <pc:sldMk cId="3780518545" sldId="287"/>
            <ac:spMk id="5" creationId="{1EACA124-1D90-3050-015A-EA0A06842A5B}"/>
          </ac:spMkLst>
        </pc:spChg>
        <pc:spChg chg="add del mod">
          <ac:chgData name="伊織 加藤" userId="cb52573e58334ac9" providerId="LiveId" clId="{5E6524D9-6A70-4C66-940D-BD46E69B25BD}" dt="2025-09-19T03:26:02.240" v="4756" actId="21"/>
          <ac:spMkLst>
            <pc:docMk/>
            <pc:sldMk cId="3780518545" sldId="287"/>
            <ac:spMk id="7" creationId="{83307332-79D3-C7EC-F821-965A3EA928DC}"/>
          </ac:spMkLst>
        </pc:spChg>
        <pc:picChg chg="add del mod">
          <ac:chgData name="伊織 加藤" userId="cb52573e58334ac9" providerId="LiveId" clId="{5E6524D9-6A70-4C66-940D-BD46E69B25BD}" dt="2025-09-19T03:26:02.240" v="4756" actId="21"/>
          <ac:picMkLst>
            <pc:docMk/>
            <pc:sldMk cId="3780518545" sldId="287"/>
            <ac:picMk id="6" creationId="{931CBB3B-FDA6-2CA0-D0E3-A2402BC36691}"/>
          </ac:picMkLst>
        </pc:picChg>
        <pc:picChg chg="add">
          <ac:chgData name="伊織 加藤" userId="cb52573e58334ac9" providerId="LiveId" clId="{5E6524D9-6A70-4C66-940D-BD46E69B25BD}" dt="2025-09-19T03:26:05.086" v="4757"/>
          <ac:picMkLst>
            <pc:docMk/>
            <pc:sldMk cId="3780518545" sldId="287"/>
            <ac:picMk id="8" creationId="{4358F1DF-84CF-06FB-9F08-CCBB95FC9CB4}"/>
          </ac:picMkLst>
        </pc:picChg>
      </pc:sldChg>
      <pc:sldChg chg="addSp delSp modSp add mod">
        <pc:chgData name="伊織 加藤" userId="cb52573e58334ac9" providerId="LiveId" clId="{5E6524D9-6A70-4C66-940D-BD46E69B25BD}" dt="2025-09-19T03:25:20.716" v="4749"/>
        <pc:sldMkLst>
          <pc:docMk/>
          <pc:sldMk cId="2192397186" sldId="288"/>
        </pc:sldMkLst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4" creationId="{6BD22EB2-F1D0-5A7F-116F-39AAC15771D4}"/>
          </ac:spMkLst>
        </pc:spChg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5" creationId="{54F26B1D-452E-EBC4-6DBE-4E77AD932C04}"/>
          </ac:spMkLst>
        </pc:spChg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7" creationId="{31E8FE15-9BC0-62D3-3168-0E58EEC293BB}"/>
          </ac:spMkLst>
        </pc:spChg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8" creationId="{106D6CD3-5A66-62AB-01B7-7D96FF964C9C}"/>
          </ac:spMkLst>
        </pc:spChg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9" creationId="{3B8F319E-02DC-567A-3DA3-7EE49C46DB8B}"/>
          </ac:spMkLst>
        </pc:spChg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10" creationId="{3F0A324E-EDB8-6366-CAFF-0DE355D9A5BF}"/>
          </ac:spMkLst>
        </pc:spChg>
        <pc:spChg chg="del mod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11" creationId="{27F09DFC-EAB9-8004-3D50-169C47032AD2}"/>
          </ac:spMkLst>
        </pc:spChg>
        <pc:spChg chg="del mod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12" creationId="{0868B444-E1B2-38C8-BB8F-5FB4FD1709C8}"/>
          </ac:spMkLst>
        </pc:spChg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13" creationId="{443D5E34-A770-2FDB-D9E6-AB3312E55574}"/>
          </ac:spMkLst>
        </pc:spChg>
        <pc:spChg chg="del">
          <ac:chgData name="伊織 加藤" userId="cb52573e58334ac9" providerId="LiveId" clId="{5E6524D9-6A70-4C66-940D-BD46E69B25BD}" dt="2025-09-19T03:25:18.305" v="4748" actId="21"/>
          <ac:spMkLst>
            <pc:docMk/>
            <pc:sldMk cId="2192397186" sldId="288"/>
            <ac:spMk id="14" creationId="{E22AD795-04AF-3142-C1FC-BE08262C2519}"/>
          </ac:spMkLst>
        </pc:spChg>
        <pc:picChg chg="add">
          <ac:chgData name="伊織 加藤" userId="cb52573e58334ac9" providerId="LiveId" clId="{5E6524D9-6A70-4C66-940D-BD46E69B25BD}" dt="2025-09-19T03:25:20.716" v="4749"/>
          <ac:picMkLst>
            <pc:docMk/>
            <pc:sldMk cId="2192397186" sldId="288"/>
            <ac:picMk id="3" creationId="{DD0FE675-159B-8250-D196-6585A37B101F}"/>
          </ac:picMkLst>
        </pc:picChg>
      </pc:sldChg>
      <pc:sldChg chg="addSp delSp modSp new mod">
        <pc:chgData name="伊織 加藤" userId="cb52573e58334ac9" providerId="LiveId" clId="{5E6524D9-6A70-4C66-940D-BD46E69B25BD}" dt="2025-09-19T03:27:42.199" v="4765"/>
        <pc:sldMkLst>
          <pc:docMk/>
          <pc:sldMk cId="1188150123" sldId="289"/>
        </pc:sldMkLst>
        <pc:spChg chg="del">
          <ac:chgData name="伊織 加藤" userId="cb52573e58334ac9" providerId="LiveId" clId="{5E6524D9-6A70-4C66-940D-BD46E69B25BD}" dt="2025-09-18T21:33:44.042" v="3132" actId="478"/>
          <ac:spMkLst>
            <pc:docMk/>
            <pc:sldMk cId="1188150123" sldId="289"/>
            <ac:spMk id="2" creationId="{A8FEB06A-F697-0A23-8B9D-9C4FBAC3E8F6}"/>
          </ac:spMkLst>
        </pc:spChg>
        <pc:spChg chg="del">
          <ac:chgData name="伊織 加藤" userId="cb52573e58334ac9" providerId="LiveId" clId="{5E6524D9-6A70-4C66-940D-BD46E69B25BD}" dt="2025-09-18T21:33:45.472" v="3133" actId="478"/>
          <ac:spMkLst>
            <pc:docMk/>
            <pc:sldMk cId="1188150123" sldId="289"/>
            <ac:spMk id="3" creationId="{995BB270-5AD0-7456-96B5-656132F5E94B}"/>
          </ac:spMkLst>
        </pc:spChg>
        <pc:spChg chg="add del mod">
          <ac:chgData name="伊織 加藤" userId="cb52573e58334ac9" providerId="LiveId" clId="{5E6524D9-6A70-4C66-940D-BD46E69B25BD}" dt="2025-09-18T21:46:49.825" v="3247"/>
          <ac:spMkLst>
            <pc:docMk/>
            <pc:sldMk cId="1188150123" sldId="289"/>
            <ac:spMk id="4" creationId="{163FA1A8-ADB0-5714-7331-D6B4C1F5C80B}"/>
          </ac:spMkLst>
        </pc:spChg>
        <pc:spChg chg="add del mod">
          <ac:chgData name="伊織 加藤" userId="cb52573e58334ac9" providerId="LiveId" clId="{5E6524D9-6A70-4C66-940D-BD46E69B25BD}" dt="2025-09-19T03:27:39.607" v="4764" actId="21"/>
          <ac:spMkLst>
            <pc:docMk/>
            <pc:sldMk cId="1188150123" sldId="289"/>
            <ac:spMk id="7" creationId="{B55EB0CD-625B-8990-E60F-B0AEDF93E231}"/>
          </ac:spMkLst>
        </pc:spChg>
        <pc:spChg chg="add del mod">
          <ac:chgData name="伊織 加藤" userId="cb52573e58334ac9" providerId="LiveId" clId="{5E6524D9-6A70-4C66-940D-BD46E69B25BD}" dt="2025-09-18T21:47:17.764" v="3260"/>
          <ac:spMkLst>
            <pc:docMk/>
            <pc:sldMk cId="1188150123" sldId="289"/>
            <ac:spMk id="8" creationId="{F5AC2C3B-D38B-5C3B-C7F1-B18CFD59CF03}"/>
          </ac:spMkLst>
        </pc:spChg>
        <pc:spChg chg="add del mod">
          <ac:chgData name="伊織 加藤" userId="cb52573e58334ac9" providerId="LiveId" clId="{5E6524D9-6A70-4C66-940D-BD46E69B25BD}" dt="2025-09-18T21:47:17.763" v="3258" actId="478"/>
          <ac:spMkLst>
            <pc:docMk/>
            <pc:sldMk cId="1188150123" sldId="289"/>
            <ac:spMk id="9" creationId="{D1AE491E-06C0-7682-3EEB-8416BE16FD0A}"/>
          </ac:spMkLst>
        </pc:spChg>
        <pc:spChg chg="add del mod">
          <ac:chgData name="伊織 加藤" userId="cb52573e58334ac9" providerId="LiveId" clId="{5E6524D9-6A70-4C66-940D-BD46E69B25BD}" dt="2025-09-19T03:27:39.607" v="4764" actId="21"/>
          <ac:spMkLst>
            <pc:docMk/>
            <pc:sldMk cId="1188150123" sldId="289"/>
            <ac:spMk id="10" creationId="{BAD7B856-4BDB-531A-B50E-7873B1D44616}"/>
          </ac:spMkLst>
        </pc:spChg>
        <pc:spChg chg="add del mod">
          <ac:chgData name="伊織 加藤" userId="cb52573e58334ac9" providerId="LiveId" clId="{5E6524D9-6A70-4C66-940D-BD46E69B25BD}" dt="2025-09-19T03:27:39.607" v="4764" actId="21"/>
          <ac:spMkLst>
            <pc:docMk/>
            <pc:sldMk cId="1188150123" sldId="289"/>
            <ac:spMk id="11" creationId="{6B68D792-A650-6ABE-EE1E-C591514E45A0}"/>
          </ac:spMkLst>
        </pc:spChg>
        <pc:picChg chg="add del mod">
          <ac:chgData name="伊織 加藤" userId="cb52573e58334ac9" providerId="LiveId" clId="{5E6524D9-6A70-4C66-940D-BD46E69B25BD}" dt="2025-09-19T03:27:39.607" v="4764" actId="21"/>
          <ac:picMkLst>
            <pc:docMk/>
            <pc:sldMk cId="1188150123" sldId="289"/>
            <ac:picMk id="6" creationId="{D3ED25A6-46E9-57AE-CBB6-F9C34D62B92F}"/>
          </ac:picMkLst>
        </pc:picChg>
        <pc:picChg chg="add">
          <ac:chgData name="伊織 加藤" userId="cb52573e58334ac9" providerId="LiveId" clId="{5E6524D9-6A70-4C66-940D-BD46E69B25BD}" dt="2025-09-19T03:27:42.199" v="4765"/>
          <ac:picMkLst>
            <pc:docMk/>
            <pc:sldMk cId="1188150123" sldId="289"/>
            <ac:picMk id="12" creationId="{21870D27-FF98-5159-884E-6B4236E38A7E}"/>
          </ac:picMkLst>
        </pc:picChg>
        <pc:picChg chg="add del mod">
          <ac:chgData name="伊織 加藤" userId="cb52573e58334ac9" providerId="LiveId" clId="{5E6524D9-6A70-4C66-940D-BD46E69B25BD}" dt="2025-09-19T03:27:39.607" v="4764" actId="21"/>
          <ac:picMkLst>
            <pc:docMk/>
            <pc:sldMk cId="1188150123" sldId="289"/>
            <ac:picMk id="2050" creationId="{30850C12-6AA6-30FA-0576-481A7489F33F}"/>
          </ac:picMkLst>
        </pc:picChg>
      </pc:sldChg>
      <pc:sldChg chg="addSp delSp modSp new mod">
        <pc:chgData name="伊織 加藤" userId="cb52573e58334ac9" providerId="LiveId" clId="{5E6524D9-6A70-4C66-940D-BD46E69B25BD}" dt="2025-09-19T03:27:51.203" v="4767"/>
        <pc:sldMkLst>
          <pc:docMk/>
          <pc:sldMk cId="510224889" sldId="290"/>
        </pc:sldMkLst>
        <pc:spChg chg="del">
          <ac:chgData name="伊織 加藤" userId="cb52573e58334ac9" providerId="LiveId" clId="{5E6524D9-6A70-4C66-940D-BD46E69B25BD}" dt="2025-09-18T21:49:31.054" v="3453" actId="478"/>
          <ac:spMkLst>
            <pc:docMk/>
            <pc:sldMk cId="510224889" sldId="290"/>
            <ac:spMk id="2" creationId="{5310BE06-A2E3-D444-93F2-55DB3563A936}"/>
          </ac:spMkLst>
        </pc:spChg>
        <pc:spChg chg="del">
          <ac:chgData name="伊織 加藤" userId="cb52573e58334ac9" providerId="LiveId" clId="{5E6524D9-6A70-4C66-940D-BD46E69B25BD}" dt="2025-09-18T21:49:28.182" v="3452" actId="478"/>
          <ac:spMkLst>
            <pc:docMk/>
            <pc:sldMk cId="510224889" sldId="290"/>
            <ac:spMk id="3" creationId="{C2988F11-1931-7638-BA33-CA7C23FCBC56}"/>
          </ac:spMkLst>
        </pc:spChg>
        <pc:spChg chg="add del">
          <ac:chgData name="伊織 加藤" userId="cb52573e58334ac9" providerId="LiveId" clId="{5E6524D9-6A70-4C66-940D-BD46E69B25BD}" dt="2025-09-18T21:50:05.668" v="3455" actId="478"/>
          <ac:spMkLst>
            <pc:docMk/>
            <pc:sldMk cId="510224889" sldId="290"/>
            <ac:spMk id="4" creationId="{3E433B58-60DA-B40C-D108-FAC2CA883107}"/>
          </ac:spMkLst>
        </pc:spChg>
        <pc:spChg chg="add del mod">
          <ac:chgData name="伊織 加藤" userId="cb52573e58334ac9" providerId="LiveId" clId="{5E6524D9-6A70-4C66-940D-BD46E69B25BD}" dt="2025-09-19T03:27:49.062" v="4766" actId="21"/>
          <ac:spMkLst>
            <pc:docMk/>
            <pc:sldMk cId="510224889" sldId="290"/>
            <ac:spMk id="5" creationId="{736E21AD-A089-B503-0DFA-106CF638E923}"/>
          </ac:spMkLst>
        </pc:spChg>
        <pc:spChg chg="add del mod">
          <ac:chgData name="伊織 加藤" userId="cb52573e58334ac9" providerId="LiveId" clId="{5E6524D9-6A70-4C66-940D-BD46E69B25BD}" dt="2025-09-19T03:27:49.062" v="4766" actId="21"/>
          <ac:spMkLst>
            <pc:docMk/>
            <pc:sldMk cId="510224889" sldId="290"/>
            <ac:spMk id="6" creationId="{1EF6E215-A0BC-8B5C-3D77-C65B29AF75E4}"/>
          </ac:spMkLst>
        </pc:spChg>
        <pc:spChg chg="add del mod">
          <ac:chgData name="伊織 加藤" userId="cb52573e58334ac9" providerId="LiveId" clId="{5E6524D9-6A70-4C66-940D-BD46E69B25BD}" dt="2025-09-19T03:27:49.062" v="4766" actId="21"/>
          <ac:spMkLst>
            <pc:docMk/>
            <pc:sldMk cId="510224889" sldId="290"/>
            <ac:spMk id="8" creationId="{F625DABD-8470-0F00-756F-A1A09B828EC6}"/>
          </ac:spMkLst>
        </pc:spChg>
        <pc:spChg chg="add del mod">
          <ac:chgData name="伊織 加藤" userId="cb52573e58334ac9" providerId="LiveId" clId="{5E6524D9-6A70-4C66-940D-BD46E69B25BD}" dt="2025-09-19T03:27:49.062" v="4766" actId="21"/>
          <ac:spMkLst>
            <pc:docMk/>
            <pc:sldMk cId="510224889" sldId="290"/>
            <ac:spMk id="10" creationId="{C2BCEB03-1CC3-2EC0-50A1-827C5BD2845C}"/>
          </ac:spMkLst>
        </pc:spChg>
        <pc:picChg chg="add del mod">
          <ac:chgData name="伊織 加藤" userId="cb52573e58334ac9" providerId="LiveId" clId="{5E6524D9-6A70-4C66-940D-BD46E69B25BD}" dt="2025-09-19T03:27:49.062" v="4766" actId="21"/>
          <ac:picMkLst>
            <pc:docMk/>
            <pc:sldMk cId="510224889" sldId="290"/>
            <ac:picMk id="7" creationId="{D0BE57B4-61C1-630A-FEDF-D5DBE8ECF1F8}"/>
          </ac:picMkLst>
        </pc:picChg>
        <pc:picChg chg="add del mod">
          <ac:chgData name="伊織 加藤" userId="cb52573e58334ac9" providerId="LiveId" clId="{5E6524D9-6A70-4C66-940D-BD46E69B25BD}" dt="2025-09-19T03:27:49.062" v="4766" actId="21"/>
          <ac:picMkLst>
            <pc:docMk/>
            <pc:sldMk cId="510224889" sldId="290"/>
            <ac:picMk id="9" creationId="{B8E2F6B8-A524-FCB2-0C9D-7B57CF94EFCB}"/>
          </ac:picMkLst>
        </pc:picChg>
        <pc:picChg chg="add">
          <ac:chgData name="伊織 加藤" userId="cb52573e58334ac9" providerId="LiveId" clId="{5E6524D9-6A70-4C66-940D-BD46E69B25BD}" dt="2025-09-19T03:27:51.203" v="4767"/>
          <ac:picMkLst>
            <pc:docMk/>
            <pc:sldMk cId="510224889" sldId="290"/>
            <ac:picMk id="11" creationId="{86ECFF07-3132-C89B-D01D-C91CA91FF407}"/>
          </ac:picMkLst>
        </pc:picChg>
      </pc:sldChg>
      <pc:sldChg chg="addSp delSp modSp new mod">
        <pc:chgData name="伊織 加藤" userId="cb52573e58334ac9" providerId="LiveId" clId="{5E6524D9-6A70-4C66-940D-BD46E69B25BD}" dt="2025-09-19T03:28:01.692" v="4769"/>
        <pc:sldMkLst>
          <pc:docMk/>
          <pc:sldMk cId="2698689168" sldId="291"/>
        </pc:sldMkLst>
        <pc:spChg chg="del">
          <ac:chgData name="伊織 加藤" userId="cb52573e58334ac9" providerId="LiveId" clId="{5E6524D9-6A70-4C66-940D-BD46E69B25BD}" dt="2025-09-18T22:02:44.728" v="4062" actId="478"/>
          <ac:spMkLst>
            <pc:docMk/>
            <pc:sldMk cId="2698689168" sldId="291"/>
            <ac:spMk id="2" creationId="{E61D8EDF-C304-0F48-8FEB-771A723CB0E5}"/>
          </ac:spMkLst>
        </pc:spChg>
        <pc:spChg chg="del">
          <ac:chgData name="伊織 加藤" userId="cb52573e58334ac9" providerId="LiveId" clId="{5E6524D9-6A70-4C66-940D-BD46E69B25BD}" dt="2025-09-18T22:02:46.096" v="4063" actId="478"/>
          <ac:spMkLst>
            <pc:docMk/>
            <pc:sldMk cId="2698689168" sldId="291"/>
            <ac:spMk id="3" creationId="{31391191-B012-A95A-649B-6CE47FB67DBA}"/>
          </ac:spMkLst>
        </pc:spChg>
        <pc:spChg chg="add del mod">
          <ac:chgData name="伊織 加藤" userId="cb52573e58334ac9" providerId="LiveId" clId="{5E6524D9-6A70-4C66-940D-BD46E69B25BD}" dt="2025-09-19T03:27:58.412" v="4768" actId="21"/>
          <ac:spMkLst>
            <pc:docMk/>
            <pc:sldMk cId="2698689168" sldId="291"/>
            <ac:spMk id="6" creationId="{7E90142D-28F4-0CFF-3891-7556FC1B7109}"/>
          </ac:spMkLst>
        </pc:spChg>
        <pc:spChg chg="add del mod">
          <ac:chgData name="伊織 加藤" userId="cb52573e58334ac9" providerId="LiveId" clId="{5E6524D9-6A70-4C66-940D-BD46E69B25BD}" dt="2025-09-19T03:27:58.412" v="4768" actId="21"/>
          <ac:spMkLst>
            <pc:docMk/>
            <pc:sldMk cId="2698689168" sldId="291"/>
            <ac:spMk id="7" creationId="{7577B421-A345-B49D-8C5F-02F23C451D58}"/>
          </ac:spMkLst>
        </pc:spChg>
        <pc:spChg chg="add del mod">
          <ac:chgData name="伊織 加藤" userId="cb52573e58334ac9" providerId="LiveId" clId="{5E6524D9-6A70-4C66-940D-BD46E69B25BD}" dt="2025-09-18T22:08:56.873" v="4252" actId="478"/>
          <ac:spMkLst>
            <pc:docMk/>
            <pc:sldMk cId="2698689168" sldId="291"/>
            <ac:spMk id="8" creationId="{5CB77F63-E22E-EA1A-2C91-23BBA09B4B4B}"/>
          </ac:spMkLst>
        </pc:spChg>
        <pc:spChg chg="add del mod">
          <ac:chgData name="伊織 加藤" userId="cb52573e58334ac9" providerId="LiveId" clId="{5E6524D9-6A70-4C66-940D-BD46E69B25BD}" dt="2025-09-19T03:27:58.412" v="4768" actId="21"/>
          <ac:spMkLst>
            <pc:docMk/>
            <pc:sldMk cId="2698689168" sldId="291"/>
            <ac:spMk id="10" creationId="{063C28FC-E9CC-E222-CEE5-E782F1EA850A}"/>
          </ac:spMkLst>
        </pc:spChg>
        <pc:picChg chg="add del mod">
          <ac:chgData name="伊織 加藤" userId="cb52573e58334ac9" providerId="LiveId" clId="{5E6524D9-6A70-4C66-940D-BD46E69B25BD}" dt="2025-09-19T03:27:58.412" v="4768" actId="21"/>
          <ac:picMkLst>
            <pc:docMk/>
            <pc:sldMk cId="2698689168" sldId="291"/>
            <ac:picMk id="5" creationId="{5B93912A-8ED5-3103-68ED-4E21764160A7}"/>
          </ac:picMkLst>
        </pc:picChg>
        <pc:picChg chg="add del mod">
          <ac:chgData name="伊織 加藤" userId="cb52573e58334ac9" providerId="LiveId" clId="{5E6524D9-6A70-4C66-940D-BD46E69B25BD}" dt="2025-09-19T03:27:58.412" v="4768" actId="21"/>
          <ac:picMkLst>
            <pc:docMk/>
            <pc:sldMk cId="2698689168" sldId="291"/>
            <ac:picMk id="9" creationId="{5E2052C9-098C-212F-6418-B44F1D1C8B1A}"/>
          </ac:picMkLst>
        </pc:picChg>
        <pc:picChg chg="add">
          <ac:chgData name="伊織 加藤" userId="cb52573e58334ac9" providerId="LiveId" clId="{5E6524D9-6A70-4C66-940D-BD46E69B25BD}" dt="2025-09-19T03:28:01.692" v="4769"/>
          <ac:picMkLst>
            <pc:docMk/>
            <pc:sldMk cId="2698689168" sldId="291"/>
            <ac:picMk id="11" creationId="{AE5290B2-6DBA-344B-FD8E-277D3B9E2A56}"/>
          </ac:picMkLst>
        </pc:picChg>
      </pc:sldChg>
      <pc:sldChg chg="addSp delSp modSp new mod">
        <pc:chgData name="伊織 加藤" userId="cb52573e58334ac9" providerId="LiveId" clId="{5E6524D9-6A70-4C66-940D-BD46E69B25BD}" dt="2025-09-19T03:30:49.381" v="4772" actId="1076"/>
        <pc:sldMkLst>
          <pc:docMk/>
          <pc:sldMk cId="3219441805" sldId="292"/>
        </pc:sldMkLst>
        <pc:spChg chg="del">
          <ac:chgData name="伊織 加藤" userId="cb52573e58334ac9" providerId="LiveId" clId="{5E6524D9-6A70-4C66-940D-BD46E69B25BD}" dt="2025-09-19T03:10:36.540" v="4482" actId="478"/>
          <ac:spMkLst>
            <pc:docMk/>
            <pc:sldMk cId="3219441805" sldId="292"/>
            <ac:spMk id="2" creationId="{05B6C3E1-DD09-C86A-CBB7-4FB54326B934}"/>
          </ac:spMkLst>
        </pc:spChg>
        <pc:spChg chg="del">
          <ac:chgData name="伊織 加藤" userId="cb52573e58334ac9" providerId="LiveId" clId="{5E6524D9-6A70-4C66-940D-BD46E69B25BD}" dt="2025-09-19T03:10:38.125" v="4483" actId="478"/>
          <ac:spMkLst>
            <pc:docMk/>
            <pc:sldMk cId="3219441805" sldId="292"/>
            <ac:spMk id="3" creationId="{56114204-9CBB-B963-1E31-99089A333C8A}"/>
          </ac:spMkLst>
        </pc:spChg>
        <pc:spChg chg="add del mod">
          <ac:chgData name="伊織 加藤" userId="cb52573e58334ac9" providerId="LiveId" clId="{5E6524D9-6A70-4C66-940D-BD46E69B25BD}" dt="2025-09-19T03:28:09.964" v="4770" actId="21"/>
          <ac:spMkLst>
            <pc:docMk/>
            <pc:sldMk cId="3219441805" sldId="292"/>
            <ac:spMk id="4" creationId="{A11EF6F3-F4BF-F6A5-DF63-F00C49D1FBCA}"/>
          </ac:spMkLst>
        </pc:spChg>
        <pc:spChg chg="add del mod">
          <ac:chgData name="伊織 加藤" userId="cb52573e58334ac9" providerId="LiveId" clId="{5E6524D9-6A70-4C66-940D-BD46E69B25BD}" dt="2025-09-19T03:28:09.964" v="4770" actId="21"/>
          <ac:spMkLst>
            <pc:docMk/>
            <pc:sldMk cId="3219441805" sldId="292"/>
            <ac:spMk id="5" creationId="{2A80BBD7-38EC-A833-5005-2B76AE0C7A66}"/>
          </ac:spMkLst>
        </pc:spChg>
        <pc:spChg chg="add del mod">
          <ac:chgData name="伊織 加藤" userId="cb52573e58334ac9" providerId="LiveId" clId="{5E6524D9-6A70-4C66-940D-BD46E69B25BD}" dt="2025-09-19T03:28:09.964" v="4770" actId="21"/>
          <ac:spMkLst>
            <pc:docMk/>
            <pc:sldMk cId="3219441805" sldId="292"/>
            <ac:spMk id="7" creationId="{26931817-E6FE-36AA-F084-FE51EA19EE3D}"/>
          </ac:spMkLst>
        </pc:spChg>
        <pc:spChg chg="add del mod">
          <ac:chgData name="伊織 加藤" userId="cb52573e58334ac9" providerId="LiveId" clId="{5E6524D9-6A70-4C66-940D-BD46E69B25BD}" dt="2025-09-19T03:28:09.964" v="4770" actId="21"/>
          <ac:spMkLst>
            <pc:docMk/>
            <pc:sldMk cId="3219441805" sldId="292"/>
            <ac:spMk id="9" creationId="{C66D60DE-FC00-409F-FF01-677248D17DD4}"/>
          </ac:spMkLst>
        </pc:spChg>
        <pc:spChg chg="add del mod">
          <ac:chgData name="伊織 加藤" userId="cb52573e58334ac9" providerId="LiveId" clId="{5E6524D9-6A70-4C66-940D-BD46E69B25BD}" dt="2025-09-19T03:28:09.964" v="4770" actId="21"/>
          <ac:spMkLst>
            <pc:docMk/>
            <pc:sldMk cId="3219441805" sldId="292"/>
            <ac:spMk id="10" creationId="{BDFCEAD0-78BD-0FAB-D155-C2C4BFB40EE5}"/>
          </ac:spMkLst>
        </pc:spChg>
        <pc:spChg chg="add del mod">
          <ac:chgData name="伊織 加藤" userId="cb52573e58334ac9" providerId="LiveId" clId="{5E6524D9-6A70-4C66-940D-BD46E69B25BD}" dt="2025-09-19T03:28:09.964" v="4770" actId="21"/>
          <ac:spMkLst>
            <pc:docMk/>
            <pc:sldMk cId="3219441805" sldId="292"/>
            <ac:spMk id="11" creationId="{8734FCA1-32B0-5CBB-4AD2-76811A7637E5}"/>
          </ac:spMkLst>
        </pc:spChg>
        <pc:spChg chg="add del mod">
          <ac:chgData name="伊織 加藤" userId="cb52573e58334ac9" providerId="LiveId" clId="{5E6524D9-6A70-4C66-940D-BD46E69B25BD}" dt="2025-09-19T03:28:09.964" v="4770" actId="21"/>
          <ac:spMkLst>
            <pc:docMk/>
            <pc:sldMk cId="3219441805" sldId="292"/>
            <ac:spMk id="12" creationId="{640B371C-613F-DBC5-89CD-C8E37C8E2DAE}"/>
          </ac:spMkLst>
        </pc:spChg>
        <pc:spChg chg="add del">
          <ac:chgData name="伊織 加藤" userId="cb52573e58334ac9" providerId="LiveId" clId="{5E6524D9-6A70-4C66-940D-BD46E69B25BD}" dt="2025-09-19T03:21:48.932" v="4727" actId="478"/>
          <ac:spMkLst>
            <pc:docMk/>
            <pc:sldMk cId="3219441805" sldId="292"/>
            <ac:spMk id="14" creationId="{E8D7BC20-90D2-FBB7-C500-93F539519F4F}"/>
          </ac:spMkLst>
        </pc:spChg>
        <pc:picChg chg="add del">
          <ac:chgData name="伊織 加藤" userId="cb52573e58334ac9" providerId="LiveId" clId="{5E6524D9-6A70-4C66-940D-BD46E69B25BD}" dt="2025-09-19T03:17:50.118" v="4515" actId="478"/>
          <ac:picMkLst>
            <pc:docMk/>
            <pc:sldMk cId="3219441805" sldId="292"/>
            <ac:picMk id="6" creationId="{CA79EFB3-4730-9B77-A319-06F81CE8274F}"/>
          </ac:picMkLst>
        </pc:picChg>
        <pc:picChg chg="add del mod">
          <ac:chgData name="伊織 加藤" userId="cb52573e58334ac9" providerId="LiveId" clId="{5E6524D9-6A70-4C66-940D-BD46E69B25BD}" dt="2025-09-19T03:19:16.214" v="4533" actId="478"/>
          <ac:picMkLst>
            <pc:docMk/>
            <pc:sldMk cId="3219441805" sldId="292"/>
            <ac:picMk id="8" creationId="{4E4F8A06-4E01-6B3C-18E7-B40C77B6486E}"/>
          </ac:picMkLst>
        </pc:picChg>
        <pc:picChg chg="add mod">
          <ac:chgData name="伊織 加藤" userId="cb52573e58334ac9" providerId="LiveId" clId="{5E6524D9-6A70-4C66-940D-BD46E69B25BD}" dt="2025-09-19T03:30:49.381" v="4772" actId="1076"/>
          <ac:picMkLst>
            <pc:docMk/>
            <pc:sldMk cId="3219441805" sldId="292"/>
            <ac:picMk id="15" creationId="{8E545CE3-B68D-9837-8FE1-08B55DA95403}"/>
          </ac:picMkLst>
        </pc:picChg>
      </pc:sldChg>
      <pc:sldChg chg="addSp delSp modSp new mod">
        <pc:chgData name="伊織 加藤" userId="cb52573e58334ac9" providerId="LiveId" clId="{5E6524D9-6A70-4C66-940D-BD46E69B25BD}" dt="2025-09-19T03:25:31.599" v="4751"/>
        <pc:sldMkLst>
          <pc:docMk/>
          <pc:sldMk cId="2302172065" sldId="293"/>
        </pc:sldMkLst>
        <pc:spChg chg="del">
          <ac:chgData name="伊織 加藤" userId="cb52573e58334ac9" providerId="LiveId" clId="{5E6524D9-6A70-4C66-940D-BD46E69B25BD}" dt="2025-09-18T22:13:18.077" v="4429" actId="478"/>
          <ac:spMkLst>
            <pc:docMk/>
            <pc:sldMk cId="2302172065" sldId="293"/>
            <ac:spMk id="2" creationId="{A06502CA-9C0A-E7BD-9786-55CEF68BDF77}"/>
          </ac:spMkLst>
        </pc:spChg>
        <pc:spChg chg="del">
          <ac:chgData name="伊織 加藤" userId="cb52573e58334ac9" providerId="LiveId" clId="{5E6524D9-6A70-4C66-940D-BD46E69B25BD}" dt="2025-09-18T22:13:20.133" v="4430" actId="478"/>
          <ac:spMkLst>
            <pc:docMk/>
            <pc:sldMk cId="2302172065" sldId="293"/>
            <ac:spMk id="3" creationId="{1AB5B1A5-257C-7AA6-C6F0-3E508ABB86B0}"/>
          </ac:spMkLst>
        </pc:spChg>
        <pc:spChg chg="add del mod">
          <ac:chgData name="伊織 加藤" userId="cb52573e58334ac9" providerId="LiveId" clId="{5E6524D9-6A70-4C66-940D-BD46E69B25BD}" dt="2025-09-19T03:25:29.831" v="4750" actId="21"/>
          <ac:spMkLst>
            <pc:docMk/>
            <pc:sldMk cId="2302172065" sldId="293"/>
            <ac:spMk id="4" creationId="{A4FD1964-3FCD-5398-73DC-D05BC4C7E596}"/>
          </ac:spMkLst>
        </pc:spChg>
        <pc:picChg chg="add">
          <ac:chgData name="伊織 加藤" userId="cb52573e58334ac9" providerId="LiveId" clId="{5E6524D9-6A70-4C66-940D-BD46E69B25BD}" dt="2025-09-19T03:25:31.599" v="4751"/>
          <ac:picMkLst>
            <pc:docMk/>
            <pc:sldMk cId="2302172065" sldId="293"/>
            <ac:picMk id="5" creationId="{8DC8DA84-F946-3527-0ED4-2439B821F619}"/>
          </ac:picMkLst>
        </pc:picChg>
      </pc:sldChg>
      <pc:sldChg chg="addSp delSp modSp new mod">
        <pc:chgData name="伊織 加藤" userId="cb52573e58334ac9" providerId="LiveId" clId="{5E6524D9-6A70-4C66-940D-BD46E69B25BD}" dt="2025-09-19T05:54:08.048" v="4970"/>
        <pc:sldMkLst>
          <pc:docMk/>
          <pc:sldMk cId="4196703029" sldId="294"/>
        </pc:sldMkLst>
        <pc:spChg chg="del">
          <ac:chgData name="伊織 加藤" userId="cb52573e58334ac9" providerId="LiveId" clId="{5E6524D9-6A70-4C66-940D-BD46E69B25BD}" dt="2025-09-19T05:47:48.006" v="4775" actId="478"/>
          <ac:spMkLst>
            <pc:docMk/>
            <pc:sldMk cId="4196703029" sldId="294"/>
            <ac:spMk id="2" creationId="{E39CC9BD-2A46-EE40-BFFD-B62C1C60D237}"/>
          </ac:spMkLst>
        </pc:spChg>
        <pc:spChg chg="del">
          <ac:chgData name="伊織 加藤" userId="cb52573e58334ac9" providerId="LiveId" clId="{5E6524D9-6A70-4C66-940D-BD46E69B25BD}" dt="2025-09-19T05:47:49.329" v="4776" actId="478"/>
          <ac:spMkLst>
            <pc:docMk/>
            <pc:sldMk cId="4196703029" sldId="294"/>
            <ac:spMk id="3" creationId="{F477E76C-3315-C018-EBB3-8367C2CB0B77}"/>
          </ac:spMkLst>
        </pc:spChg>
        <pc:spChg chg="add del mod">
          <ac:chgData name="伊織 加藤" userId="cb52573e58334ac9" providerId="LiveId" clId="{5E6524D9-6A70-4C66-940D-BD46E69B25BD}" dt="2025-09-19T05:54:06.581" v="4969" actId="21"/>
          <ac:spMkLst>
            <pc:docMk/>
            <pc:sldMk cId="4196703029" sldId="294"/>
            <ac:spMk id="4" creationId="{B686F5A1-81AB-B794-091F-7D9A3D9A7A02}"/>
          </ac:spMkLst>
        </pc:spChg>
        <pc:spChg chg="add del mod">
          <ac:chgData name="伊織 加藤" userId="cb52573e58334ac9" providerId="LiveId" clId="{5E6524D9-6A70-4C66-940D-BD46E69B25BD}" dt="2025-09-19T05:49:17.434" v="4802" actId="478"/>
          <ac:spMkLst>
            <pc:docMk/>
            <pc:sldMk cId="4196703029" sldId="294"/>
            <ac:spMk id="5" creationId="{BFC0996D-86E9-D044-6ACF-252B6D8F5CB0}"/>
          </ac:spMkLst>
        </pc:spChg>
        <pc:spChg chg="add del mod">
          <ac:chgData name="伊織 加藤" userId="cb52573e58334ac9" providerId="LiveId" clId="{5E6524D9-6A70-4C66-940D-BD46E69B25BD}" dt="2025-09-19T05:54:06.581" v="4969" actId="21"/>
          <ac:spMkLst>
            <pc:docMk/>
            <pc:sldMk cId="4196703029" sldId="294"/>
            <ac:spMk id="6" creationId="{A44AD99B-818A-E10B-50C9-0733D8FFD5F8}"/>
          </ac:spMkLst>
        </pc:spChg>
        <pc:picChg chg="add">
          <ac:chgData name="伊織 加藤" userId="cb52573e58334ac9" providerId="LiveId" clId="{5E6524D9-6A70-4C66-940D-BD46E69B25BD}" dt="2025-09-19T05:54:08.048" v="4970"/>
          <ac:picMkLst>
            <pc:docMk/>
            <pc:sldMk cId="4196703029" sldId="294"/>
            <ac:picMk id="7" creationId="{1678C9F7-6116-4678-9F23-0AB99E7857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3912-18A4-48A0-9BF4-95DE45AE4310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90F5-E469-4AC5-8DF1-B5F087BD1F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24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D90F5-E469-4AC5-8DF1-B5F087BD1F1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61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D90F5-E469-4AC5-8DF1-B5F087BD1F1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24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BFD7D-9F6A-91CC-4D01-22AD0469A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4F6647-1836-8EDA-6CF7-995A5357C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B0669B-94F5-0A02-AC7F-06D47405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8EA806-E332-13D8-450F-632DAAA0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179816-4811-F7DB-81C9-E6A0EAAD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92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89821C-020F-A383-982C-01BF5A00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1EDE9A-DA4D-BDD3-DC14-EA1E510C2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182BEF-2147-53F9-E2E6-D83FFB63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15406B-3694-2E6A-CBFD-C5DB0866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9B62F-4C79-6D71-C39C-07084821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09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C6B7DA1-45DC-9543-F8B5-5594F9BEF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4D25FB-264B-DF38-E5C8-D53715D6F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E263E-3D35-1C8B-AF7E-97B864C5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DEF2F4-D573-6A43-249B-C4BD22A3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5DECCF-ACEB-E25A-3DC8-4EEC61F2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79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9CDB00-1440-5479-519F-ECC983DA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15AD0C-707C-AA96-1925-614E8EFA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F3AD4E-68F3-F293-212A-E5FD7311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7A19F7-7998-6290-882C-3FF72427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5BFB8-6D6D-682F-4B1D-78FA8245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03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5356C-382D-B115-DAD4-650F6C76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BEADE9-301F-7E11-3046-A2E34F7DD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87BBD5-6338-3546-527B-33FDA470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1A4992-A4CA-29BF-461E-C7CF4796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9EFAE6-8227-447B-DC57-47439813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13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97E71-1AC1-A941-D02D-9DFC2368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F158D-D0C3-01E3-F26C-C3FA1A2ED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36CB12-C563-FEF5-7CB5-70EB3CC6D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DE8F1F-4386-3C51-B437-1FD29F46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B3CBD2-5733-3D65-A513-2B100EB0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4BC97D-13B5-736C-699F-3FF35400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75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6B1353-81D0-2DC6-A56C-AF5AF0FE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565781-FEFA-23FF-B019-CD9A483F3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809BEA-B36B-1C54-6250-F273239A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FCD43F-9205-C598-1C7B-864AC2F5A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71926BE-1804-CAC1-0688-24502CF2C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0C9DD2-237D-404B-6E03-5E019C68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D39052-0E3A-627C-2C72-79ECB612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06B6C8-2F23-2FE6-07D1-EB63DB17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41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DAD5E-8A16-E7F4-2F8E-467960DE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86B1DC-4F21-4C30-5273-DEAFED7A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894F02-575D-BBE2-5BA3-CE920ADA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D1A903-1805-72EC-BCDF-5770673E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1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5555E-C921-75B6-63BE-843CF615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E8D1A8-7CDF-ADA0-BDD3-220C3641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D920AD-B955-385E-6132-0FBD05C6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92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62442-D191-2905-765D-7D6D0186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51843B-8E31-DB38-3F38-891BF229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DBECC0-B554-6DFA-B439-C9DB98A6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017982-106C-78D6-FDF5-C50B2437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641565-87C6-758D-F034-7180352E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EE3D3A-E213-D00B-096A-3517BB2D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75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1D0C1-18E1-5C59-D8B7-F9F040A6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A12060-46BE-BF9F-4166-57680FD5A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2BA3D-F1F9-207C-CFD2-260C58CF5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B462C9-0DA8-9995-D779-D1AE666A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0226C4-7D3F-CC24-6363-34ED296A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87D988-2452-9BD3-C1F4-E6923A36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30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9AE1B7-F7BA-FBA0-B8AD-F18C35F0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9E8CBE-58DC-81AA-B687-6D1CD33C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C71A38-B0CB-9550-B255-1E753C664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009AB4-3CBF-42D0-8AED-9A747887EE83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A7949-06D4-B9D2-1648-0BDE6099D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3A7E5F-8589-0F67-F2E1-FDC8F518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0F703B-1A77-4EC2-806C-E5004FF96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6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65DDF52-EBB6-095E-416A-8B879F07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0" y="2316337"/>
            <a:ext cx="11522439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1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8B7316EB-DEE8-0492-3C0F-479B00DD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6" y="234419"/>
            <a:ext cx="10559187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7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2BB6A-77EF-717E-7D52-85D506A4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D7E350F-5B14-59D6-ABE0-596EA1E3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9" y="136874"/>
            <a:ext cx="11412701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1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073B95B-28F3-216D-13E0-778A1DDB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9" y="359398"/>
            <a:ext cx="11693141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1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358F1DF-84CF-06FB-9F08-CCBB95FC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38" y="1164139"/>
            <a:ext cx="1119932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A4F33-8566-0903-F2D1-61CD526E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5F7FD0D-553B-08F6-2386-54C3B5F6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1" y="831879"/>
            <a:ext cx="10857917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1870D27-FF98-5159-884E-6B4236E3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1" y="353301"/>
            <a:ext cx="11382218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5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6ECFF07-3132-C89B-D01D-C91CA91F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530101"/>
            <a:ext cx="1154072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AE5290B2-6DBA-344B-FD8E-277D3B9E2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5" y="645935"/>
            <a:ext cx="11924810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8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8E545CE3-B68D-9837-8FE1-08B55DA9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4" y="539746"/>
            <a:ext cx="11711431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678C9F7-6116-4678-9F23-0AB99E78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1" y="2042040"/>
            <a:ext cx="10821338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41DD4EAF-707A-8480-2BD4-7870C656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9" y="185647"/>
            <a:ext cx="10534801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32B9677-00A9-0187-9B12-12BD4EE4F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4" y="524004"/>
            <a:ext cx="10833531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E567B75-7CC7-D7A2-A0B5-396FDDF5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188695"/>
            <a:ext cx="11766300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90E36-BDDF-5271-FD26-1A18480B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DE87518-C975-717A-7206-5D94F87D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188695"/>
            <a:ext cx="11766300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8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0FE675-159B-8250-D196-6585A37B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2" y="1859144"/>
            <a:ext cx="1124809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DC8DA84-F946-3527-0ED4-2439B821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790" y="2947374"/>
            <a:ext cx="55844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7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2130D-150F-9246-BFD2-BEFD93B96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B55BA68-DE23-3BF1-16AC-0EC00023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28" y="399025"/>
            <a:ext cx="10985944" cy="605994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54D075-4A2B-7BC3-5716-DE671EEE2BCE}"/>
              </a:ext>
            </a:extLst>
          </p:cNvPr>
          <p:cNvSpPr txBox="1"/>
          <p:nvPr/>
        </p:nvSpPr>
        <p:spPr>
          <a:xfrm>
            <a:off x="3037114" y="4984483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高温持続</a:t>
            </a:r>
          </a:p>
        </p:txBody>
      </p:sp>
    </p:spTree>
    <p:extLst>
      <p:ext uri="{BB962C8B-B14F-4D97-AF65-F5344CB8AC3E}">
        <p14:creationId xmlns:p14="http://schemas.microsoft.com/office/powerpoint/2010/main" val="381515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24558A0-27B5-BF93-492B-01E1AAD7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9" y="1593945"/>
            <a:ext cx="10778662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ワイド画面</PresentationFormat>
  <Paragraphs>3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伊織 加藤</dc:creator>
  <cp:lastModifiedBy>伊織 加藤</cp:lastModifiedBy>
  <cp:revision>1</cp:revision>
  <dcterms:created xsi:type="dcterms:W3CDTF">2025-08-08T16:09:44Z</dcterms:created>
  <dcterms:modified xsi:type="dcterms:W3CDTF">2025-09-19T05:54:08Z</dcterms:modified>
</cp:coreProperties>
</file>