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2" r:id="rId7"/>
    <p:sldId id="261" r:id="rId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oki kitahara" initials="nk" lastIdx="1" clrIdx="0">
    <p:extLst>
      <p:ext uri="{19B8F6BF-5375-455C-9EA6-DF929625EA0E}">
        <p15:presenceInfo xmlns:p15="http://schemas.microsoft.com/office/powerpoint/2012/main" userId="85b76c76afc2ba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5E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77" d="100"/>
          <a:sy n="77" d="100"/>
        </p:scale>
        <p:origin x="83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5D7F40-F799-96C2-9C09-065A2250A5B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ADDFEC9-2DA7-B1F1-7995-A72D1D25BA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A684AEB-D0FA-18F6-5621-28BDD5A03AD9}"/>
              </a:ext>
            </a:extLst>
          </p:cNvPr>
          <p:cNvSpPr>
            <a:spLocks noGrp="1"/>
          </p:cNvSpPr>
          <p:nvPr>
            <p:ph type="dt" sz="half" idx="10"/>
          </p:nvPr>
        </p:nvSpPr>
        <p:spPr/>
        <p:txBody>
          <a:bodyPr/>
          <a:lstStyle/>
          <a:p>
            <a:fld id="{5A8247E0-55BC-471A-8DB4-F91A710F81E4}" type="datetimeFigureOut">
              <a:rPr kumimoji="1" lang="ja-JP" altLang="en-US" smtClean="0"/>
              <a:t>2024/9/19</a:t>
            </a:fld>
            <a:endParaRPr kumimoji="1" lang="ja-JP" altLang="en-US"/>
          </a:p>
        </p:txBody>
      </p:sp>
      <p:sp>
        <p:nvSpPr>
          <p:cNvPr id="5" name="フッター プレースホルダー 4">
            <a:extLst>
              <a:ext uri="{FF2B5EF4-FFF2-40B4-BE49-F238E27FC236}">
                <a16:creationId xmlns:a16="http://schemas.microsoft.com/office/drawing/2014/main" id="{7D9614F7-0572-7395-B058-2E4AF48ED7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D63039-27AD-9F69-3742-E730717564F7}"/>
              </a:ext>
            </a:extLst>
          </p:cNvPr>
          <p:cNvSpPr>
            <a:spLocks noGrp="1"/>
          </p:cNvSpPr>
          <p:nvPr>
            <p:ph type="sldNum" sz="quarter" idx="12"/>
          </p:nvPr>
        </p:nvSpPr>
        <p:spPr/>
        <p:txBody>
          <a:bodyPr/>
          <a:lstStyle/>
          <a:p>
            <a:fld id="{7F07E684-CC23-4CD9-983A-E2498E753BAD}" type="slidenum">
              <a:rPr kumimoji="1" lang="ja-JP" altLang="en-US" smtClean="0"/>
              <a:t>‹#›</a:t>
            </a:fld>
            <a:endParaRPr kumimoji="1" lang="ja-JP" altLang="en-US"/>
          </a:p>
        </p:txBody>
      </p:sp>
    </p:spTree>
    <p:extLst>
      <p:ext uri="{BB962C8B-B14F-4D97-AF65-F5344CB8AC3E}">
        <p14:creationId xmlns:p14="http://schemas.microsoft.com/office/powerpoint/2010/main" val="8462497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3ACA84-DB8C-FAF1-45F9-21766AC89D1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C9FD57A-E23F-AAEB-7801-51F2326C8E2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A84425-3DD1-CE39-FDB7-E47BE2B35403}"/>
              </a:ext>
            </a:extLst>
          </p:cNvPr>
          <p:cNvSpPr>
            <a:spLocks noGrp="1"/>
          </p:cNvSpPr>
          <p:nvPr>
            <p:ph type="dt" sz="half" idx="10"/>
          </p:nvPr>
        </p:nvSpPr>
        <p:spPr/>
        <p:txBody>
          <a:bodyPr/>
          <a:lstStyle/>
          <a:p>
            <a:fld id="{5A8247E0-55BC-471A-8DB4-F91A710F81E4}" type="datetimeFigureOut">
              <a:rPr kumimoji="1" lang="ja-JP" altLang="en-US" smtClean="0"/>
              <a:t>2024/9/19</a:t>
            </a:fld>
            <a:endParaRPr kumimoji="1" lang="ja-JP" altLang="en-US"/>
          </a:p>
        </p:txBody>
      </p:sp>
      <p:sp>
        <p:nvSpPr>
          <p:cNvPr id="5" name="フッター プレースホルダー 4">
            <a:extLst>
              <a:ext uri="{FF2B5EF4-FFF2-40B4-BE49-F238E27FC236}">
                <a16:creationId xmlns:a16="http://schemas.microsoft.com/office/drawing/2014/main" id="{DC30D701-0457-F8BD-2D06-B116B3D452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B20E36-8C9B-4EF1-435A-D80CAA068FAD}"/>
              </a:ext>
            </a:extLst>
          </p:cNvPr>
          <p:cNvSpPr>
            <a:spLocks noGrp="1"/>
          </p:cNvSpPr>
          <p:nvPr>
            <p:ph type="sldNum" sz="quarter" idx="12"/>
          </p:nvPr>
        </p:nvSpPr>
        <p:spPr/>
        <p:txBody>
          <a:bodyPr/>
          <a:lstStyle/>
          <a:p>
            <a:fld id="{7F07E684-CC23-4CD9-983A-E2498E753BAD}" type="slidenum">
              <a:rPr kumimoji="1" lang="ja-JP" altLang="en-US" smtClean="0"/>
              <a:t>‹#›</a:t>
            </a:fld>
            <a:endParaRPr kumimoji="1" lang="ja-JP" altLang="en-US"/>
          </a:p>
        </p:txBody>
      </p:sp>
    </p:spTree>
    <p:extLst>
      <p:ext uri="{BB962C8B-B14F-4D97-AF65-F5344CB8AC3E}">
        <p14:creationId xmlns:p14="http://schemas.microsoft.com/office/powerpoint/2010/main" val="137134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FECBB29-3C03-D6A4-93A1-63A71D65B08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6C793C7-AAD3-D8CD-F53D-06430027CA7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7A1FD25-4018-1355-D45F-8CA90AC723D3}"/>
              </a:ext>
            </a:extLst>
          </p:cNvPr>
          <p:cNvSpPr>
            <a:spLocks noGrp="1"/>
          </p:cNvSpPr>
          <p:nvPr>
            <p:ph type="dt" sz="half" idx="10"/>
          </p:nvPr>
        </p:nvSpPr>
        <p:spPr/>
        <p:txBody>
          <a:bodyPr/>
          <a:lstStyle/>
          <a:p>
            <a:fld id="{5A8247E0-55BC-471A-8DB4-F91A710F81E4}" type="datetimeFigureOut">
              <a:rPr kumimoji="1" lang="ja-JP" altLang="en-US" smtClean="0"/>
              <a:t>2024/9/19</a:t>
            </a:fld>
            <a:endParaRPr kumimoji="1" lang="ja-JP" altLang="en-US"/>
          </a:p>
        </p:txBody>
      </p:sp>
      <p:sp>
        <p:nvSpPr>
          <p:cNvPr id="5" name="フッター プレースホルダー 4">
            <a:extLst>
              <a:ext uri="{FF2B5EF4-FFF2-40B4-BE49-F238E27FC236}">
                <a16:creationId xmlns:a16="http://schemas.microsoft.com/office/drawing/2014/main" id="{6001008B-399C-892D-2F98-7F66BD4D13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9C85FD-532F-F1F0-2D0D-D4E988BA1718}"/>
              </a:ext>
            </a:extLst>
          </p:cNvPr>
          <p:cNvSpPr>
            <a:spLocks noGrp="1"/>
          </p:cNvSpPr>
          <p:nvPr>
            <p:ph type="sldNum" sz="quarter" idx="12"/>
          </p:nvPr>
        </p:nvSpPr>
        <p:spPr/>
        <p:txBody>
          <a:bodyPr/>
          <a:lstStyle/>
          <a:p>
            <a:fld id="{7F07E684-CC23-4CD9-983A-E2498E753BAD}" type="slidenum">
              <a:rPr kumimoji="1" lang="ja-JP" altLang="en-US" smtClean="0"/>
              <a:t>‹#›</a:t>
            </a:fld>
            <a:endParaRPr kumimoji="1" lang="ja-JP" altLang="en-US"/>
          </a:p>
        </p:txBody>
      </p:sp>
    </p:spTree>
    <p:extLst>
      <p:ext uri="{BB962C8B-B14F-4D97-AF65-F5344CB8AC3E}">
        <p14:creationId xmlns:p14="http://schemas.microsoft.com/office/powerpoint/2010/main" val="8954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3B577D-2B9D-D75B-5FA3-F77902F1FA8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292212B-9BD2-743E-A28F-FD2BAE14EA2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F2160E0-D8A6-3347-9091-F346BDCF6CC2}"/>
              </a:ext>
            </a:extLst>
          </p:cNvPr>
          <p:cNvSpPr>
            <a:spLocks noGrp="1"/>
          </p:cNvSpPr>
          <p:nvPr>
            <p:ph type="dt" sz="half" idx="10"/>
          </p:nvPr>
        </p:nvSpPr>
        <p:spPr/>
        <p:txBody>
          <a:bodyPr/>
          <a:lstStyle/>
          <a:p>
            <a:fld id="{5A8247E0-55BC-471A-8DB4-F91A710F81E4}" type="datetimeFigureOut">
              <a:rPr kumimoji="1" lang="ja-JP" altLang="en-US" smtClean="0"/>
              <a:t>2024/9/19</a:t>
            </a:fld>
            <a:endParaRPr kumimoji="1" lang="ja-JP" altLang="en-US"/>
          </a:p>
        </p:txBody>
      </p:sp>
      <p:sp>
        <p:nvSpPr>
          <p:cNvPr id="5" name="フッター プレースホルダー 4">
            <a:extLst>
              <a:ext uri="{FF2B5EF4-FFF2-40B4-BE49-F238E27FC236}">
                <a16:creationId xmlns:a16="http://schemas.microsoft.com/office/drawing/2014/main" id="{5279EE5D-8DF3-61FA-088B-B9E2712232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ED8299-5814-42F0-1BD1-16B1291C39E2}"/>
              </a:ext>
            </a:extLst>
          </p:cNvPr>
          <p:cNvSpPr>
            <a:spLocks noGrp="1"/>
          </p:cNvSpPr>
          <p:nvPr>
            <p:ph type="sldNum" sz="quarter" idx="12"/>
          </p:nvPr>
        </p:nvSpPr>
        <p:spPr/>
        <p:txBody>
          <a:bodyPr/>
          <a:lstStyle/>
          <a:p>
            <a:fld id="{7F07E684-CC23-4CD9-983A-E2498E753BAD}" type="slidenum">
              <a:rPr kumimoji="1" lang="ja-JP" altLang="en-US" smtClean="0"/>
              <a:t>‹#›</a:t>
            </a:fld>
            <a:endParaRPr kumimoji="1" lang="ja-JP" altLang="en-US"/>
          </a:p>
        </p:txBody>
      </p:sp>
    </p:spTree>
    <p:extLst>
      <p:ext uri="{BB962C8B-B14F-4D97-AF65-F5344CB8AC3E}">
        <p14:creationId xmlns:p14="http://schemas.microsoft.com/office/powerpoint/2010/main" val="3553730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19AE56-7D0F-28FB-1DFF-CD740B1BE05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C4CC54-8F60-67B2-F24C-285A0830D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ABA6837-9048-3C82-C8A0-17A22CF59A9B}"/>
              </a:ext>
            </a:extLst>
          </p:cNvPr>
          <p:cNvSpPr>
            <a:spLocks noGrp="1"/>
          </p:cNvSpPr>
          <p:nvPr>
            <p:ph type="dt" sz="half" idx="10"/>
          </p:nvPr>
        </p:nvSpPr>
        <p:spPr/>
        <p:txBody>
          <a:bodyPr/>
          <a:lstStyle/>
          <a:p>
            <a:fld id="{5A8247E0-55BC-471A-8DB4-F91A710F81E4}" type="datetimeFigureOut">
              <a:rPr kumimoji="1" lang="ja-JP" altLang="en-US" smtClean="0"/>
              <a:t>2024/9/19</a:t>
            </a:fld>
            <a:endParaRPr kumimoji="1" lang="ja-JP" altLang="en-US"/>
          </a:p>
        </p:txBody>
      </p:sp>
      <p:sp>
        <p:nvSpPr>
          <p:cNvPr id="5" name="フッター プレースホルダー 4">
            <a:extLst>
              <a:ext uri="{FF2B5EF4-FFF2-40B4-BE49-F238E27FC236}">
                <a16:creationId xmlns:a16="http://schemas.microsoft.com/office/drawing/2014/main" id="{B1A1744F-7879-E3A9-0B71-61209BEF24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023DF89-9118-3A5E-21A2-F0C4F3ADF938}"/>
              </a:ext>
            </a:extLst>
          </p:cNvPr>
          <p:cNvSpPr>
            <a:spLocks noGrp="1"/>
          </p:cNvSpPr>
          <p:nvPr>
            <p:ph type="sldNum" sz="quarter" idx="12"/>
          </p:nvPr>
        </p:nvSpPr>
        <p:spPr/>
        <p:txBody>
          <a:bodyPr/>
          <a:lstStyle/>
          <a:p>
            <a:fld id="{7F07E684-CC23-4CD9-983A-E2498E753BAD}" type="slidenum">
              <a:rPr kumimoji="1" lang="ja-JP" altLang="en-US" smtClean="0"/>
              <a:t>‹#›</a:t>
            </a:fld>
            <a:endParaRPr kumimoji="1" lang="ja-JP" altLang="en-US"/>
          </a:p>
        </p:txBody>
      </p:sp>
    </p:spTree>
    <p:extLst>
      <p:ext uri="{BB962C8B-B14F-4D97-AF65-F5344CB8AC3E}">
        <p14:creationId xmlns:p14="http://schemas.microsoft.com/office/powerpoint/2010/main" val="83819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C7C88A-AEF9-D59A-CA9C-2EB7255F645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D8ADB7-5FC6-46B4-CFEE-36884944320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23D2D18-6D63-655F-C58E-AE4EEC2D8AF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A85B291-AC74-44DE-30EE-AC9EE6F98E7F}"/>
              </a:ext>
            </a:extLst>
          </p:cNvPr>
          <p:cNvSpPr>
            <a:spLocks noGrp="1"/>
          </p:cNvSpPr>
          <p:nvPr>
            <p:ph type="dt" sz="half" idx="10"/>
          </p:nvPr>
        </p:nvSpPr>
        <p:spPr/>
        <p:txBody>
          <a:bodyPr/>
          <a:lstStyle/>
          <a:p>
            <a:fld id="{5A8247E0-55BC-471A-8DB4-F91A710F81E4}" type="datetimeFigureOut">
              <a:rPr kumimoji="1" lang="ja-JP" altLang="en-US" smtClean="0"/>
              <a:t>2024/9/19</a:t>
            </a:fld>
            <a:endParaRPr kumimoji="1" lang="ja-JP" altLang="en-US"/>
          </a:p>
        </p:txBody>
      </p:sp>
      <p:sp>
        <p:nvSpPr>
          <p:cNvPr id="6" name="フッター プレースホルダー 5">
            <a:extLst>
              <a:ext uri="{FF2B5EF4-FFF2-40B4-BE49-F238E27FC236}">
                <a16:creationId xmlns:a16="http://schemas.microsoft.com/office/drawing/2014/main" id="{D28F2D86-ED1E-1750-2204-888BD68593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C9E259-AF17-AA98-CEFF-3502DE3EE37D}"/>
              </a:ext>
            </a:extLst>
          </p:cNvPr>
          <p:cNvSpPr>
            <a:spLocks noGrp="1"/>
          </p:cNvSpPr>
          <p:nvPr>
            <p:ph type="sldNum" sz="quarter" idx="12"/>
          </p:nvPr>
        </p:nvSpPr>
        <p:spPr/>
        <p:txBody>
          <a:bodyPr/>
          <a:lstStyle/>
          <a:p>
            <a:fld id="{7F07E684-CC23-4CD9-983A-E2498E753BAD}" type="slidenum">
              <a:rPr kumimoji="1" lang="ja-JP" altLang="en-US" smtClean="0"/>
              <a:t>‹#›</a:t>
            </a:fld>
            <a:endParaRPr kumimoji="1" lang="ja-JP" altLang="en-US"/>
          </a:p>
        </p:txBody>
      </p:sp>
    </p:spTree>
    <p:extLst>
      <p:ext uri="{BB962C8B-B14F-4D97-AF65-F5344CB8AC3E}">
        <p14:creationId xmlns:p14="http://schemas.microsoft.com/office/powerpoint/2010/main" val="273917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0DC733-F1F2-5DF7-860C-37C7C54899D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22728D-2DA3-1577-39E0-84A4E5078E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8E81C13-BAE9-D1D6-6AEF-ACAE3D34AF2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A3EB72E-879A-A178-F398-03099BC6E2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1537804-506D-EC7C-CB83-671D6297CE0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9697436-482D-F97B-D50F-D8297CAEAC06}"/>
              </a:ext>
            </a:extLst>
          </p:cNvPr>
          <p:cNvSpPr>
            <a:spLocks noGrp="1"/>
          </p:cNvSpPr>
          <p:nvPr>
            <p:ph type="dt" sz="half" idx="10"/>
          </p:nvPr>
        </p:nvSpPr>
        <p:spPr/>
        <p:txBody>
          <a:bodyPr/>
          <a:lstStyle/>
          <a:p>
            <a:fld id="{5A8247E0-55BC-471A-8DB4-F91A710F81E4}" type="datetimeFigureOut">
              <a:rPr kumimoji="1" lang="ja-JP" altLang="en-US" smtClean="0"/>
              <a:t>2024/9/19</a:t>
            </a:fld>
            <a:endParaRPr kumimoji="1" lang="ja-JP" altLang="en-US"/>
          </a:p>
        </p:txBody>
      </p:sp>
      <p:sp>
        <p:nvSpPr>
          <p:cNvPr id="8" name="フッター プレースホルダー 7">
            <a:extLst>
              <a:ext uri="{FF2B5EF4-FFF2-40B4-BE49-F238E27FC236}">
                <a16:creationId xmlns:a16="http://schemas.microsoft.com/office/drawing/2014/main" id="{2FAD55EE-1D6E-AD83-AFB6-0444DC6892C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7C94328-3B25-7D13-8EB4-CC0F7C03B909}"/>
              </a:ext>
            </a:extLst>
          </p:cNvPr>
          <p:cNvSpPr>
            <a:spLocks noGrp="1"/>
          </p:cNvSpPr>
          <p:nvPr>
            <p:ph type="sldNum" sz="quarter" idx="12"/>
          </p:nvPr>
        </p:nvSpPr>
        <p:spPr/>
        <p:txBody>
          <a:bodyPr/>
          <a:lstStyle/>
          <a:p>
            <a:fld id="{7F07E684-CC23-4CD9-983A-E2498E753BAD}" type="slidenum">
              <a:rPr kumimoji="1" lang="ja-JP" altLang="en-US" smtClean="0"/>
              <a:t>‹#›</a:t>
            </a:fld>
            <a:endParaRPr kumimoji="1" lang="ja-JP" altLang="en-US"/>
          </a:p>
        </p:txBody>
      </p:sp>
    </p:spTree>
    <p:extLst>
      <p:ext uri="{BB962C8B-B14F-4D97-AF65-F5344CB8AC3E}">
        <p14:creationId xmlns:p14="http://schemas.microsoft.com/office/powerpoint/2010/main" val="312054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9215E8-2E1A-5BFA-4305-654CF9E754A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64C3BC2-FD86-821A-C4FA-2AB7827E096A}"/>
              </a:ext>
            </a:extLst>
          </p:cNvPr>
          <p:cNvSpPr>
            <a:spLocks noGrp="1"/>
          </p:cNvSpPr>
          <p:nvPr>
            <p:ph type="dt" sz="half" idx="10"/>
          </p:nvPr>
        </p:nvSpPr>
        <p:spPr/>
        <p:txBody>
          <a:bodyPr/>
          <a:lstStyle/>
          <a:p>
            <a:fld id="{5A8247E0-55BC-471A-8DB4-F91A710F81E4}" type="datetimeFigureOut">
              <a:rPr kumimoji="1" lang="ja-JP" altLang="en-US" smtClean="0"/>
              <a:t>2024/9/19</a:t>
            </a:fld>
            <a:endParaRPr kumimoji="1" lang="ja-JP" altLang="en-US"/>
          </a:p>
        </p:txBody>
      </p:sp>
      <p:sp>
        <p:nvSpPr>
          <p:cNvPr id="4" name="フッター プレースホルダー 3">
            <a:extLst>
              <a:ext uri="{FF2B5EF4-FFF2-40B4-BE49-F238E27FC236}">
                <a16:creationId xmlns:a16="http://schemas.microsoft.com/office/drawing/2014/main" id="{B5BBAB64-B172-6198-D756-BF73AD49254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55F1A25-D22E-63D8-1CCB-87EE1B3DAA1B}"/>
              </a:ext>
            </a:extLst>
          </p:cNvPr>
          <p:cNvSpPr>
            <a:spLocks noGrp="1"/>
          </p:cNvSpPr>
          <p:nvPr>
            <p:ph type="sldNum" sz="quarter" idx="12"/>
          </p:nvPr>
        </p:nvSpPr>
        <p:spPr/>
        <p:txBody>
          <a:bodyPr/>
          <a:lstStyle/>
          <a:p>
            <a:fld id="{7F07E684-CC23-4CD9-983A-E2498E753BAD}" type="slidenum">
              <a:rPr kumimoji="1" lang="ja-JP" altLang="en-US" smtClean="0"/>
              <a:t>‹#›</a:t>
            </a:fld>
            <a:endParaRPr kumimoji="1" lang="ja-JP" altLang="en-US"/>
          </a:p>
        </p:txBody>
      </p:sp>
    </p:spTree>
    <p:extLst>
      <p:ext uri="{BB962C8B-B14F-4D97-AF65-F5344CB8AC3E}">
        <p14:creationId xmlns:p14="http://schemas.microsoft.com/office/powerpoint/2010/main" val="95432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8A3D54-9231-54F3-3104-4B3A74F5C1E1}"/>
              </a:ext>
            </a:extLst>
          </p:cNvPr>
          <p:cNvSpPr>
            <a:spLocks noGrp="1"/>
          </p:cNvSpPr>
          <p:nvPr>
            <p:ph type="dt" sz="half" idx="10"/>
          </p:nvPr>
        </p:nvSpPr>
        <p:spPr/>
        <p:txBody>
          <a:bodyPr/>
          <a:lstStyle/>
          <a:p>
            <a:fld id="{5A8247E0-55BC-471A-8DB4-F91A710F81E4}" type="datetimeFigureOut">
              <a:rPr kumimoji="1" lang="ja-JP" altLang="en-US" smtClean="0"/>
              <a:t>2024/9/19</a:t>
            </a:fld>
            <a:endParaRPr kumimoji="1" lang="ja-JP" altLang="en-US"/>
          </a:p>
        </p:txBody>
      </p:sp>
      <p:sp>
        <p:nvSpPr>
          <p:cNvPr id="3" name="フッター プレースホルダー 2">
            <a:extLst>
              <a:ext uri="{FF2B5EF4-FFF2-40B4-BE49-F238E27FC236}">
                <a16:creationId xmlns:a16="http://schemas.microsoft.com/office/drawing/2014/main" id="{5A451A30-9F39-8675-F314-32535C189C2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5F01FC8-8833-5313-4C59-B0ECAAE295BC}"/>
              </a:ext>
            </a:extLst>
          </p:cNvPr>
          <p:cNvSpPr>
            <a:spLocks noGrp="1"/>
          </p:cNvSpPr>
          <p:nvPr>
            <p:ph type="sldNum" sz="quarter" idx="12"/>
          </p:nvPr>
        </p:nvSpPr>
        <p:spPr/>
        <p:txBody>
          <a:bodyPr/>
          <a:lstStyle/>
          <a:p>
            <a:fld id="{7F07E684-CC23-4CD9-983A-E2498E753BAD}" type="slidenum">
              <a:rPr kumimoji="1" lang="ja-JP" altLang="en-US" smtClean="0"/>
              <a:t>‹#›</a:t>
            </a:fld>
            <a:endParaRPr kumimoji="1" lang="ja-JP" altLang="en-US"/>
          </a:p>
        </p:txBody>
      </p:sp>
    </p:spTree>
    <p:extLst>
      <p:ext uri="{BB962C8B-B14F-4D97-AF65-F5344CB8AC3E}">
        <p14:creationId xmlns:p14="http://schemas.microsoft.com/office/powerpoint/2010/main" val="96943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7AD7E1-1CB9-FFDC-9170-31A297EC3F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44D739-D269-2362-BF32-9072DE8C83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189480F-5427-46DD-E4C4-46E2B39A6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4A19BA-7C5C-A8AE-70B3-0D45DC8E6B5D}"/>
              </a:ext>
            </a:extLst>
          </p:cNvPr>
          <p:cNvSpPr>
            <a:spLocks noGrp="1"/>
          </p:cNvSpPr>
          <p:nvPr>
            <p:ph type="dt" sz="half" idx="10"/>
          </p:nvPr>
        </p:nvSpPr>
        <p:spPr/>
        <p:txBody>
          <a:bodyPr/>
          <a:lstStyle/>
          <a:p>
            <a:fld id="{5A8247E0-55BC-471A-8DB4-F91A710F81E4}" type="datetimeFigureOut">
              <a:rPr kumimoji="1" lang="ja-JP" altLang="en-US" smtClean="0"/>
              <a:t>2024/9/19</a:t>
            </a:fld>
            <a:endParaRPr kumimoji="1" lang="ja-JP" altLang="en-US"/>
          </a:p>
        </p:txBody>
      </p:sp>
      <p:sp>
        <p:nvSpPr>
          <p:cNvPr id="6" name="フッター プレースホルダー 5">
            <a:extLst>
              <a:ext uri="{FF2B5EF4-FFF2-40B4-BE49-F238E27FC236}">
                <a16:creationId xmlns:a16="http://schemas.microsoft.com/office/drawing/2014/main" id="{B848359F-EAF0-D62B-142D-8243DA33A37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3E72F7B-878A-D23D-1BF5-0ED58F32F35A}"/>
              </a:ext>
            </a:extLst>
          </p:cNvPr>
          <p:cNvSpPr>
            <a:spLocks noGrp="1"/>
          </p:cNvSpPr>
          <p:nvPr>
            <p:ph type="sldNum" sz="quarter" idx="12"/>
          </p:nvPr>
        </p:nvSpPr>
        <p:spPr/>
        <p:txBody>
          <a:bodyPr/>
          <a:lstStyle/>
          <a:p>
            <a:fld id="{7F07E684-CC23-4CD9-983A-E2498E753BAD}" type="slidenum">
              <a:rPr kumimoji="1" lang="ja-JP" altLang="en-US" smtClean="0"/>
              <a:t>‹#›</a:t>
            </a:fld>
            <a:endParaRPr kumimoji="1" lang="ja-JP" altLang="en-US"/>
          </a:p>
        </p:txBody>
      </p:sp>
    </p:spTree>
    <p:extLst>
      <p:ext uri="{BB962C8B-B14F-4D97-AF65-F5344CB8AC3E}">
        <p14:creationId xmlns:p14="http://schemas.microsoft.com/office/powerpoint/2010/main" val="46388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2676D8-3AD8-07F8-6EF6-E9C24B44379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99F2AE7-E9E9-E16C-EE48-603FBB3451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BAE9BF1-4AFB-D03A-12A0-A96436BB2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C740B3-017D-8A97-1A4F-5A5EE5FEB163}"/>
              </a:ext>
            </a:extLst>
          </p:cNvPr>
          <p:cNvSpPr>
            <a:spLocks noGrp="1"/>
          </p:cNvSpPr>
          <p:nvPr>
            <p:ph type="dt" sz="half" idx="10"/>
          </p:nvPr>
        </p:nvSpPr>
        <p:spPr/>
        <p:txBody>
          <a:bodyPr/>
          <a:lstStyle/>
          <a:p>
            <a:fld id="{5A8247E0-55BC-471A-8DB4-F91A710F81E4}" type="datetimeFigureOut">
              <a:rPr kumimoji="1" lang="ja-JP" altLang="en-US" smtClean="0"/>
              <a:t>2024/9/19</a:t>
            </a:fld>
            <a:endParaRPr kumimoji="1" lang="ja-JP" altLang="en-US"/>
          </a:p>
        </p:txBody>
      </p:sp>
      <p:sp>
        <p:nvSpPr>
          <p:cNvPr id="6" name="フッター プレースホルダー 5">
            <a:extLst>
              <a:ext uri="{FF2B5EF4-FFF2-40B4-BE49-F238E27FC236}">
                <a16:creationId xmlns:a16="http://schemas.microsoft.com/office/drawing/2014/main" id="{075DAF42-7142-33A4-5648-80725A1E8AF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48E6FBB-AF64-C5E4-8F4D-7B28285628C8}"/>
              </a:ext>
            </a:extLst>
          </p:cNvPr>
          <p:cNvSpPr>
            <a:spLocks noGrp="1"/>
          </p:cNvSpPr>
          <p:nvPr>
            <p:ph type="sldNum" sz="quarter" idx="12"/>
          </p:nvPr>
        </p:nvSpPr>
        <p:spPr/>
        <p:txBody>
          <a:bodyPr/>
          <a:lstStyle/>
          <a:p>
            <a:fld id="{7F07E684-CC23-4CD9-983A-E2498E753BAD}" type="slidenum">
              <a:rPr kumimoji="1" lang="ja-JP" altLang="en-US" smtClean="0"/>
              <a:t>‹#›</a:t>
            </a:fld>
            <a:endParaRPr kumimoji="1" lang="ja-JP" altLang="en-US"/>
          </a:p>
        </p:txBody>
      </p:sp>
    </p:spTree>
    <p:extLst>
      <p:ext uri="{BB962C8B-B14F-4D97-AF65-F5344CB8AC3E}">
        <p14:creationId xmlns:p14="http://schemas.microsoft.com/office/powerpoint/2010/main" val="306625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66CA666-CF16-340C-3B35-6DDAB7E4DA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3D93FB-9316-A53B-DB5C-74DEC03D29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E34C51AA-DE3D-1FFB-0561-997A07CC9C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247E0-55BC-471A-8DB4-F91A710F81E4}" type="datetimeFigureOut">
              <a:rPr kumimoji="1" lang="ja-JP" altLang="en-US" smtClean="0"/>
              <a:t>2024/9/19</a:t>
            </a:fld>
            <a:endParaRPr kumimoji="1" lang="ja-JP" altLang="en-US"/>
          </a:p>
        </p:txBody>
      </p:sp>
      <p:sp>
        <p:nvSpPr>
          <p:cNvPr id="5" name="フッター プレースホルダー 4">
            <a:extLst>
              <a:ext uri="{FF2B5EF4-FFF2-40B4-BE49-F238E27FC236}">
                <a16:creationId xmlns:a16="http://schemas.microsoft.com/office/drawing/2014/main" id="{87EFF724-4B7F-2813-64D4-D9F4E3A694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227CD27-AF0D-38A8-CD23-5616EE0D0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7E684-CC23-4CD9-983A-E2498E753BAD}" type="slidenum">
              <a:rPr kumimoji="1" lang="ja-JP" altLang="en-US" smtClean="0"/>
              <a:t>‹#›</a:t>
            </a:fld>
            <a:endParaRPr kumimoji="1" lang="ja-JP" altLang="en-US"/>
          </a:p>
        </p:txBody>
      </p:sp>
      <p:grpSp>
        <p:nvGrpSpPr>
          <p:cNvPr id="14" name="グループ化 13">
            <a:extLst>
              <a:ext uri="{FF2B5EF4-FFF2-40B4-BE49-F238E27FC236}">
                <a16:creationId xmlns:a16="http://schemas.microsoft.com/office/drawing/2014/main" id="{AA36C855-3B11-64EC-B886-3D7EA14F1714}"/>
              </a:ext>
            </a:extLst>
          </p:cNvPr>
          <p:cNvGrpSpPr/>
          <p:nvPr userDrawn="1"/>
        </p:nvGrpSpPr>
        <p:grpSpPr>
          <a:xfrm>
            <a:off x="0" y="-1"/>
            <a:ext cx="1512000" cy="1512000"/>
            <a:chOff x="0" y="-1"/>
            <a:chExt cx="1512000" cy="1512000"/>
          </a:xfrm>
        </p:grpSpPr>
        <p:sp>
          <p:nvSpPr>
            <p:cNvPr id="15" name="正方形/長方形 14">
              <a:extLst>
                <a:ext uri="{FF2B5EF4-FFF2-40B4-BE49-F238E27FC236}">
                  <a16:creationId xmlns:a16="http://schemas.microsoft.com/office/drawing/2014/main" id="{6468E992-C820-F4AA-C4FD-70AFE319A00A}"/>
                </a:ext>
              </a:extLst>
            </p:cNvPr>
            <p:cNvSpPr/>
            <p:nvPr userDrawn="1"/>
          </p:nvSpPr>
          <p:spPr>
            <a:xfrm>
              <a:off x="0" y="-1"/>
              <a:ext cx="756000" cy="756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D210524-6C9C-45F8-9C57-60F61EAC0868}"/>
                </a:ext>
              </a:extLst>
            </p:cNvPr>
            <p:cNvSpPr/>
            <p:nvPr userDrawn="1"/>
          </p:nvSpPr>
          <p:spPr>
            <a:xfrm>
              <a:off x="0" y="755999"/>
              <a:ext cx="756000" cy="756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1BC00AA-776A-B221-E295-DED0817A2DFA}"/>
                </a:ext>
              </a:extLst>
            </p:cNvPr>
            <p:cNvSpPr/>
            <p:nvPr userDrawn="1"/>
          </p:nvSpPr>
          <p:spPr>
            <a:xfrm>
              <a:off x="756000" y="0"/>
              <a:ext cx="756000" cy="756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2" name="図 21">
            <a:extLst>
              <a:ext uri="{FF2B5EF4-FFF2-40B4-BE49-F238E27FC236}">
                <a16:creationId xmlns:a16="http://schemas.microsoft.com/office/drawing/2014/main" id="{65E46427-7020-65C9-32B7-9F28C402D08D}"/>
              </a:ext>
            </a:extLst>
          </p:cNvPr>
          <p:cNvPicPr>
            <a:picLocks noChangeAspect="1"/>
          </p:cNvPicPr>
          <p:nvPr userDrawn="1"/>
        </p:nvPicPr>
        <p:blipFill>
          <a:blip r:embed="rId13"/>
          <a:stretch>
            <a:fillRect/>
          </a:stretch>
        </p:blipFill>
        <p:spPr>
          <a:xfrm flipH="1">
            <a:off x="10680030" y="60"/>
            <a:ext cx="1511939" cy="1511939"/>
          </a:xfrm>
          <a:prstGeom prst="rect">
            <a:avLst/>
          </a:prstGeom>
        </p:spPr>
      </p:pic>
      <p:grpSp>
        <p:nvGrpSpPr>
          <p:cNvPr id="23" name="グループ化 22">
            <a:extLst>
              <a:ext uri="{FF2B5EF4-FFF2-40B4-BE49-F238E27FC236}">
                <a16:creationId xmlns:a16="http://schemas.microsoft.com/office/drawing/2014/main" id="{51926467-B464-E9FA-17DC-AD6663DC8A9C}"/>
              </a:ext>
            </a:extLst>
          </p:cNvPr>
          <p:cNvGrpSpPr/>
          <p:nvPr userDrawn="1"/>
        </p:nvGrpSpPr>
        <p:grpSpPr>
          <a:xfrm flipV="1">
            <a:off x="0" y="5373894"/>
            <a:ext cx="1512000" cy="1512000"/>
            <a:chOff x="0" y="-1"/>
            <a:chExt cx="1512000" cy="1512000"/>
          </a:xfrm>
        </p:grpSpPr>
        <p:sp>
          <p:nvSpPr>
            <p:cNvPr id="24" name="正方形/長方形 23">
              <a:extLst>
                <a:ext uri="{FF2B5EF4-FFF2-40B4-BE49-F238E27FC236}">
                  <a16:creationId xmlns:a16="http://schemas.microsoft.com/office/drawing/2014/main" id="{5785F8D1-8273-DEF4-C1E3-4CD2747C5AFF}"/>
                </a:ext>
              </a:extLst>
            </p:cNvPr>
            <p:cNvSpPr/>
            <p:nvPr userDrawn="1"/>
          </p:nvSpPr>
          <p:spPr>
            <a:xfrm>
              <a:off x="0" y="-1"/>
              <a:ext cx="756000" cy="756000"/>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C2072FFE-6155-8C8A-3E5D-0E4FCE0388F9}"/>
                </a:ext>
              </a:extLst>
            </p:cNvPr>
            <p:cNvSpPr/>
            <p:nvPr userDrawn="1"/>
          </p:nvSpPr>
          <p:spPr>
            <a:xfrm>
              <a:off x="0" y="755999"/>
              <a:ext cx="756000" cy="756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8D161A9B-646F-8457-F0E7-FD21D6B320AC}"/>
                </a:ext>
              </a:extLst>
            </p:cNvPr>
            <p:cNvSpPr/>
            <p:nvPr userDrawn="1"/>
          </p:nvSpPr>
          <p:spPr>
            <a:xfrm>
              <a:off x="756000" y="0"/>
              <a:ext cx="756000" cy="75600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 name="図 26">
            <a:extLst>
              <a:ext uri="{FF2B5EF4-FFF2-40B4-BE49-F238E27FC236}">
                <a16:creationId xmlns:a16="http://schemas.microsoft.com/office/drawing/2014/main" id="{EE1F1673-C6D6-04CC-1CC9-44AA625A4741}"/>
              </a:ext>
            </a:extLst>
          </p:cNvPr>
          <p:cNvPicPr>
            <a:picLocks noChangeAspect="1"/>
          </p:cNvPicPr>
          <p:nvPr userDrawn="1"/>
        </p:nvPicPr>
        <p:blipFill>
          <a:blip r:embed="rId13"/>
          <a:stretch>
            <a:fillRect/>
          </a:stretch>
        </p:blipFill>
        <p:spPr>
          <a:xfrm flipH="1" flipV="1">
            <a:off x="10680030" y="5373955"/>
            <a:ext cx="1511939" cy="1511939"/>
          </a:xfrm>
          <a:prstGeom prst="rect">
            <a:avLst/>
          </a:prstGeom>
        </p:spPr>
      </p:pic>
      <p:sp>
        <p:nvSpPr>
          <p:cNvPr id="28" name="テキスト ボックス 27">
            <a:extLst>
              <a:ext uri="{FF2B5EF4-FFF2-40B4-BE49-F238E27FC236}">
                <a16:creationId xmlns:a16="http://schemas.microsoft.com/office/drawing/2014/main" id="{1BAF61A7-DD6B-BC05-7330-B1086837C4BB}"/>
              </a:ext>
            </a:extLst>
          </p:cNvPr>
          <p:cNvSpPr txBox="1"/>
          <p:nvPr userDrawn="1"/>
        </p:nvSpPr>
        <p:spPr>
          <a:xfrm>
            <a:off x="9349555" y="6598332"/>
            <a:ext cx="2842445"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草加かがやき特別支援学校　北原　直樹</a:t>
            </a:r>
          </a:p>
        </p:txBody>
      </p:sp>
    </p:spTree>
    <p:extLst>
      <p:ext uri="{BB962C8B-B14F-4D97-AF65-F5344CB8AC3E}">
        <p14:creationId xmlns:p14="http://schemas.microsoft.com/office/powerpoint/2010/main" val="380269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view.officeapps.live.com/op/view.aspx?src=https%3A%2F%2Fwww.digital.go.jp%2Fassets%2Fcontents%2Fnode%2Fbasic_page%2Ffield_ref_resources%2F79cc7071-1bf1-430d-bdb5-7abd76e4e65b%2Fresources_od100_local_11.pptx&amp;wdOrigin=BROWSELIN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FB4FA02-1E0C-2EC2-87DA-4A5E1E6A9650}"/>
              </a:ext>
            </a:extLst>
          </p:cNvPr>
          <p:cNvSpPr txBox="1"/>
          <p:nvPr/>
        </p:nvSpPr>
        <p:spPr>
          <a:xfrm>
            <a:off x="2709756" y="1164286"/>
            <a:ext cx="6176691" cy="769441"/>
          </a:xfrm>
          <a:prstGeom prst="rect">
            <a:avLst/>
          </a:prstGeom>
          <a:noFill/>
        </p:spPr>
        <p:txBody>
          <a:bodyPr wrap="none" rtlCol="0">
            <a:spAutoFit/>
          </a:bodyPr>
          <a:lstStyle/>
          <a:p>
            <a:r>
              <a:rPr lang="ja-JP" altLang="en-US" sz="4400" dirty="0">
                <a:latin typeface="BIZ UDPゴシック" panose="020B0400000000000000" pitchFamily="50" charset="-128"/>
                <a:ea typeface="BIZ UDPゴシック" panose="020B0400000000000000" pitchFamily="50" charset="-128"/>
              </a:rPr>
              <a:t>ルクスで安心地図アプリ</a:t>
            </a:r>
            <a:endParaRPr kumimoji="1" lang="ja-JP" altLang="en-US" sz="4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240C703B-9986-AD1F-19D9-34081F12D6E0}"/>
              </a:ext>
            </a:extLst>
          </p:cNvPr>
          <p:cNvSpPr txBox="1"/>
          <p:nvPr/>
        </p:nvSpPr>
        <p:spPr>
          <a:xfrm>
            <a:off x="2169625" y="3326256"/>
            <a:ext cx="8879354" cy="646331"/>
          </a:xfrm>
          <a:prstGeom prst="rect">
            <a:avLst/>
          </a:prstGeom>
          <a:noFill/>
        </p:spPr>
        <p:txBody>
          <a:bodyPr wrap="none" rtlCol="0">
            <a:spAutoFit/>
          </a:bodyPr>
          <a:lstStyle/>
          <a:p>
            <a:r>
              <a:rPr kumimoji="1" lang="ja-JP" altLang="en-US" sz="3600" dirty="0">
                <a:latin typeface="BIZ UDPゴシック" panose="020B0400000000000000" pitchFamily="50" charset="-128"/>
                <a:ea typeface="BIZ UDPゴシック" panose="020B0400000000000000" pitchFamily="50" charset="-128"/>
              </a:rPr>
              <a:t>街の明るさが分かれば犯罪に遭わない！？</a:t>
            </a:r>
          </a:p>
        </p:txBody>
      </p:sp>
      <p:pic>
        <p:nvPicPr>
          <p:cNvPr id="1028" name="Picture 4" descr="明るい豆電球イラストのフリー素材｜イラストイメージ">
            <a:extLst>
              <a:ext uri="{FF2B5EF4-FFF2-40B4-BE49-F238E27FC236}">
                <a16:creationId xmlns:a16="http://schemas.microsoft.com/office/drawing/2014/main" id="{7AAC965D-F75A-8780-232B-738CFCEBD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886447" y="1549007"/>
            <a:ext cx="1613933" cy="161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9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四角形: 角を丸くする 14">
            <a:extLst>
              <a:ext uri="{FF2B5EF4-FFF2-40B4-BE49-F238E27FC236}">
                <a16:creationId xmlns:a16="http://schemas.microsoft.com/office/drawing/2014/main" id="{D925D275-C0A3-D55A-9295-DA79BD2280AD}"/>
              </a:ext>
            </a:extLst>
          </p:cNvPr>
          <p:cNvSpPr/>
          <p:nvPr/>
        </p:nvSpPr>
        <p:spPr>
          <a:xfrm>
            <a:off x="1403850" y="299970"/>
            <a:ext cx="9539791" cy="131473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31A42F54-7E6D-A67F-22DF-CD8ACE6E92BA}"/>
              </a:ext>
            </a:extLst>
          </p:cNvPr>
          <p:cNvSpPr/>
          <p:nvPr/>
        </p:nvSpPr>
        <p:spPr>
          <a:xfrm>
            <a:off x="1403850" y="1824160"/>
            <a:ext cx="9539791" cy="131473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AAEA0D12-649E-8CE8-97D8-DE60C9A17664}"/>
              </a:ext>
            </a:extLst>
          </p:cNvPr>
          <p:cNvSpPr txBox="1"/>
          <p:nvPr/>
        </p:nvSpPr>
        <p:spPr>
          <a:xfrm>
            <a:off x="5315177" y="309022"/>
            <a:ext cx="1561646"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コンセプト</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BA6F291-3DB6-ECC3-C0F3-F74A450DF992}"/>
              </a:ext>
            </a:extLst>
          </p:cNvPr>
          <p:cNvSpPr txBox="1"/>
          <p:nvPr/>
        </p:nvSpPr>
        <p:spPr>
          <a:xfrm>
            <a:off x="1403850" y="967703"/>
            <a:ext cx="9384300" cy="461665"/>
          </a:xfrm>
          <a:prstGeom prst="rect">
            <a:avLst/>
          </a:prstGeom>
          <a:noFill/>
        </p:spPr>
        <p:txBody>
          <a:bodyPr wrap="none" rtlCol="0">
            <a:spAutoFit/>
          </a:bodyPr>
          <a:lstStyle/>
          <a:p>
            <a:r>
              <a:rPr lang="ja-JP" altLang="en-US" sz="2400" u="sng" dirty="0">
                <a:latin typeface="BIZ UDPゴシック" panose="020B0400000000000000" pitchFamily="50" charset="-128"/>
                <a:ea typeface="BIZ UDPゴシック" panose="020B0400000000000000" pitchFamily="50" charset="-128"/>
              </a:rPr>
              <a:t>「夜道は暗くて怖い、犯罪に遭いそうで不安だ」を明るいマップが解決</a:t>
            </a:r>
            <a:endParaRPr kumimoji="1" lang="en-US" altLang="ja-JP" sz="2400" u="sng"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F9A40DF-9463-8C89-84D5-34463A35DE1F}"/>
              </a:ext>
            </a:extLst>
          </p:cNvPr>
          <p:cNvSpPr txBox="1"/>
          <p:nvPr/>
        </p:nvSpPr>
        <p:spPr>
          <a:xfrm>
            <a:off x="1053936" y="6031420"/>
            <a:ext cx="9847568" cy="461665"/>
          </a:xfrm>
          <a:prstGeom prst="rect">
            <a:avLst/>
          </a:prstGeom>
          <a:solidFill>
            <a:schemeClr val="accent6">
              <a:lumMod val="20000"/>
              <a:lumOff val="80000"/>
            </a:schemeClr>
          </a:solid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地図上に街灯やお店などの光でどれくらい明るいかを豆電球で表現する</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EFE4BE4-965B-5540-A216-159B02992307}"/>
              </a:ext>
            </a:extLst>
          </p:cNvPr>
          <p:cNvSpPr txBox="1"/>
          <p:nvPr/>
        </p:nvSpPr>
        <p:spPr>
          <a:xfrm>
            <a:off x="1783229" y="3573730"/>
            <a:ext cx="1654620"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暗いところ</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87776F8-905A-559E-7032-A8FBCAF82FF8}"/>
              </a:ext>
            </a:extLst>
          </p:cNvPr>
          <p:cNvSpPr txBox="1"/>
          <p:nvPr/>
        </p:nvSpPr>
        <p:spPr>
          <a:xfrm>
            <a:off x="1783229" y="4367896"/>
            <a:ext cx="1949573"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明るいところ</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8FEDC13-8F49-A2F1-A47C-423756462784}"/>
              </a:ext>
            </a:extLst>
          </p:cNvPr>
          <p:cNvSpPr txBox="1"/>
          <p:nvPr/>
        </p:nvSpPr>
        <p:spPr>
          <a:xfrm>
            <a:off x="7113497" y="3573729"/>
            <a:ext cx="2614818"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犯罪が起きやすい</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D4E79C8-3A24-EEE9-428C-74FF48B1F112}"/>
              </a:ext>
            </a:extLst>
          </p:cNvPr>
          <p:cNvSpPr txBox="1"/>
          <p:nvPr/>
        </p:nvSpPr>
        <p:spPr>
          <a:xfrm>
            <a:off x="7128725" y="4387804"/>
            <a:ext cx="2584362"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犯罪が起きにくい</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D913947-2652-2E07-430F-148DF633413D}"/>
              </a:ext>
            </a:extLst>
          </p:cNvPr>
          <p:cNvSpPr txBox="1"/>
          <p:nvPr/>
        </p:nvSpPr>
        <p:spPr>
          <a:xfrm>
            <a:off x="1783229" y="2468722"/>
            <a:ext cx="8670963"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塾帰りの小中学生　部活終わりの高校生</a:t>
            </a:r>
            <a:r>
              <a:rPr lang="ja-JP" altLang="en-US" sz="2400" dirty="0">
                <a:latin typeface="BIZ UDPゴシック" panose="020B0400000000000000" pitchFamily="50" charset="-128"/>
                <a:ea typeface="BIZ UDPゴシック" panose="020B0400000000000000" pitchFamily="50" charset="-128"/>
              </a:rPr>
              <a:t>、大学生、新社会人など</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BEF3DBED-B529-5DD7-36D0-0349A02F853F}"/>
              </a:ext>
            </a:extLst>
          </p:cNvPr>
          <p:cNvSpPr txBox="1"/>
          <p:nvPr/>
        </p:nvSpPr>
        <p:spPr>
          <a:xfrm>
            <a:off x="2068846" y="5107801"/>
            <a:ext cx="7659469"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事前にルートを決めて確認しておけば保護者も安心！！</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4ED4E197-5A7E-9D17-CDAF-0C531B763C39}"/>
              </a:ext>
            </a:extLst>
          </p:cNvPr>
          <p:cNvSpPr txBox="1"/>
          <p:nvPr/>
        </p:nvSpPr>
        <p:spPr>
          <a:xfrm>
            <a:off x="5315177" y="1810335"/>
            <a:ext cx="1547218"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ターゲット</a:t>
            </a:r>
            <a:endParaRPr kumimoji="1" lang="en-US" altLang="ja-JP" sz="2400" dirty="0">
              <a:latin typeface="BIZ UDPゴシック" panose="020B0400000000000000" pitchFamily="50" charset="-128"/>
              <a:ea typeface="BIZ UDPゴシック" panose="020B0400000000000000" pitchFamily="50" charset="-128"/>
            </a:endParaRPr>
          </a:p>
        </p:txBody>
      </p:sp>
      <p:cxnSp>
        <p:nvCxnSpPr>
          <p:cNvPr id="17" name="直線矢印コネクタ 16">
            <a:extLst>
              <a:ext uri="{FF2B5EF4-FFF2-40B4-BE49-F238E27FC236}">
                <a16:creationId xmlns:a16="http://schemas.microsoft.com/office/drawing/2014/main" id="{14C60843-DA50-FA85-65A7-8D5A51D623FC}"/>
              </a:ext>
            </a:extLst>
          </p:cNvPr>
          <p:cNvCxnSpPr>
            <a:stCxn id="5" idx="3"/>
            <a:endCxn id="7" idx="1"/>
          </p:cNvCxnSpPr>
          <p:nvPr/>
        </p:nvCxnSpPr>
        <p:spPr>
          <a:xfrm flipV="1">
            <a:off x="3437849" y="3804562"/>
            <a:ext cx="3675648"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4903456E-277F-1561-441E-77FE33D7742E}"/>
              </a:ext>
            </a:extLst>
          </p:cNvPr>
          <p:cNvCxnSpPr>
            <a:cxnSpLocks/>
            <a:stCxn id="6" idx="3"/>
            <a:endCxn id="8" idx="1"/>
          </p:cNvCxnSpPr>
          <p:nvPr/>
        </p:nvCxnSpPr>
        <p:spPr>
          <a:xfrm>
            <a:off x="3732802" y="4598729"/>
            <a:ext cx="3395923" cy="1990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AA7C220-3BE5-D206-AAAB-F8752840F384}"/>
              </a:ext>
            </a:extLst>
          </p:cNvPr>
          <p:cNvCxnSpPr/>
          <p:nvPr/>
        </p:nvCxnSpPr>
        <p:spPr>
          <a:xfrm>
            <a:off x="1971167" y="5584873"/>
            <a:ext cx="77419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18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52D01291-766F-CC8B-3093-E19AA7B1FE36}"/>
              </a:ext>
            </a:extLst>
          </p:cNvPr>
          <p:cNvSpPr/>
          <p:nvPr/>
        </p:nvSpPr>
        <p:spPr>
          <a:xfrm>
            <a:off x="2226991" y="3584834"/>
            <a:ext cx="7940739" cy="3057507"/>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extLst>
              <a:ext uri="{FF2B5EF4-FFF2-40B4-BE49-F238E27FC236}">
                <a16:creationId xmlns:a16="http://schemas.microsoft.com/office/drawing/2014/main" id="{0AD3C9E1-E4C4-E66C-E314-8EDE2F0FB204}"/>
              </a:ext>
            </a:extLst>
          </p:cNvPr>
          <p:cNvSpPr/>
          <p:nvPr/>
        </p:nvSpPr>
        <p:spPr>
          <a:xfrm>
            <a:off x="2226991" y="298876"/>
            <a:ext cx="7738015" cy="305750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D146FC45-9D0B-86E0-6169-DF70195AF6BC}"/>
              </a:ext>
            </a:extLst>
          </p:cNvPr>
          <p:cNvSpPr txBox="1"/>
          <p:nvPr/>
        </p:nvSpPr>
        <p:spPr>
          <a:xfrm>
            <a:off x="3870069" y="371493"/>
            <a:ext cx="4451861" cy="1384995"/>
          </a:xfrm>
          <a:prstGeom prst="rect">
            <a:avLst/>
          </a:prstGeom>
          <a:noFill/>
        </p:spPr>
        <p:txBody>
          <a:bodyPr wrap="none" rtlCol="0">
            <a:spAutoFit/>
          </a:bodyPr>
          <a:lstStyle/>
          <a:p>
            <a:pPr algn="ctr"/>
            <a:r>
              <a:rPr lang="ja-JP" altLang="en-US" sz="2800" dirty="0">
                <a:latin typeface="BIZ UDPゴシック" panose="020B0400000000000000" pitchFamily="50" charset="-128"/>
                <a:ea typeface="BIZ UDPゴシック" panose="020B0400000000000000" pitchFamily="50" charset="-128"/>
              </a:rPr>
              <a:t>類似例</a:t>
            </a:r>
            <a:endParaRPr lang="en-US" altLang="ja-JP" sz="2800" dirty="0">
              <a:latin typeface="BIZ UDPゴシック" panose="020B0400000000000000" pitchFamily="50" charset="-128"/>
              <a:ea typeface="BIZ UDPゴシック" panose="020B0400000000000000" pitchFamily="50" charset="-128"/>
            </a:endParaRPr>
          </a:p>
          <a:p>
            <a:pPr algn="ctr"/>
            <a:endParaRPr lang="en-US" altLang="ja-JP" sz="2800" dirty="0">
              <a:latin typeface="BIZ UDPゴシック" panose="020B0400000000000000" pitchFamily="50" charset="-128"/>
              <a:ea typeface="BIZ UDPゴシック" panose="020B0400000000000000" pitchFamily="50" charset="-128"/>
            </a:endParaRPr>
          </a:p>
          <a:p>
            <a:pPr algn="ctr"/>
            <a:r>
              <a:rPr kumimoji="1" lang="en-US" altLang="ja-JP" sz="2800" dirty="0">
                <a:latin typeface="BIZ UDPゴシック" panose="020B0400000000000000" pitchFamily="50" charset="-128"/>
                <a:ea typeface="BIZ UDPゴシック" panose="020B0400000000000000" pitchFamily="50" charset="-128"/>
              </a:rPr>
              <a:t>Night</a:t>
            </a:r>
            <a:r>
              <a:rPr kumimoji="1" lang="ja-JP" altLang="en-US" sz="2800" dirty="0">
                <a:latin typeface="BIZ UDPゴシック" panose="020B0400000000000000" pitchFamily="50" charset="-128"/>
                <a:ea typeface="BIZ UDPゴシック" panose="020B0400000000000000" pitchFamily="50" charset="-128"/>
              </a:rPr>
              <a:t>　</a:t>
            </a:r>
            <a:r>
              <a:rPr kumimoji="1" lang="en-US" altLang="ja-JP" sz="2800" dirty="0">
                <a:latin typeface="BIZ UDPゴシック" panose="020B0400000000000000" pitchFamily="50" charset="-128"/>
                <a:ea typeface="BIZ UDPゴシック" panose="020B0400000000000000" pitchFamily="50" charset="-128"/>
              </a:rPr>
              <a:t>Street</a:t>
            </a:r>
            <a:r>
              <a:rPr kumimoji="1" lang="ja-JP" altLang="en-US" sz="2800" dirty="0">
                <a:latin typeface="BIZ UDPゴシック" panose="020B0400000000000000" pitchFamily="50" charset="-128"/>
                <a:ea typeface="BIZ UDPゴシック" panose="020B0400000000000000" pitchFamily="50" charset="-128"/>
              </a:rPr>
              <a:t>　</a:t>
            </a:r>
            <a:r>
              <a:rPr kumimoji="1" lang="en-US" altLang="ja-JP" sz="2800" dirty="0">
                <a:latin typeface="BIZ UDPゴシック" panose="020B0400000000000000" pitchFamily="50" charset="-128"/>
                <a:ea typeface="BIZ UDPゴシック" panose="020B0400000000000000" pitchFamily="50" charset="-128"/>
              </a:rPr>
              <a:t>Advisor</a:t>
            </a:r>
          </a:p>
        </p:txBody>
      </p:sp>
      <p:sp>
        <p:nvSpPr>
          <p:cNvPr id="3" name="テキスト ボックス 2">
            <a:extLst>
              <a:ext uri="{FF2B5EF4-FFF2-40B4-BE49-F238E27FC236}">
                <a16:creationId xmlns:a16="http://schemas.microsoft.com/office/drawing/2014/main" id="{3D2AFE02-122D-855C-77FA-436160A1D66D}"/>
              </a:ext>
            </a:extLst>
          </p:cNvPr>
          <p:cNvSpPr txBox="1"/>
          <p:nvPr/>
        </p:nvSpPr>
        <p:spPr>
          <a:xfrm>
            <a:off x="3452625" y="1772656"/>
            <a:ext cx="6009979" cy="1106200"/>
          </a:xfrm>
          <a:prstGeom prst="rect">
            <a:avLst/>
          </a:prstGeom>
          <a:noFill/>
        </p:spPr>
        <p:txBody>
          <a:bodyPr wrap="non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・明るさをヒートマップにて表示</a:t>
            </a:r>
            <a:endParaRPr lang="en-US" altLang="ja-JP" sz="24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・明石高専の生徒が作成し、名古屋市で運用</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3966564A-B3D8-9EED-DD66-1EC5798C55EE}"/>
              </a:ext>
            </a:extLst>
          </p:cNvPr>
          <p:cNvSpPr txBox="1"/>
          <p:nvPr/>
        </p:nvSpPr>
        <p:spPr>
          <a:xfrm>
            <a:off x="3870069" y="3885901"/>
            <a:ext cx="3945311" cy="523220"/>
          </a:xfrm>
          <a:prstGeom prst="rect">
            <a:avLst/>
          </a:prstGeom>
          <a:noFill/>
        </p:spPr>
        <p:txBody>
          <a:bodyPr wrap="none" rtlCol="0">
            <a:spAutoFit/>
          </a:bodyPr>
          <a:lstStyle/>
          <a:p>
            <a:r>
              <a:rPr lang="ja-JP" altLang="en-US" sz="2800" dirty="0">
                <a:latin typeface="BIZ UDPゴシック" panose="020B0400000000000000" pitchFamily="50" charset="-128"/>
                <a:ea typeface="BIZ UDPゴシック" panose="020B0400000000000000" pitchFamily="50" charset="-128"/>
              </a:rPr>
              <a:t>ルクスマップとの相違点</a:t>
            </a:r>
            <a:endParaRPr kumimoji="1" lang="en-US" altLang="ja-JP" sz="28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B578EFEA-97D0-6626-798D-C93651A36DCC}"/>
              </a:ext>
            </a:extLst>
          </p:cNvPr>
          <p:cNvSpPr txBox="1"/>
          <p:nvPr/>
        </p:nvSpPr>
        <p:spPr>
          <a:xfrm>
            <a:off x="2226991" y="4564955"/>
            <a:ext cx="7738016" cy="1921552"/>
          </a:xfrm>
          <a:prstGeom prst="rect">
            <a:avLst/>
          </a:prstGeom>
          <a:noFill/>
        </p:spPr>
        <p:txBody>
          <a:bodyPr wrap="non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・分かりやすいように豆電球の数で明るさを表現</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2800" dirty="0">
                <a:latin typeface="BIZ UDPゴシック" panose="020B0400000000000000" pitchFamily="50" charset="-128"/>
                <a:ea typeface="BIZ UDPゴシック" panose="020B0400000000000000" pitchFamily="50" charset="-128"/>
              </a:rPr>
              <a:t>・周辺の防犯情報を掲載</a:t>
            </a:r>
            <a:r>
              <a:rPr lang="ja-JP" altLang="en-US" sz="2800" dirty="0">
                <a:latin typeface="BIZ UDPゴシック" panose="020B0400000000000000" pitchFamily="50" charset="-128"/>
                <a:ea typeface="BIZ UDPゴシック" panose="020B0400000000000000" pitchFamily="50" charset="-128"/>
              </a:rPr>
              <a:t>すること</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・暗いスポット、街灯の追加依頼をできること</a:t>
            </a:r>
            <a:endParaRPr lang="en-US" altLang="ja-JP" sz="28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6CBFD98C-8DE6-EBD5-9A7D-058650E9300E}"/>
              </a:ext>
            </a:extLst>
          </p:cNvPr>
          <p:cNvSpPr txBox="1"/>
          <p:nvPr/>
        </p:nvSpPr>
        <p:spPr>
          <a:xfrm>
            <a:off x="3734628" y="2993081"/>
            <a:ext cx="6097656" cy="369332"/>
          </a:xfrm>
          <a:prstGeom prst="rect">
            <a:avLst/>
          </a:prstGeom>
          <a:noFill/>
        </p:spPr>
        <p:txBody>
          <a:bodyPr wrap="square">
            <a:spAutoFit/>
          </a:bodyPr>
          <a:lstStyle/>
          <a:p>
            <a:r>
              <a:rPr lang="en-US" altLang="ja-JP" dirty="0">
                <a:hlinkClick r:id="rId2"/>
              </a:rPr>
              <a:t>resources_od100_local_11.pptx (live.com)</a:t>
            </a:r>
            <a:endParaRPr lang="ja-JP" altLang="en-US" dirty="0"/>
          </a:p>
        </p:txBody>
      </p:sp>
    </p:spTree>
    <p:extLst>
      <p:ext uri="{BB962C8B-B14F-4D97-AF65-F5344CB8AC3E}">
        <p14:creationId xmlns:p14="http://schemas.microsoft.com/office/powerpoint/2010/main" val="2895140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6F48DB7E-B1DE-B102-BCF0-1FAE2633EDEE}"/>
              </a:ext>
            </a:extLst>
          </p:cNvPr>
          <p:cNvSpPr/>
          <p:nvPr/>
        </p:nvSpPr>
        <p:spPr>
          <a:xfrm>
            <a:off x="6114167" y="1049956"/>
            <a:ext cx="5963920" cy="5589483"/>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151BE0ED-3353-0A87-4676-477D1D174349}"/>
              </a:ext>
            </a:extLst>
          </p:cNvPr>
          <p:cNvSpPr/>
          <p:nvPr/>
        </p:nvSpPr>
        <p:spPr>
          <a:xfrm>
            <a:off x="150248" y="971194"/>
            <a:ext cx="5963920" cy="507400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F342C379-4266-F9E4-DA42-F033BF6FEF3F}"/>
              </a:ext>
            </a:extLst>
          </p:cNvPr>
          <p:cNvSpPr txBox="1"/>
          <p:nvPr/>
        </p:nvSpPr>
        <p:spPr>
          <a:xfrm>
            <a:off x="4548140" y="455379"/>
            <a:ext cx="3095719"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２つのパターンを想定</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DB2BD71-6788-056C-585E-B8219592B2D4}"/>
              </a:ext>
            </a:extLst>
          </p:cNvPr>
          <p:cNvSpPr txBox="1"/>
          <p:nvPr/>
        </p:nvSpPr>
        <p:spPr>
          <a:xfrm>
            <a:off x="7630854" y="1087267"/>
            <a:ext cx="2217274"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指なぞりモード</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4E1E5BC-1707-629E-52FF-CF44B75A94EE}"/>
              </a:ext>
            </a:extLst>
          </p:cNvPr>
          <p:cNvSpPr txBox="1"/>
          <p:nvPr/>
        </p:nvSpPr>
        <p:spPr>
          <a:xfrm>
            <a:off x="6464150" y="1832997"/>
            <a:ext cx="5727850" cy="3645357"/>
          </a:xfrm>
          <a:prstGeom prst="rect">
            <a:avLst/>
          </a:prstGeom>
          <a:noFill/>
        </p:spPr>
        <p:txBody>
          <a:bodyPr wrap="none" rtlCol="0">
            <a:spAutoFit/>
          </a:bodyPr>
          <a:lstStyle/>
          <a:p>
            <a:pPr>
              <a:lnSpc>
                <a:spcPct val="200000"/>
              </a:lnSpc>
            </a:pPr>
            <a:r>
              <a:rPr lang="ja-JP" altLang="en-US" sz="2400" dirty="0">
                <a:latin typeface="BIZ UDPゴシック" panose="020B0400000000000000" pitchFamily="50" charset="-128"/>
                <a:ea typeface="BIZ UDPゴシック" panose="020B0400000000000000" pitchFamily="50" charset="-128"/>
              </a:rPr>
              <a:t>・検索して場所を探せる</a:t>
            </a:r>
            <a:endParaRPr lang="en-US" altLang="ja-JP" sz="2400" dirty="0">
              <a:latin typeface="BIZ UDPゴシック" panose="020B0400000000000000" pitchFamily="50" charset="-128"/>
              <a:ea typeface="BIZ UDPゴシック" panose="020B0400000000000000" pitchFamily="50" charset="-128"/>
            </a:endParaRPr>
          </a:p>
          <a:p>
            <a:pPr>
              <a:lnSpc>
                <a:spcPct val="200000"/>
              </a:lnSpc>
            </a:pPr>
            <a:r>
              <a:rPr lang="ja-JP" altLang="en-US" sz="2400" dirty="0">
                <a:latin typeface="BIZ UDPゴシック" panose="020B0400000000000000" pitchFamily="50" charset="-128"/>
                <a:ea typeface="BIZ UDPゴシック" panose="020B0400000000000000" pitchFamily="50" charset="-128"/>
              </a:rPr>
              <a:t>・地域の防犯情報を表示する</a:t>
            </a:r>
            <a:endParaRPr lang="en-US" altLang="ja-JP" sz="2400" dirty="0">
              <a:latin typeface="BIZ UDPゴシック" panose="020B0400000000000000" pitchFamily="50" charset="-128"/>
              <a:ea typeface="BIZ UDPゴシック" panose="020B0400000000000000" pitchFamily="50" charset="-128"/>
            </a:endParaRPr>
          </a:p>
          <a:p>
            <a:pPr>
              <a:lnSpc>
                <a:spcPct val="200000"/>
              </a:lnSpc>
            </a:pPr>
            <a:r>
              <a:rPr lang="ja-JP" altLang="en-US" sz="2400" dirty="0">
                <a:latin typeface="BIZ UDPゴシック" panose="020B0400000000000000" pitchFamily="50" charset="-128"/>
                <a:ea typeface="BIZ UDPゴシック" panose="020B0400000000000000" pitchFamily="50" charset="-128"/>
              </a:rPr>
              <a:t>・街灯の修理依頼ボタンの設置</a:t>
            </a:r>
            <a:endParaRPr lang="en-US" altLang="ja-JP" sz="2400" dirty="0">
              <a:latin typeface="BIZ UDPゴシック" panose="020B0400000000000000" pitchFamily="50" charset="-128"/>
              <a:ea typeface="BIZ UDPゴシック" panose="020B0400000000000000" pitchFamily="50" charset="-128"/>
            </a:endParaRPr>
          </a:p>
          <a:p>
            <a:pPr>
              <a:lnSpc>
                <a:spcPct val="200000"/>
              </a:lnSpc>
            </a:pPr>
            <a:r>
              <a:rPr lang="ja-JP" altLang="en-US" sz="2400" dirty="0">
                <a:latin typeface="BIZ UDPゴシック" panose="020B0400000000000000" pitchFamily="50" charset="-128"/>
                <a:ea typeface="BIZ UDPゴシック" panose="020B0400000000000000" pitchFamily="50" charset="-128"/>
              </a:rPr>
              <a:t>・通る道をなぞると右上の４つので電球で</a:t>
            </a:r>
            <a:endParaRPr lang="en-US" altLang="ja-JP" sz="2400" dirty="0">
              <a:latin typeface="BIZ UDPゴシック" panose="020B0400000000000000" pitchFamily="50" charset="-128"/>
              <a:ea typeface="BIZ UDPゴシック" panose="020B0400000000000000" pitchFamily="50" charset="-128"/>
            </a:endParaRPr>
          </a:p>
          <a:p>
            <a:pPr>
              <a:lnSpc>
                <a:spcPct val="200000"/>
              </a:lnSpc>
            </a:pPr>
            <a:r>
              <a:rPr lang="ja-JP" altLang="en-US" sz="2400" dirty="0">
                <a:latin typeface="BIZ UDPゴシック" panose="020B0400000000000000" pitchFamily="50" charset="-128"/>
                <a:ea typeface="BIZ UDPゴシック" panose="020B0400000000000000" pitchFamily="50" charset="-128"/>
              </a:rPr>
              <a:t>　明るさを表示する</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AC715D6B-A073-6169-EF91-FE2C3EF361E4}"/>
              </a:ext>
            </a:extLst>
          </p:cNvPr>
          <p:cNvSpPr txBox="1"/>
          <p:nvPr/>
        </p:nvSpPr>
        <p:spPr>
          <a:xfrm>
            <a:off x="2398759" y="1116768"/>
            <a:ext cx="1645002" cy="461665"/>
          </a:xfrm>
          <a:prstGeom prst="rect">
            <a:avLst/>
          </a:prstGeom>
          <a:no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通常モード</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6676AF8-12B9-7729-0A67-1B9248B8B141}"/>
              </a:ext>
            </a:extLst>
          </p:cNvPr>
          <p:cNvSpPr txBox="1"/>
          <p:nvPr/>
        </p:nvSpPr>
        <p:spPr>
          <a:xfrm>
            <a:off x="790862" y="2001307"/>
            <a:ext cx="4682692" cy="3645357"/>
          </a:xfrm>
          <a:prstGeom prst="rect">
            <a:avLst/>
          </a:prstGeom>
          <a:noFill/>
        </p:spPr>
        <p:txBody>
          <a:bodyPr wrap="none" rtlCol="0">
            <a:spAutoFit/>
          </a:bodyPr>
          <a:lstStyle/>
          <a:p>
            <a:pPr>
              <a:lnSpc>
                <a:spcPct val="200000"/>
              </a:lnSpc>
            </a:pPr>
            <a:r>
              <a:rPr lang="ja-JP" altLang="en-US" sz="2400" dirty="0">
                <a:latin typeface="BIZ UDPゴシック" panose="020B0400000000000000" pitchFamily="50" charset="-128"/>
                <a:ea typeface="BIZ UDPゴシック" panose="020B0400000000000000" pitchFamily="50" charset="-128"/>
              </a:rPr>
              <a:t>・検索して場所を探せる</a:t>
            </a:r>
            <a:endParaRPr lang="en-US" altLang="ja-JP" sz="2400" dirty="0">
              <a:latin typeface="BIZ UDPゴシック" panose="020B0400000000000000" pitchFamily="50" charset="-128"/>
              <a:ea typeface="BIZ UDPゴシック" panose="020B0400000000000000" pitchFamily="50" charset="-128"/>
            </a:endParaRPr>
          </a:p>
          <a:p>
            <a:pPr>
              <a:lnSpc>
                <a:spcPct val="200000"/>
              </a:lnSpc>
            </a:pPr>
            <a:r>
              <a:rPr lang="ja-JP" altLang="en-US" sz="2400" dirty="0">
                <a:latin typeface="BIZ UDPゴシック" panose="020B0400000000000000" pitchFamily="50" charset="-128"/>
                <a:ea typeface="BIZ UDPゴシック" panose="020B0400000000000000" pitchFamily="50" charset="-128"/>
              </a:rPr>
              <a:t>・地域の防犯情報を表示する</a:t>
            </a:r>
            <a:endParaRPr lang="en-US" altLang="ja-JP" sz="2400" dirty="0">
              <a:latin typeface="BIZ UDPゴシック" panose="020B0400000000000000" pitchFamily="50" charset="-128"/>
              <a:ea typeface="BIZ UDPゴシック" panose="020B0400000000000000" pitchFamily="50" charset="-128"/>
            </a:endParaRPr>
          </a:p>
          <a:p>
            <a:pPr>
              <a:lnSpc>
                <a:spcPct val="200000"/>
              </a:lnSpc>
            </a:pPr>
            <a:r>
              <a:rPr lang="ja-JP" altLang="en-US" sz="2400" dirty="0">
                <a:latin typeface="BIZ UDPゴシック" panose="020B0400000000000000" pitchFamily="50" charset="-128"/>
                <a:ea typeface="BIZ UDPゴシック" panose="020B0400000000000000" pitchFamily="50" charset="-128"/>
              </a:rPr>
              <a:t>・街灯の修理依頼ボタンの設置</a:t>
            </a:r>
            <a:endParaRPr lang="en-US" altLang="ja-JP" sz="2400" dirty="0">
              <a:latin typeface="BIZ UDPゴシック" panose="020B0400000000000000" pitchFamily="50" charset="-128"/>
              <a:ea typeface="BIZ UDPゴシック" panose="020B0400000000000000" pitchFamily="50" charset="-128"/>
            </a:endParaRPr>
          </a:p>
          <a:p>
            <a:pPr>
              <a:lnSpc>
                <a:spcPct val="200000"/>
              </a:lnSpc>
            </a:pPr>
            <a:r>
              <a:rPr lang="ja-JP" altLang="en-US" sz="2400" dirty="0">
                <a:latin typeface="BIZ UDPゴシック" panose="020B0400000000000000" pitchFamily="50" charset="-128"/>
                <a:ea typeface="BIZ UDPゴシック" panose="020B0400000000000000" pitchFamily="50" charset="-128"/>
              </a:rPr>
              <a:t>・５０ｍ間隔で明るさを４段階表示</a:t>
            </a:r>
            <a:endParaRPr lang="en-US" altLang="ja-JP" sz="2400" dirty="0">
              <a:latin typeface="BIZ UDPゴシック" panose="020B0400000000000000" pitchFamily="50" charset="-128"/>
              <a:ea typeface="BIZ UDPゴシック" panose="020B0400000000000000" pitchFamily="50" charset="-128"/>
            </a:endParaRPr>
          </a:p>
          <a:p>
            <a:pPr>
              <a:lnSpc>
                <a:spcPct val="200000"/>
              </a:lnSpc>
            </a:pPr>
            <a:r>
              <a:rPr lang="ja-JP" altLang="en-US" sz="2400" dirty="0">
                <a:latin typeface="BIZ UDPゴシック" panose="020B0400000000000000" pitchFamily="50" charset="-128"/>
                <a:ea typeface="BIZ UDPゴシック" panose="020B0400000000000000" pitchFamily="50" charset="-128"/>
              </a:rPr>
              <a:t>・地図上で明るさを確認できる</a:t>
            </a:r>
            <a:endParaRPr kumimoji="1" lang="en-US" altLang="ja-JP" sz="2400" dirty="0">
              <a:latin typeface="BIZ UDPゴシック" panose="020B0400000000000000" pitchFamily="50" charset="-128"/>
              <a:ea typeface="BIZ UDPゴシック" panose="020B0400000000000000" pitchFamily="50" charset="-128"/>
            </a:endParaRPr>
          </a:p>
        </p:txBody>
      </p:sp>
      <p:pic>
        <p:nvPicPr>
          <p:cNvPr id="9" name="Picture 4" descr="明るい豆電球イラストのフリー素材｜イラストイメージ">
            <a:extLst>
              <a:ext uri="{FF2B5EF4-FFF2-40B4-BE49-F238E27FC236}">
                <a16:creationId xmlns:a16="http://schemas.microsoft.com/office/drawing/2014/main" id="{7E44D8D3-A559-CAC2-75C2-544BF672E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35846" y="5715931"/>
            <a:ext cx="839545" cy="8395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明るい豆電球イラストのフリー素材｜イラストイメージ">
            <a:extLst>
              <a:ext uri="{FF2B5EF4-FFF2-40B4-BE49-F238E27FC236}">
                <a16:creationId xmlns:a16="http://schemas.microsoft.com/office/drawing/2014/main" id="{A524368B-8275-F3A9-F906-30C78F38B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221835" y="5725040"/>
            <a:ext cx="839545" cy="839545"/>
          </a:xfrm>
          <a:prstGeom prst="rect">
            <a:avLst/>
          </a:prstGeom>
          <a:noFill/>
          <a:extLst>
            <a:ext uri="{909E8E84-426E-40DD-AFC4-6F175D3DCCD1}">
              <a14:hiddenFill xmlns:a14="http://schemas.microsoft.com/office/drawing/2010/main">
                <a:solidFill>
                  <a:srgbClr val="FFFFFF"/>
                </a:solidFill>
              </a14:hiddenFill>
            </a:ext>
          </a:extLst>
        </p:spPr>
      </p:pic>
      <p:sp>
        <p:nvSpPr>
          <p:cNvPr id="11" name="乗算記号 10">
            <a:extLst>
              <a:ext uri="{FF2B5EF4-FFF2-40B4-BE49-F238E27FC236}">
                <a16:creationId xmlns:a16="http://schemas.microsoft.com/office/drawing/2014/main" id="{6C3E88B2-28F6-3FAB-E300-A43DDA6C8428}"/>
              </a:ext>
            </a:extLst>
          </p:cNvPr>
          <p:cNvSpPr/>
          <p:nvPr/>
        </p:nvSpPr>
        <p:spPr>
          <a:xfrm>
            <a:off x="7184407" y="5641076"/>
            <a:ext cx="914400" cy="914400"/>
          </a:xfrm>
          <a:prstGeom prst="mathMultiply">
            <a:avLst/>
          </a:prstGeom>
          <a:solidFill>
            <a:srgbClr val="F55E13">
              <a:alpha val="58824"/>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F70E8ED0-C0C1-D17A-CBBE-8C8C7A037A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3728" y="5725040"/>
            <a:ext cx="914400" cy="914400"/>
          </a:xfrm>
          <a:prstGeom prst="rect">
            <a:avLst/>
          </a:prstGeom>
        </p:spPr>
      </p:pic>
      <p:pic>
        <p:nvPicPr>
          <p:cNvPr id="15" name="図 14">
            <a:extLst>
              <a:ext uri="{FF2B5EF4-FFF2-40B4-BE49-F238E27FC236}">
                <a16:creationId xmlns:a16="http://schemas.microsoft.com/office/drawing/2014/main" id="{BE1ECDC9-832F-F643-293B-ECB506092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9328" y="5668896"/>
            <a:ext cx="914400" cy="914400"/>
          </a:xfrm>
          <a:prstGeom prst="rect">
            <a:avLst/>
          </a:prstGeom>
        </p:spPr>
      </p:pic>
    </p:spTree>
    <p:extLst>
      <p:ext uri="{BB962C8B-B14F-4D97-AF65-F5344CB8AC3E}">
        <p14:creationId xmlns:p14="http://schemas.microsoft.com/office/powerpoint/2010/main" val="3214868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20ECEE-D670-1878-FC64-5EAB38EEA8E0}"/>
              </a:ext>
            </a:extLst>
          </p:cNvPr>
          <p:cNvPicPr>
            <a:picLocks noChangeAspect="1"/>
          </p:cNvPicPr>
          <p:nvPr/>
        </p:nvPicPr>
        <p:blipFill>
          <a:blip r:embed="rId2"/>
          <a:srcRect l="2689" t="18551" r="18234" b="9131"/>
          <a:stretch/>
        </p:blipFill>
        <p:spPr>
          <a:xfrm>
            <a:off x="0" y="0"/>
            <a:ext cx="12229914" cy="6858000"/>
          </a:xfrm>
          <a:prstGeom prst="rect">
            <a:avLst/>
          </a:prstGeom>
        </p:spPr>
      </p:pic>
      <p:sp>
        <p:nvSpPr>
          <p:cNvPr id="2" name="テキスト ボックス 1">
            <a:extLst>
              <a:ext uri="{FF2B5EF4-FFF2-40B4-BE49-F238E27FC236}">
                <a16:creationId xmlns:a16="http://schemas.microsoft.com/office/drawing/2014/main" id="{F7B3CEF7-5495-A01E-1A9D-659042BD3FB6}"/>
              </a:ext>
            </a:extLst>
          </p:cNvPr>
          <p:cNvSpPr txBox="1"/>
          <p:nvPr/>
        </p:nvSpPr>
        <p:spPr>
          <a:xfrm>
            <a:off x="10099905" y="2541873"/>
            <a:ext cx="1553630" cy="400110"/>
          </a:xfrm>
          <a:prstGeom prst="rect">
            <a:avLst/>
          </a:prstGeom>
          <a:solidFill>
            <a:schemeClr val="bg1">
              <a:lumMod val="95000"/>
            </a:schemeClr>
          </a:solidFill>
          <a:ln>
            <a:solidFill>
              <a:srgbClr val="FF0000"/>
            </a:solidFill>
          </a:ln>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　防犯情報　</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9FA5BDCF-68A3-96F7-ADE6-8D5161DFA54F}"/>
              </a:ext>
            </a:extLst>
          </p:cNvPr>
          <p:cNvSpPr/>
          <p:nvPr/>
        </p:nvSpPr>
        <p:spPr>
          <a:xfrm>
            <a:off x="9561442" y="2941983"/>
            <a:ext cx="2630557" cy="487017"/>
          </a:xfrm>
          <a:prstGeom prst="rect">
            <a:avLst/>
          </a:prstGeom>
          <a:solidFill>
            <a:schemeClr val="bg1">
              <a:lumMod val="95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BB1738D6-7523-E907-5FD2-0E7523FADC19}"/>
              </a:ext>
            </a:extLst>
          </p:cNvPr>
          <p:cNvSpPr/>
          <p:nvPr/>
        </p:nvSpPr>
        <p:spPr>
          <a:xfrm>
            <a:off x="9937566" y="6041155"/>
            <a:ext cx="2254434" cy="659656"/>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latin typeface="BIZ UDPゴシック" panose="020B0400000000000000" pitchFamily="50" charset="-128"/>
                <a:ea typeface="BIZ UDPゴシック" panose="020B0400000000000000" pitchFamily="50" charset="-128"/>
              </a:rPr>
              <a:t>指でなぞるモード</a:t>
            </a: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へ</a:t>
            </a:r>
          </a:p>
        </p:txBody>
      </p:sp>
      <p:sp>
        <p:nvSpPr>
          <p:cNvPr id="6" name="テキスト ボックス 5">
            <a:extLst>
              <a:ext uri="{FF2B5EF4-FFF2-40B4-BE49-F238E27FC236}">
                <a16:creationId xmlns:a16="http://schemas.microsoft.com/office/drawing/2014/main" id="{9C500752-9B94-EC53-5BA5-6734BEC2D45F}"/>
              </a:ext>
            </a:extLst>
          </p:cNvPr>
          <p:cNvSpPr txBox="1"/>
          <p:nvPr/>
        </p:nvSpPr>
        <p:spPr>
          <a:xfrm>
            <a:off x="69574" y="188844"/>
            <a:ext cx="2055371" cy="461665"/>
          </a:xfrm>
          <a:prstGeom prst="rect">
            <a:avLst/>
          </a:prstGeom>
          <a:solidFill>
            <a:schemeClr val="bg1">
              <a:lumMod val="95000"/>
            </a:schemeClr>
          </a:solid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　通常</a:t>
            </a:r>
            <a:r>
              <a:rPr kumimoji="1" lang="ja-JP" altLang="en-US" sz="2400" dirty="0">
                <a:latin typeface="BIZ UDPゴシック" panose="020B0400000000000000" pitchFamily="50" charset="-128"/>
                <a:ea typeface="BIZ UDPゴシック" panose="020B0400000000000000" pitchFamily="50" charset="-128"/>
              </a:rPr>
              <a:t>モード　</a:t>
            </a:r>
          </a:p>
        </p:txBody>
      </p:sp>
      <p:pic>
        <p:nvPicPr>
          <p:cNvPr id="7" name="Picture 4" descr="明るい豆電球イラストのフリー素材｜イラストイメージ">
            <a:extLst>
              <a:ext uri="{FF2B5EF4-FFF2-40B4-BE49-F238E27FC236}">
                <a16:creationId xmlns:a16="http://schemas.microsoft.com/office/drawing/2014/main" id="{EA036CD9-A905-5E53-5FC4-0BAE1BCB9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59317" y="2313046"/>
            <a:ext cx="428882" cy="4288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明るい豆電球イラストのフリー素材｜イラストイメージ">
            <a:extLst>
              <a:ext uri="{FF2B5EF4-FFF2-40B4-BE49-F238E27FC236}">
                <a16:creationId xmlns:a16="http://schemas.microsoft.com/office/drawing/2014/main" id="{309675E3-2E1F-F79B-F340-E05B2FDE1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662830" y="1620620"/>
            <a:ext cx="428882" cy="4288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明るい豆電球イラストのフリー素材｜イラストイメージ">
            <a:extLst>
              <a:ext uri="{FF2B5EF4-FFF2-40B4-BE49-F238E27FC236}">
                <a16:creationId xmlns:a16="http://schemas.microsoft.com/office/drawing/2014/main" id="{61695651-A82B-9B03-0E92-C7C785DEE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059317" y="942082"/>
            <a:ext cx="428882" cy="4288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明るい豆電球イラストのフリー素材｜イラストイメージ">
            <a:extLst>
              <a:ext uri="{FF2B5EF4-FFF2-40B4-BE49-F238E27FC236}">
                <a16:creationId xmlns:a16="http://schemas.microsoft.com/office/drawing/2014/main" id="{E5910445-4376-C36B-BD5F-65E2CA259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1928" y="4304185"/>
            <a:ext cx="428882" cy="4288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明るい豆電球イラストのフリー素材｜イラストイメージ">
            <a:extLst>
              <a:ext uri="{FF2B5EF4-FFF2-40B4-BE49-F238E27FC236}">
                <a16:creationId xmlns:a16="http://schemas.microsoft.com/office/drawing/2014/main" id="{9A5400FA-2205-BFD1-419D-CA2DE1B3A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35901" y="650509"/>
            <a:ext cx="428882" cy="4288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明るい豆電球イラストのフリー素材｜イラストイメージ">
            <a:extLst>
              <a:ext uri="{FF2B5EF4-FFF2-40B4-BE49-F238E27FC236}">
                <a16:creationId xmlns:a16="http://schemas.microsoft.com/office/drawing/2014/main" id="{2F32F910-27BA-561D-3232-CEEF15E79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347001" y="4733067"/>
            <a:ext cx="428882" cy="4288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明るい豆電球イラストのフリー素材｜イラストイメージ">
            <a:extLst>
              <a:ext uri="{FF2B5EF4-FFF2-40B4-BE49-F238E27FC236}">
                <a16:creationId xmlns:a16="http://schemas.microsoft.com/office/drawing/2014/main" id="{FF0F9B28-D0DC-15DD-7F99-7218BE2814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15218" y="2036426"/>
            <a:ext cx="428882" cy="4288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明るい豆電球イラストのフリー素材｜イラストイメージ">
            <a:extLst>
              <a:ext uri="{FF2B5EF4-FFF2-40B4-BE49-F238E27FC236}">
                <a16:creationId xmlns:a16="http://schemas.microsoft.com/office/drawing/2014/main" id="{8C3B636C-EC27-DD10-50E0-2904A7B2A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49656" y="3648202"/>
            <a:ext cx="428882" cy="428882"/>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8F789D42-724D-010F-8ACD-6A75644D8D37}"/>
              </a:ext>
            </a:extLst>
          </p:cNvPr>
          <p:cNvPicPr>
            <a:picLocks noChangeAspect="1"/>
          </p:cNvPicPr>
          <p:nvPr/>
        </p:nvPicPr>
        <p:blipFill>
          <a:blip r:embed="rId4"/>
          <a:stretch>
            <a:fillRect/>
          </a:stretch>
        </p:blipFill>
        <p:spPr>
          <a:xfrm>
            <a:off x="803970" y="2280852"/>
            <a:ext cx="586577" cy="586577"/>
          </a:xfrm>
          <a:prstGeom prst="rect">
            <a:avLst/>
          </a:prstGeom>
        </p:spPr>
      </p:pic>
      <p:pic>
        <p:nvPicPr>
          <p:cNvPr id="18" name="図 17">
            <a:extLst>
              <a:ext uri="{FF2B5EF4-FFF2-40B4-BE49-F238E27FC236}">
                <a16:creationId xmlns:a16="http://schemas.microsoft.com/office/drawing/2014/main" id="{A8C47BDC-25E4-B48A-CDCB-A7BA931DC567}"/>
              </a:ext>
            </a:extLst>
          </p:cNvPr>
          <p:cNvPicPr>
            <a:picLocks noChangeAspect="1"/>
          </p:cNvPicPr>
          <p:nvPr/>
        </p:nvPicPr>
        <p:blipFill>
          <a:blip r:embed="rId4"/>
          <a:stretch>
            <a:fillRect/>
          </a:stretch>
        </p:blipFill>
        <p:spPr>
          <a:xfrm>
            <a:off x="330205" y="4360931"/>
            <a:ext cx="586577" cy="586577"/>
          </a:xfrm>
          <a:prstGeom prst="rect">
            <a:avLst/>
          </a:prstGeom>
        </p:spPr>
      </p:pic>
      <p:pic>
        <p:nvPicPr>
          <p:cNvPr id="19" name="図 18">
            <a:extLst>
              <a:ext uri="{FF2B5EF4-FFF2-40B4-BE49-F238E27FC236}">
                <a16:creationId xmlns:a16="http://schemas.microsoft.com/office/drawing/2014/main" id="{06C66B01-3CB8-BB01-30B3-6FB9E19FE552}"/>
              </a:ext>
            </a:extLst>
          </p:cNvPr>
          <p:cNvPicPr>
            <a:picLocks noChangeAspect="1"/>
          </p:cNvPicPr>
          <p:nvPr/>
        </p:nvPicPr>
        <p:blipFill>
          <a:blip r:embed="rId4"/>
          <a:stretch>
            <a:fillRect/>
          </a:stretch>
        </p:blipFill>
        <p:spPr>
          <a:xfrm>
            <a:off x="1741561" y="5161949"/>
            <a:ext cx="586577" cy="586577"/>
          </a:xfrm>
          <a:prstGeom prst="rect">
            <a:avLst/>
          </a:prstGeom>
        </p:spPr>
      </p:pic>
      <p:pic>
        <p:nvPicPr>
          <p:cNvPr id="20" name="Picture 4" descr="明るい豆電球イラストのフリー素材｜イラストイメージ">
            <a:extLst>
              <a:ext uri="{FF2B5EF4-FFF2-40B4-BE49-F238E27FC236}">
                <a16:creationId xmlns:a16="http://schemas.microsoft.com/office/drawing/2014/main" id="{CF4CE5F7-458C-34E8-7494-EE3C18958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078538" y="5826714"/>
            <a:ext cx="428882" cy="4288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明るい豆電球イラストのフリー素材｜イラストイメージ">
            <a:extLst>
              <a:ext uri="{FF2B5EF4-FFF2-40B4-BE49-F238E27FC236}">
                <a16:creationId xmlns:a16="http://schemas.microsoft.com/office/drawing/2014/main" id="{8400A059-4722-E166-C14E-D0C021CA1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28138" y="188844"/>
            <a:ext cx="428882" cy="428882"/>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6BC9FD17-3126-9039-14EF-09A407C3C6F2}"/>
              </a:ext>
            </a:extLst>
          </p:cNvPr>
          <p:cNvSpPr txBox="1"/>
          <p:nvPr/>
        </p:nvSpPr>
        <p:spPr>
          <a:xfrm>
            <a:off x="2932144" y="3185491"/>
            <a:ext cx="4556055" cy="400110"/>
          </a:xfrm>
          <a:prstGeom prst="rect">
            <a:avLst/>
          </a:prstGeom>
          <a:solidFill>
            <a:schemeClr val="accent2">
              <a:lumMod val="20000"/>
              <a:lumOff val="80000"/>
            </a:schemeClr>
          </a:solid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約５０ｍ間隔で明るさを４段階表示する</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FCC1ACEF-DADC-2187-D23C-382D5B074F7A}"/>
              </a:ext>
            </a:extLst>
          </p:cNvPr>
          <p:cNvSpPr/>
          <p:nvPr/>
        </p:nvSpPr>
        <p:spPr>
          <a:xfrm>
            <a:off x="10399477" y="4518626"/>
            <a:ext cx="1777518" cy="659656"/>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BIZ UDPゴシック" panose="020B0400000000000000" pitchFamily="50" charset="-128"/>
                <a:ea typeface="BIZ UDPゴシック" panose="020B0400000000000000" pitchFamily="50" charset="-128"/>
              </a:rPr>
              <a:t>街灯修理追加</a:t>
            </a:r>
          </a:p>
        </p:txBody>
      </p:sp>
      <p:pic>
        <p:nvPicPr>
          <p:cNvPr id="25" name="図 24">
            <a:extLst>
              <a:ext uri="{FF2B5EF4-FFF2-40B4-BE49-F238E27FC236}">
                <a16:creationId xmlns:a16="http://schemas.microsoft.com/office/drawing/2014/main" id="{92CBFFAE-B2C8-4DA2-13B6-6063E8099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3279" y="5534084"/>
            <a:ext cx="428883" cy="428883"/>
          </a:xfrm>
          <a:prstGeom prst="rect">
            <a:avLst/>
          </a:prstGeom>
        </p:spPr>
      </p:pic>
      <p:pic>
        <p:nvPicPr>
          <p:cNvPr id="26" name="図 25">
            <a:extLst>
              <a:ext uri="{FF2B5EF4-FFF2-40B4-BE49-F238E27FC236}">
                <a16:creationId xmlns:a16="http://schemas.microsoft.com/office/drawing/2014/main" id="{9B15AC01-E152-2DE1-C087-5CAAEBE59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8399" y="5773879"/>
            <a:ext cx="428883" cy="428883"/>
          </a:xfrm>
          <a:prstGeom prst="rect">
            <a:avLst/>
          </a:prstGeom>
        </p:spPr>
      </p:pic>
      <p:pic>
        <p:nvPicPr>
          <p:cNvPr id="27" name="図 26">
            <a:extLst>
              <a:ext uri="{FF2B5EF4-FFF2-40B4-BE49-F238E27FC236}">
                <a16:creationId xmlns:a16="http://schemas.microsoft.com/office/drawing/2014/main" id="{0211831C-B2C3-1AA6-16FC-1779BA90FB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907" y="1370964"/>
            <a:ext cx="428883" cy="428883"/>
          </a:xfrm>
          <a:prstGeom prst="rect">
            <a:avLst/>
          </a:prstGeom>
        </p:spPr>
      </p:pic>
      <p:pic>
        <p:nvPicPr>
          <p:cNvPr id="28" name="図 27">
            <a:extLst>
              <a:ext uri="{FF2B5EF4-FFF2-40B4-BE49-F238E27FC236}">
                <a16:creationId xmlns:a16="http://schemas.microsoft.com/office/drawing/2014/main" id="{03F0E8AD-3648-A186-B7DD-1F01D885E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340" y="5826713"/>
            <a:ext cx="428883" cy="428883"/>
          </a:xfrm>
          <a:prstGeom prst="rect">
            <a:avLst/>
          </a:prstGeom>
        </p:spPr>
      </p:pic>
      <p:sp>
        <p:nvSpPr>
          <p:cNvPr id="17" name="正方形/長方形 16">
            <a:extLst>
              <a:ext uri="{FF2B5EF4-FFF2-40B4-BE49-F238E27FC236}">
                <a16:creationId xmlns:a16="http://schemas.microsoft.com/office/drawing/2014/main" id="{2540FEB0-6AF9-1AC3-BE60-4AFB584A9044}"/>
              </a:ext>
            </a:extLst>
          </p:cNvPr>
          <p:cNvSpPr/>
          <p:nvPr/>
        </p:nvSpPr>
        <p:spPr>
          <a:xfrm>
            <a:off x="7653129" y="188844"/>
            <a:ext cx="4263887" cy="42888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　場所を入力</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23" name="Picture 2" descr="いろいろなものを見る虫眼鏡のイラスト | かわいいフリー素材集 いらすとや">
            <a:extLst>
              <a:ext uri="{FF2B5EF4-FFF2-40B4-BE49-F238E27FC236}">
                <a16:creationId xmlns:a16="http://schemas.microsoft.com/office/drawing/2014/main" id="{2C050B5A-9CD9-D98C-3B49-C265944FDF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1523302" y="226618"/>
            <a:ext cx="260466" cy="35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735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620ECEE-D670-1878-FC64-5EAB38EEA8E0}"/>
              </a:ext>
            </a:extLst>
          </p:cNvPr>
          <p:cNvPicPr>
            <a:picLocks noChangeAspect="1"/>
          </p:cNvPicPr>
          <p:nvPr/>
        </p:nvPicPr>
        <p:blipFill>
          <a:blip r:embed="rId2"/>
          <a:srcRect l="2689" t="18551" r="18234" b="9131"/>
          <a:stretch/>
        </p:blipFill>
        <p:spPr>
          <a:xfrm>
            <a:off x="-18957" y="-94356"/>
            <a:ext cx="12229914" cy="6858000"/>
          </a:xfrm>
          <a:prstGeom prst="rect">
            <a:avLst/>
          </a:prstGeom>
        </p:spPr>
      </p:pic>
      <p:sp>
        <p:nvSpPr>
          <p:cNvPr id="4" name="テキスト ボックス 3">
            <a:extLst>
              <a:ext uri="{FF2B5EF4-FFF2-40B4-BE49-F238E27FC236}">
                <a16:creationId xmlns:a16="http://schemas.microsoft.com/office/drawing/2014/main" id="{05F97BAF-268E-F140-79ED-E502E0499957}"/>
              </a:ext>
            </a:extLst>
          </p:cNvPr>
          <p:cNvSpPr txBox="1"/>
          <p:nvPr/>
        </p:nvSpPr>
        <p:spPr>
          <a:xfrm>
            <a:off x="0" y="218661"/>
            <a:ext cx="2542684" cy="461665"/>
          </a:xfrm>
          <a:prstGeom prst="rect">
            <a:avLst/>
          </a:prstGeom>
          <a:solidFill>
            <a:schemeClr val="bg1">
              <a:lumMod val="95000"/>
            </a:schemeClr>
          </a:solid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指でなぞるモード</a:t>
            </a:r>
          </a:p>
        </p:txBody>
      </p:sp>
      <p:sp>
        <p:nvSpPr>
          <p:cNvPr id="5" name="テキスト ボックス 4">
            <a:extLst>
              <a:ext uri="{FF2B5EF4-FFF2-40B4-BE49-F238E27FC236}">
                <a16:creationId xmlns:a16="http://schemas.microsoft.com/office/drawing/2014/main" id="{9E3A4CDD-951F-15D5-DC0A-3A5CC10D77BA}"/>
              </a:ext>
            </a:extLst>
          </p:cNvPr>
          <p:cNvSpPr txBox="1"/>
          <p:nvPr/>
        </p:nvSpPr>
        <p:spPr>
          <a:xfrm>
            <a:off x="10099905" y="2541873"/>
            <a:ext cx="1553630" cy="400110"/>
          </a:xfrm>
          <a:prstGeom prst="rect">
            <a:avLst/>
          </a:prstGeom>
          <a:solidFill>
            <a:schemeClr val="bg1">
              <a:lumMod val="95000"/>
            </a:schemeClr>
          </a:solidFill>
          <a:ln>
            <a:solidFill>
              <a:srgbClr val="FF0000"/>
            </a:solidFill>
          </a:ln>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　防犯情報　</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7FC6C22C-8296-7A3C-2F4B-380C13432440}"/>
              </a:ext>
            </a:extLst>
          </p:cNvPr>
          <p:cNvSpPr/>
          <p:nvPr/>
        </p:nvSpPr>
        <p:spPr>
          <a:xfrm>
            <a:off x="9561442" y="2941983"/>
            <a:ext cx="2630557" cy="487017"/>
          </a:xfrm>
          <a:prstGeom prst="rect">
            <a:avLst/>
          </a:prstGeom>
          <a:solidFill>
            <a:schemeClr val="bg1">
              <a:lumMod val="95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11CABDE-3D4A-4593-EC73-BC00EB262A0F}"/>
              </a:ext>
            </a:extLst>
          </p:cNvPr>
          <p:cNvSpPr txBox="1"/>
          <p:nvPr/>
        </p:nvSpPr>
        <p:spPr>
          <a:xfrm>
            <a:off x="9776898" y="1103931"/>
            <a:ext cx="2199641" cy="400110"/>
          </a:xfrm>
          <a:prstGeom prst="rect">
            <a:avLst/>
          </a:prstGeom>
          <a:solidFill>
            <a:schemeClr val="bg1">
              <a:lumMod val="95000"/>
            </a:schemeClr>
          </a:solidFill>
          <a:ln>
            <a:solidFill>
              <a:schemeClr val="accent1"/>
            </a:solidFill>
          </a:ln>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　明るさチェック　</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9" name="楕円 8">
            <a:extLst>
              <a:ext uri="{FF2B5EF4-FFF2-40B4-BE49-F238E27FC236}">
                <a16:creationId xmlns:a16="http://schemas.microsoft.com/office/drawing/2014/main" id="{38FB3143-2E25-2269-7497-E597667CBBCC}"/>
              </a:ext>
            </a:extLst>
          </p:cNvPr>
          <p:cNvSpPr/>
          <p:nvPr/>
        </p:nvSpPr>
        <p:spPr>
          <a:xfrm>
            <a:off x="9937566" y="6041155"/>
            <a:ext cx="2254434" cy="659656"/>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BIZ UDPゴシック" panose="020B0400000000000000" pitchFamily="50" charset="-128"/>
                <a:ea typeface="BIZ UDPゴシック" panose="020B0400000000000000" pitchFamily="50" charset="-128"/>
              </a:rPr>
              <a:t>通常モードへ</a:t>
            </a:r>
          </a:p>
        </p:txBody>
      </p:sp>
      <p:pic>
        <p:nvPicPr>
          <p:cNvPr id="1026" name="Picture 2" descr="指のイラスト（一本指・指差し）（2カット） - イラストくん">
            <a:extLst>
              <a:ext uri="{FF2B5EF4-FFF2-40B4-BE49-F238E27FC236}">
                <a16:creationId xmlns:a16="http://schemas.microsoft.com/office/drawing/2014/main" id="{F3C0129E-4365-101B-B27D-C0023A38B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026" y="2391604"/>
            <a:ext cx="1905414" cy="1905414"/>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96764070-9BBE-7DA1-6C10-851534A89CC5}"/>
              </a:ext>
            </a:extLst>
          </p:cNvPr>
          <p:cNvSpPr txBox="1"/>
          <p:nvPr/>
        </p:nvSpPr>
        <p:spPr>
          <a:xfrm>
            <a:off x="1598239" y="2741928"/>
            <a:ext cx="4894289" cy="400110"/>
          </a:xfrm>
          <a:prstGeom prst="rect">
            <a:avLst/>
          </a:prstGeom>
          <a:solidFill>
            <a:schemeClr val="accent2">
              <a:lumMod val="20000"/>
              <a:lumOff val="80000"/>
            </a:schemeClr>
          </a:solidFill>
        </p:spPr>
        <p:txBody>
          <a:bodyPr wrap="none" rtlCol="0">
            <a:spAutoFit/>
          </a:bodyPr>
          <a:lstStyle/>
          <a:p>
            <a:r>
              <a:rPr kumimoji="1" lang="ja-JP" altLang="en-US" sz="2000" dirty="0">
                <a:latin typeface="BIZ UDPゴシック" panose="020B0400000000000000" pitchFamily="50" charset="-128"/>
                <a:ea typeface="BIZ UDPゴシック" panose="020B0400000000000000" pitchFamily="50" charset="-128"/>
              </a:rPr>
              <a:t>タップした位置の明るさを左上</a:t>
            </a:r>
            <a:r>
              <a:rPr lang="ja-JP" altLang="en-US" sz="2000" dirty="0">
                <a:latin typeface="BIZ UDPゴシック" panose="020B0400000000000000" pitchFamily="50" charset="-128"/>
                <a:ea typeface="BIZ UDPゴシック" panose="020B0400000000000000" pitchFamily="50" charset="-128"/>
              </a:rPr>
              <a:t>で表示する</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226CFA59-9243-1F60-3F82-BC4E84D3C22D}"/>
              </a:ext>
            </a:extLst>
          </p:cNvPr>
          <p:cNvSpPr/>
          <p:nvPr/>
        </p:nvSpPr>
        <p:spPr>
          <a:xfrm>
            <a:off x="10232239" y="4562061"/>
            <a:ext cx="1777518" cy="659656"/>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BIZ UDPゴシック" panose="020B0400000000000000" pitchFamily="50" charset="-128"/>
                <a:ea typeface="BIZ UDPゴシック" panose="020B0400000000000000" pitchFamily="50" charset="-128"/>
              </a:rPr>
              <a:t>街灯修理追加</a:t>
            </a:r>
          </a:p>
        </p:txBody>
      </p:sp>
      <p:sp>
        <p:nvSpPr>
          <p:cNvPr id="12" name="テキスト ボックス 11">
            <a:extLst>
              <a:ext uri="{FF2B5EF4-FFF2-40B4-BE49-F238E27FC236}">
                <a16:creationId xmlns:a16="http://schemas.microsoft.com/office/drawing/2014/main" id="{AE9398FB-ABC5-C8EA-248D-438C172F0DBF}"/>
              </a:ext>
            </a:extLst>
          </p:cNvPr>
          <p:cNvSpPr txBox="1"/>
          <p:nvPr/>
        </p:nvSpPr>
        <p:spPr>
          <a:xfrm>
            <a:off x="6600404" y="5230024"/>
            <a:ext cx="5591595" cy="400110"/>
          </a:xfrm>
          <a:prstGeom prst="rect">
            <a:avLst/>
          </a:prstGeom>
          <a:solidFill>
            <a:schemeClr val="accent6">
              <a:lumMod val="40000"/>
              <a:lumOff val="60000"/>
            </a:schemeClr>
          </a:solid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街灯が切れている、追加してほしい依頼を出せる</a:t>
            </a:r>
            <a:endParaRPr kumimoji="1" lang="ja-JP" altLang="en-US" sz="2000" dirty="0">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AFE6B56A-D6E0-A99C-BABA-4870F09542AE}"/>
              </a:ext>
            </a:extLst>
          </p:cNvPr>
          <p:cNvPicPr>
            <a:picLocks noChangeAspect="1"/>
          </p:cNvPicPr>
          <p:nvPr/>
        </p:nvPicPr>
        <p:blipFill>
          <a:blip r:embed="rId4"/>
          <a:stretch>
            <a:fillRect/>
          </a:stretch>
        </p:blipFill>
        <p:spPr>
          <a:xfrm>
            <a:off x="9683388" y="1496796"/>
            <a:ext cx="2326369" cy="672532"/>
          </a:xfrm>
          <a:prstGeom prst="rect">
            <a:avLst/>
          </a:prstGeom>
          <a:ln w="28575">
            <a:solidFill>
              <a:schemeClr val="accent1">
                <a:lumMod val="75000"/>
              </a:schemeClr>
            </a:solidFill>
          </a:ln>
        </p:spPr>
      </p:pic>
      <p:sp>
        <p:nvSpPr>
          <p:cNvPr id="2" name="正方形/長方形 1">
            <a:extLst>
              <a:ext uri="{FF2B5EF4-FFF2-40B4-BE49-F238E27FC236}">
                <a16:creationId xmlns:a16="http://schemas.microsoft.com/office/drawing/2014/main" id="{31AEADE9-7295-B815-87F4-2075CCC8A212}"/>
              </a:ext>
            </a:extLst>
          </p:cNvPr>
          <p:cNvSpPr/>
          <p:nvPr/>
        </p:nvSpPr>
        <p:spPr>
          <a:xfrm>
            <a:off x="7653129" y="188844"/>
            <a:ext cx="4263887" cy="42888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BIZ UDPゴシック" panose="020B0400000000000000" pitchFamily="50" charset="-128"/>
                <a:ea typeface="BIZ UDPゴシック" panose="020B0400000000000000" pitchFamily="50" charset="-128"/>
              </a:rPr>
              <a:t>　場所を入力</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7" name="Picture 2" descr="いろいろなものを見る虫眼鏡のイラスト | かわいいフリー素材集 いらすとや">
            <a:extLst>
              <a:ext uri="{FF2B5EF4-FFF2-40B4-BE49-F238E27FC236}">
                <a16:creationId xmlns:a16="http://schemas.microsoft.com/office/drawing/2014/main" id="{193159A8-E8CC-0838-2202-6E7D0066E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1523302" y="226618"/>
            <a:ext cx="260466" cy="35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5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A8748F76-CD4A-6B8D-A198-6F1E9D18B091}"/>
              </a:ext>
            </a:extLst>
          </p:cNvPr>
          <p:cNvSpPr/>
          <p:nvPr/>
        </p:nvSpPr>
        <p:spPr>
          <a:xfrm>
            <a:off x="1196533" y="937270"/>
            <a:ext cx="9906000" cy="195580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AEABDF10-432D-9BA9-E539-FBF57751DE29}"/>
              </a:ext>
            </a:extLst>
          </p:cNvPr>
          <p:cNvSpPr txBox="1"/>
          <p:nvPr/>
        </p:nvSpPr>
        <p:spPr>
          <a:xfrm>
            <a:off x="3939800" y="281095"/>
            <a:ext cx="4312399" cy="523220"/>
          </a:xfrm>
          <a:prstGeom prst="rect">
            <a:avLst/>
          </a:prstGeom>
          <a:noFill/>
        </p:spPr>
        <p:txBody>
          <a:bodyPr wrap="none" rtlCol="0">
            <a:spAutoFit/>
          </a:bodyPr>
          <a:lstStyle/>
          <a:p>
            <a:r>
              <a:rPr lang="ja-JP" altLang="en-US" sz="2800" u="sng" dirty="0">
                <a:latin typeface="BIZ UDPゴシック" panose="020B0400000000000000" pitchFamily="50" charset="-128"/>
                <a:ea typeface="BIZ UDPゴシック" panose="020B0400000000000000" pitchFamily="50" charset="-128"/>
              </a:rPr>
              <a:t>データをどうやって得るか</a:t>
            </a:r>
            <a:endParaRPr lang="en-US" altLang="ja-JP" sz="2800" u="sng"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498D3D0-C56B-4EDF-8391-D36F00E78988}"/>
              </a:ext>
            </a:extLst>
          </p:cNvPr>
          <p:cNvSpPr txBox="1"/>
          <p:nvPr/>
        </p:nvSpPr>
        <p:spPr>
          <a:xfrm>
            <a:off x="1712669" y="972301"/>
            <a:ext cx="6167073" cy="1652247"/>
          </a:xfrm>
          <a:prstGeom prst="rect">
            <a:avLst/>
          </a:prstGeom>
          <a:noFill/>
        </p:spPr>
        <p:txBody>
          <a:bodyPr wrap="none" rtlCol="0">
            <a:spAutoFit/>
          </a:bodyPr>
          <a:lstStyle/>
          <a:p>
            <a:pPr>
              <a:lnSpc>
                <a:spcPct val="200000"/>
              </a:lnSpc>
            </a:pPr>
            <a:r>
              <a:rPr lang="ja-JP" altLang="en-US" sz="2800" dirty="0">
                <a:latin typeface="BIZ UDPゴシック" panose="020B0400000000000000" pitchFamily="50" charset="-128"/>
                <a:ea typeface="BIZ UDPゴシック" panose="020B0400000000000000" pitchFamily="50" charset="-128"/>
              </a:rPr>
              <a:t>〇各市町村の街灯データを入手し反映</a:t>
            </a:r>
            <a:endParaRPr lang="en-US" altLang="ja-JP" sz="2800" dirty="0">
              <a:latin typeface="BIZ UDPゴシック" panose="020B0400000000000000" pitchFamily="50" charset="-128"/>
              <a:ea typeface="BIZ UDPゴシック" panose="020B0400000000000000" pitchFamily="50" charset="-128"/>
            </a:endParaRPr>
          </a:p>
          <a:p>
            <a:pPr>
              <a:lnSpc>
                <a:spcPct val="200000"/>
              </a:lnSpc>
            </a:pPr>
            <a:r>
              <a:rPr lang="ja-JP" altLang="en-US" sz="2800" dirty="0">
                <a:latin typeface="BIZ UDPゴシック" panose="020B0400000000000000" pitchFamily="50" charset="-128"/>
                <a:ea typeface="BIZ UDPゴシック" panose="020B0400000000000000" pitchFamily="50" charset="-128"/>
              </a:rPr>
              <a:t>〇実際に歩いてルクス調査を実施</a:t>
            </a:r>
            <a:endParaRPr lang="en-US" altLang="ja-JP" sz="28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3DB482FD-D56B-5C4D-A5B0-43651D756F30}"/>
              </a:ext>
            </a:extLst>
          </p:cNvPr>
          <p:cNvSpPr txBox="1"/>
          <p:nvPr/>
        </p:nvSpPr>
        <p:spPr>
          <a:xfrm>
            <a:off x="1603256" y="4121575"/>
            <a:ext cx="9092554" cy="523220"/>
          </a:xfrm>
          <a:prstGeom prst="rect">
            <a:avLst/>
          </a:prstGeom>
          <a:noFill/>
        </p:spPr>
        <p:txBody>
          <a:bodyPr wrap="none" rtlCol="0">
            <a:spAutoFit/>
          </a:bodyPr>
          <a:lstStyle/>
          <a:p>
            <a:r>
              <a:rPr lang="ja-JP" altLang="en-US" sz="2800" u="sng" dirty="0">
                <a:latin typeface="BIZ UDPゴシック" panose="020B0400000000000000" pitchFamily="50" charset="-128"/>
                <a:ea typeface="BIZ UDPゴシック" panose="020B0400000000000000" pitchFamily="50" charset="-128"/>
              </a:rPr>
              <a:t>明るい道を知ることで、安全に夜道を歩くことができる</a:t>
            </a:r>
            <a:endParaRPr lang="en-US" altLang="ja-JP" sz="2800" u="sng"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54483A57-E7E5-1FE3-DD49-24FD6BEC64E3}"/>
              </a:ext>
            </a:extLst>
          </p:cNvPr>
          <p:cNvSpPr txBox="1"/>
          <p:nvPr/>
        </p:nvSpPr>
        <p:spPr>
          <a:xfrm>
            <a:off x="1540739" y="5611690"/>
            <a:ext cx="9217588" cy="523220"/>
          </a:xfrm>
          <a:prstGeom prst="rect">
            <a:avLst/>
          </a:prstGeom>
          <a:noFill/>
        </p:spPr>
        <p:txBody>
          <a:bodyPr wrap="none" rtlCol="0">
            <a:spAutoFit/>
          </a:bodyPr>
          <a:lstStyle/>
          <a:p>
            <a:r>
              <a:rPr lang="ja-JP" altLang="en-US" sz="2800" u="sng" dirty="0">
                <a:latin typeface="BIZ UDPゴシック" panose="020B0400000000000000" pitchFamily="50" charset="-128"/>
                <a:ea typeface="BIZ UDPゴシック" panose="020B0400000000000000" pitchFamily="50" charset="-128"/>
              </a:rPr>
              <a:t>暗い道を知ることで、防犯対策や巡回などの警戒を行える</a:t>
            </a:r>
            <a:endParaRPr lang="en-US" altLang="ja-JP" sz="2800" u="sng"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18C46633-655B-74FA-F2F0-0C4016AF08A4}"/>
              </a:ext>
            </a:extLst>
          </p:cNvPr>
          <p:cNvSpPr/>
          <p:nvPr/>
        </p:nvSpPr>
        <p:spPr>
          <a:xfrm>
            <a:off x="993656" y="3410450"/>
            <a:ext cx="1219200" cy="664586"/>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BIZ UDPゴシック" panose="020B0400000000000000" pitchFamily="50" charset="-128"/>
                <a:ea typeface="BIZ UDPゴシック" panose="020B0400000000000000" pitchFamily="50" charset="-128"/>
              </a:rPr>
              <a:t>利用者</a:t>
            </a:r>
          </a:p>
        </p:txBody>
      </p:sp>
      <p:sp>
        <p:nvSpPr>
          <p:cNvPr id="10" name="四角形: 角を丸くする 9">
            <a:extLst>
              <a:ext uri="{FF2B5EF4-FFF2-40B4-BE49-F238E27FC236}">
                <a16:creationId xmlns:a16="http://schemas.microsoft.com/office/drawing/2014/main" id="{BD71E4BF-5363-3A0E-9558-37F965A500D7}"/>
              </a:ext>
            </a:extLst>
          </p:cNvPr>
          <p:cNvSpPr/>
          <p:nvPr/>
        </p:nvSpPr>
        <p:spPr>
          <a:xfrm>
            <a:off x="931139" y="4947104"/>
            <a:ext cx="1219200" cy="664586"/>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a:solidFill>
                  <a:sysClr val="windowText" lastClr="000000"/>
                </a:solidFill>
                <a:latin typeface="BIZ UDPゴシック" panose="020B0400000000000000" pitchFamily="50" charset="-128"/>
                <a:ea typeface="BIZ UDPゴシック" panose="020B0400000000000000" pitchFamily="50" charset="-128"/>
              </a:rPr>
              <a:t>行政</a:t>
            </a:r>
            <a:endParaRPr kumimoji="1" lang="ja-JP" altLang="en-US" sz="2400" dirty="0">
              <a:solidFill>
                <a:sysClr val="windowText" lastClr="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24661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376</Words>
  <Application>Microsoft Office PowerPoint</Application>
  <PresentationFormat>ワイド画面</PresentationFormat>
  <Paragraphs>56</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BIZ UDPゴシック</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naoki kitahara</dc:creator>
  <cp:lastModifiedBy>naoki kitahara</cp:lastModifiedBy>
  <cp:revision>6</cp:revision>
  <dcterms:created xsi:type="dcterms:W3CDTF">2024-09-01T06:52:49Z</dcterms:created>
  <dcterms:modified xsi:type="dcterms:W3CDTF">2024-09-19T01:58:35Z</dcterms:modified>
</cp:coreProperties>
</file>