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18"/>
  </p:notesMasterIdLst>
  <p:handoutMasterIdLst>
    <p:handoutMasterId r:id="rId19"/>
  </p:handoutMasterIdLst>
  <p:sldIdLst>
    <p:sldId id="256" r:id="rId5"/>
    <p:sldId id="265" r:id="rId6"/>
    <p:sldId id="263" r:id="rId7"/>
    <p:sldId id="257" r:id="rId8"/>
    <p:sldId id="258" r:id="rId9"/>
    <p:sldId id="262" r:id="rId10"/>
    <p:sldId id="266" r:id="rId11"/>
    <p:sldId id="268" r:id="rId12"/>
    <p:sldId id="269" r:id="rId13"/>
    <p:sldId id="260" r:id="rId14"/>
    <p:sldId id="261" r:id="rId15"/>
    <p:sldId id="264"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536D540-67AB-4152-B383-AFD69AEA9BA0}">
          <p14:sldIdLst>
            <p14:sldId id="256"/>
            <p14:sldId id="265"/>
            <p14:sldId id="263"/>
            <p14:sldId id="257"/>
            <p14:sldId id="258"/>
            <p14:sldId id="262"/>
            <p14:sldId id="266"/>
            <p14:sldId id="268"/>
            <p14:sldId id="269"/>
            <p14:sldId id="260"/>
            <p14:sldId id="261"/>
            <p14:sldId id="264"/>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2924"/>
    <a:srgbClr val="F8B323"/>
    <a:srgbClr val="292929"/>
    <a:srgbClr val="2A1A00"/>
    <a:srgbClr val="FFFFFF"/>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E7993-5B5E-4871-96BA-F51974DD1C26}" v="164" dt="2024-09-18T03:18:36.243"/>
    <p1510:client id="{407435F1-C120-1E3A-729F-D563E453DE8D}" v="29" dt="2024-09-18T03:15:22.700"/>
    <p1510:client id="{4452CE7E-1ECB-6B7A-E402-9D3054936D56}" v="23" dt="2024-09-18T02:08:18.805"/>
    <p1510:client id="{7F86FFB8-6D1F-AC24-8525-1E9B314CFE9B}" v="199" dt="2024-09-18T03:21:52.440"/>
    <p1510:client id="{A3DE1DD6-DB5D-508C-0B9F-926011FB8BA0}" v="87" dt="2024-09-18T02:17:54.288"/>
    <p1510:client id="{A96FA198-6D80-1B20-6ADA-4B68115EA934}" v="3" dt="2024-09-18T02:32:04.646"/>
    <p1510:client id="{D200C740-C705-0846-4240-E7A79BBA8E9A}" v="3" dt="2024-09-18T03:05:03.73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口　秀介" userId="d8c34011-fabd-4e10-8f7d-88d328e5a63f" providerId="ADAL" clId="{F0E4D30E-6D75-4CBF-9634-0407954CF85E}"/>
    <pc:docChg chg="undo redo custSel modSld">
      <pc:chgData name="小口　秀介" userId="d8c34011-fabd-4e10-8f7d-88d328e5a63f" providerId="ADAL" clId="{F0E4D30E-6D75-4CBF-9634-0407954CF85E}" dt="2024-09-13T07:01:55.315" v="4426" actId="20577"/>
      <pc:docMkLst>
        <pc:docMk/>
      </pc:docMkLst>
      <pc:sldChg chg="modSp mod">
        <pc:chgData name="小口　秀介" userId="d8c34011-fabd-4e10-8f7d-88d328e5a63f" providerId="ADAL" clId="{F0E4D30E-6D75-4CBF-9634-0407954CF85E}" dt="2024-09-06T07:17:19.583" v="211" actId="208"/>
        <pc:sldMkLst>
          <pc:docMk/>
          <pc:sldMk cId="1057550692" sldId="256"/>
        </pc:sldMkLst>
        <pc:spChg chg="mod">
          <ac:chgData name="小口　秀介" userId="d8c34011-fabd-4e10-8f7d-88d328e5a63f" providerId="ADAL" clId="{F0E4D30E-6D75-4CBF-9634-0407954CF85E}" dt="2024-09-06T07:17:19.583" v="211" actId="208"/>
          <ac:spMkLst>
            <pc:docMk/>
            <pc:sldMk cId="1057550692" sldId="256"/>
            <ac:spMk id="2" creationId="{4140B3C3-8A75-02DC-4ACD-FB76BA4C0B44}"/>
          </ac:spMkLst>
        </pc:spChg>
      </pc:sldChg>
      <pc:sldChg chg="addSp delSp modSp mod">
        <pc:chgData name="小口　秀介" userId="d8c34011-fabd-4e10-8f7d-88d328e5a63f" providerId="ADAL" clId="{F0E4D30E-6D75-4CBF-9634-0407954CF85E}" dt="2024-09-04T05:35:37.008" v="9" actId="1076"/>
        <pc:sldMkLst>
          <pc:docMk/>
          <pc:sldMk cId="1220129892" sldId="258"/>
        </pc:sldMkLst>
        <pc:spChg chg="del">
          <ac:chgData name="小口　秀介" userId="d8c34011-fabd-4e10-8f7d-88d328e5a63f" providerId="ADAL" clId="{F0E4D30E-6D75-4CBF-9634-0407954CF85E}" dt="2024-09-04T05:33:53.899" v="0"/>
          <ac:spMkLst>
            <pc:docMk/>
            <pc:sldMk cId="1220129892" sldId="258"/>
            <ac:spMk id="3" creationId="{225422A5-C622-6D2F-9D04-7243DF7BEA41}"/>
          </ac:spMkLst>
        </pc:spChg>
        <pc:picChg chg="add mod">
          <ac:chgData name="小口　秀介" userId="d8c34011-fabd-4e10-8f7d-88d328e5a63f" providerId="ADAL" clId="{F0E4D30E-6D75-4CBF-9634-0407954CF85E}" dt="2024-09-04T05:35:37.008" v="9" actId="1076"/>
          <ac:picMkLst>
            <pc:docMk/>
            <pc:sldMk cId="1220129892" sldId="258"/>
            <ac:picMk id="5" creationId="{3F19C228-9326-C765-DF9C-23B10F92638E}"/>
          </ac:picMkLst>
        </pc:picChg>
      </pc:sldChg>
      <pc:sldChg chg="addSp delSp modSp mod modAnim modNotesTx">
        <pc:chgData name="小口　秀介" userId="d8c34011-fabd-4e10-8f7d-88d328e5a63f" providerId="ADAL" clId="{F0E4D30E-6D75-4CBF-9634-0407954CF85E}" dt="2024-09-13T07:01:55.315" v="4426" actId="20577"/>
        <pc:sldMkLst>
          <pc:docMk/>
          <pc:sldMk cId="548946409" sldId="260"/>
        </pc:sldMkLst>
        <pc:spChg chg="mod">
          <ac:chgData name="小口　秀介" userId="d8c34011-fabd-4e10-8f7d-88d328e5a63f" providerId="ADAL" clId="{F0E4D30E-6D75-4CBF-9634-0407954CF85E}" dt="2024-09-10T05:47:08.158" v="1775" actId="1076"/>
          <ac:spMkLst>
            <pc:docMk/>
            <pc:sldMk cId="548946409" sldId="260"/>
            <ac:spMk id="2" creationId="{FC9C58A2-D504-CE1B-5AF1-3A834C4FC541}"/>
          </ac:spMkLst>
        </pc:spChg>
        <pc:spChg chg="del mod">
          <ac:chgData name="小口　秀介" userId="d8c34011-fabd-4e10-8f7d-88d328e5a63f" providerId="ADAL" clId="{F0E4D30E-6D75-4CBF-9634-0407954CF85E}" dt="2024-09-10T05:48:54.199" v="1798" actId="478"/>
          <ac:spMkLst>
            <pc:docMk/>
            <pc:sldMk cId="548946409" sldId="260"/>
            <ac:spMk id="3" creationId="{27FCC186-C48F-EC24-0B19-609C6CCF6C01}"/>
          </ac:spMkLst>
        </pc:spChg>
        <pc:spChg chg="add mod">
          <ac:chgData name="小口　秀介" userId="d8c34011-fabd-4e10-8f7d-88d328e5a63f" providerId="ADAL" clId="{F0E4D30E-6D75-4CBF-9634-0407954CF85E}" dt="2024-09-11T06:05:17.714" v="2376" actId="20577"/>
          <ac:spMkLst>
            <pc:docMk/>
            <pc:sldMk cId="548946409" sldId="260"/>
            <ac:spMk id="6" creationId="{B3FE0FD7-3FD4-DC15-450C-4D029373E1E5}"/>
          </ac:spMkLst>
        </pc:spChg>
        <pc:spChg chg="add mod">
          <ac:chgData name="小口　秀介" userId="d8c34011-fabd-4e10-8f7d-88d328e5a63f" providerId="ADAL" clId="{F0E4D30E-6D75-4CBF-9634-0407954CF85E}" dt="2024-09-10T06:07:15.723" v="2053" actId="20577"/>
          <ac:spMkLst>
            <pc:docMk/>
            <pc:sldMk cId="548946409" sldId="260"/>
            <ac:spMk id="7" creationId="{DF0F9366-3CEF-7B76-406C-43364C8E6ADA}"/>
          </ac:spMkLst>
        </pc:spChg>
        <pc:spChg chg="add mod">
          <ac:chgData name="小口　秀介" userId="d8c34011-fabd-4e10-8f7d-88d328e5a63f" providerId="ADAL" clId="{F0E4D30E-6D75-4CBF-9634-0407954CF85E}" dt="2024-09-10T05:52:19.205" v="1831" actId="1076"/>
          <ac:spMkLst>
            <pc:docMk/>
            <pc:sldMk cId="548946409" sldId="260"/>
            <ac:spMk id="11" creationId="{66FD515B-D8C0-C947-9AA3-64649D5739A1}"/>
          </ac:spMkLst>
        </pc:spChg>
        <pc:picChg chg="add mod">
          <ac:chgData name="小口　秀介" userId="d8c34011-fabd-4e10-8f7d-88d328e5a63f" providerId="ADAL" clId="{F0E4D30E-6D75-4CBF-9634-0407954CF85E}" dt="2024-09-10T05:52:49.401" v="1838" actId="14100"/>
          <ac:picMkLst>
            <pc:docMk/>
            <pc:sldMk cId="548946409" sldId="260"/>
            <ac:picMk id="5" creationId="{FA5E2902-EC5F-9ECA-1BF1-02BD95FA23F8}"/>
          </ac:picMkLst>
        </pc:picChg>
        <pc:picChg chg="add del mod">
          <ac:chgData name="小口　秀介" userId="d8c34011-fabd-4e10-8f7d-88d328e5a63f" providerId="ADAL" clId="{F0E4D30E-6D75-4CBF-9634-0407954CF85E}" dt="2024-09-10T05:51:38.022" v="1823" actId="478"/>
          <ac:picMkLst>
            <pc:docMk/>
            <pc:sldMk cId="548946409" sldId="260"/>
            <ac:picMk id="13" creationId="{E745961D-F3E1-311D-CABD-71A7AA7BD9FF}"/>
          </ac:picMkLst>
        </pc:picChg>
        <pc:picChg chg="add mod">
          <ac:chgData name="小口　秀介" userId="d8c34011-fabd-4e10-8f7d-88d328e5a63f" providerId="ADAL" clId="{F0E4D30E-6D75-4CBF-9634-0407954CF85E}" dt="2024-09-10T05:57:11.317" v="1962" actId="1076"/>
          <ac:picMkLst>
            <pc:docMk/>
            <pc:sldMk cId="548946409" sldId="260"/>
            <ac:picMk id="15" creationId="{734BF1DD-6499-FF18-B6F4-4EEDF1877830}"/>
          </ac:picMkLst>
        </pc:picChg>
        <pc:cxnChg chg="add del mod">
          <ac:chgData name="小口　秀介" userId="d8c34011-fabd-4e10-8f7d-88d328e5a63f" providerId="ADAL" clId="{F0E4D30E-6D75-4CBF-9634-0407954CF85E}" dt="2024-09-10T05:45:03.670" v="1761" actId="478"/>
          <ac:cxnSpMkLst>
            <pc:docMk/>
            <pc:sldMk cId="548946409" sldId="260"/>
            <ac:cxnSpMk id="9" creationId="{A3BFE27A-262B-EA57-2BC9-85E0930E27EE}"/>
          </ac:cxnSpMkLst>
        </pc:cxnChg>
      </pc:sldChg>
      <pc:sldChg chg="addSp delSp modSp mod modAnim modNotesTx">
        <pc:chgData name="小口　秀介" userId="d8c34011-fabd-4e10-8f7d-88d328e5a63f" providerId="ADAL" clId="{F0E4D30E-6D75-4CBF-9634-0407954CF85E}" dt="2024-09-12T05:55:13.918" v="4142" actId="20577"/>
        <pc:sldMkLst>
          <pc:docMk/>
          <pc:sldMk cId="2861395389" sldId="261"/>
        </pc:sldMkLst>
        <pc:spChg chg="mod">
          <ac:chgData name="小口　秀介" userId="d8c34011-fabd-4e10-8f7d-88d328e5a63f" providerId="ADAL" clId="{F0E4D30E-6D75-4CBF-9634-0407954CF85E}" dt="2024-09-09T10:15:55.332" v="314" actId="207"/>
          <ac:spMkLst>
            <pc:docMk/>
            <pc:sldMk cId="2861395389" sldId="261"/>
            <ac:spMk id="2" creationId="{5E4BBA88-268D-FE74-C4FE-2FB9A2908804}"/>
          </ac:spMkLst>
        </pc:spChg>
        <pc:spChg chg="del mod ord">
          <ac:chgData name="小口　秀介" userId="d8c34011-fabd-4e10-8f7d-88d328e5a63f" providerId="ADAL" clId="{F0E4D30E-6D75-4CBF-9634-0407954CF85E}" dt="2024-09-09T12:08:40.336" v="1061" actId="478"/>
          <ac:spMkLst>
            <pc:docMk/>
            <pc:sldMk cId="2861395389" sldId="261"/>
            <ac:spMk id="3" creationId="{F8954E76-B047-ABE1-288B-5153D376C9CB}"/>
          </ac:spMkLst>
        </pc:spChg>
        <pc:spChg chg="add del mod">
          <ac:chgData name="小口　秀介" userId="d8c34011-fabd-4e10-8f7d-88d328e5a63f" providerId="ADAL" clId="{F0E4D30E-6D75-4CBF-9634-0407954CF85E}" dt="2024-09-09T10:27:07.831" v="617" actId="11529"/>
          <ac:spMkLst>
            <pc:docMk/>
            <pc:sldMk cId="2861395389" sldId="261"/>
            <ac:spMk id="5" creationId="{314D8031-EF43-1406-2A84-F3780D5D4C84}"/>
          </ac:spMkLst>
        </pc:spChg>
        <pc:spChg chg="del">
          <ac:chgData name="小口　秀介" userId="d8c34011-fabd-4e10-8f7d-88d328e5a63f" providerId="ADAL" clId="{F0E4D30E-6D75-4CBF-9634-0407954CF85E}" dt="2024-09-05T07:26:00.872" v="143" actId="478"/>
          <ac:spMkLst>
            <pc:docMk/>
            <pc:sldMk cId="2861395389" sldId="261"/>
            <ac:spMk id="5" creationId="{92E0370C-3B64-47E2-903D-DBC37C04AA55}"/>
          </ac:spMkLst>
        </pc:spChg>
        <pc:spChg chg="add del mod">
          <ac:chgData name="小口　秀介" userId="d8c34011-fabd-4e10-8f7d-88d328e5a63f" providerId="ADAL" clId="{F0E4D30E-6D75-4CBF-9634-0407954CF85E}" dt="2024-09-06T07:26:07.673" v="302" actId="478"/>
          <ac:spMkLst>
            <pc:docMk/>
            <pc:sldMk cId="2861395389" sldId="261"/>
            <ac:spMk id="5" creationId="{DE28598B-2DF9-16B0-3C9B-96C2BFE07709}"/>
          </ac:spMkLst>
        </pc:spChg>
        <pc:spChg chg="add mod">
          <ac:chgData name="小口　秀介" userId="d8c34011-fabd-4e10-8f7d-88d328e5a63f" providerId="ADAL" clId="{F0E4D30E-6D75-4CBF-9634-0407954CF85E}" dt="2024-09-09T12:06:17.955" v="984" actId="207"/>
          <ac:spMkLst>
            <pc:docMk/>
            <pc:sldMk cId="2861395389" sldId="261"/>
            <ac:spMk id="7" creationId="{B1336276-0377-D523-9E51-71AE416499E9}"/>
          </ac:spMkLst>
        </pc:spChg>
        <pc:spChg chg="add mod">
          <ac:chgData name="小口　秀介" userId="d8c34011-fabd-4e10-8f7d-88d328e5a63f" providerId="ADAL" clId="{F0E4D30E-6D75-4CBF-9634-0407954CF85E}" dt="2024-09-09T12:06:13.546" v="983" actId="207"/>
          <ac:spMkLst>
            <pc:docMk/>
            <pc:sldMk cId="2861395389" sldId="261"/>
            <ac:spMk id="9" creationId="{9007B954-5DD1-A00E-B848-5EBD91E4427F}"/>
          </ac:spMkLst>
        </pc:spChg>
        <pc:spChg chg="add mod ord">
          <ac:chgData name="小口　秀介" userId="d8c34011-fabd-4e10-8f7d-88d328e5a63f" providerId="ADAL" clId="{F0E4D30E-6D75-4CBF-9634-0407954CF85E}" dt="2024-09-09T12:07:01.394" v="987" actId="14100"/>
          <ac:spMkLst>
            <pc:docMk/>
            <pc:sldMk cId="2861395389" sldId="261"/>
            <ac:spMk id="11" creationId="{6D62FA90-A4E8-4C88-6C33-D8CAD80A1748}"/>
          </ac:spMkLst>
        </pc:spChg>
        <pc:spChg chg="add del">
          <ac:chgData name="小口　秀介" userId="d8c34011-fabd-4e10-8f7d-88d328e5a63f" providerId="ADAL" clId="{F0E4D30E-6D75-4CBF-9634-0407954CF85E}" dt="2024-09-09T10:29:43.148" v="633" actId="478"/>
          <ac:spMkLst>
            <pc:docMk/>
            <pc:sldMk cId="2861395389" sldId="261"/>
            <ac:spMk id="12" creationId="{2B40EB16-D4FD-3C69-0E6D-F27A3D2D04C0}"/>
          </ac:spMkLst>
        </pc:spChg>
        <pc:spChg chg="add mod">
          <ac:chgData name="小口　秀介" userId="d8c34011-fabd-4e10-8f7d-88d328e5a63f" providerId="ADAL" clId="{F0E4D30E-6D75-4CBF-9634-0407954CF85E}" dt="2024-09-10T06:11:26.696" v="2171" actId="20577"/>
          <ac:spMkLst>
            <pc:docMk/>
            <pc:sldMk cId="2861395389" sldId="261"/>
            <ac:spMk id="23" creationId="{42CB6E8B-7318-BA74-2537-2CC2D6AB682A}"/>
          </ac:spMkLst>
        </pc:spChg>
        <pc:picChg chg="add mod ord">
          <ac:chgData name="小口　秀介" userId="d8c34011-fabd-4e10-8f7d-88d328e5a63f" providerId="ADAL" clId="{F0E4D30E-6D75-4CBF-9634-0407954CF85E}" dt="2024-09-09T12:08:54.623" v="1062" actId="1076"/>
          <ac:picMkLst>
            <pc:docMk/>
            <pc:sldMk cId="2861395389" sldId="261"/>
            <ac:picMk id="8" creationId="{F8720836-D6CB-7455-621B-0B1371D8D1F7}"/>
          </ac:picMkLst>
        </pc:picChg>
        <pc:picChg chg="add mod">
          <ac:chgData name="小口　秀介" userId="d8c34011-fabd-4e10-8f7d-88d328e5a63f" providerId="ADAL" clId="{F0E4D30E-6D75-4CBF-9634-0407954CF85E}" dt="2024-09-09T12:09:00.215" v="1064" actId="1076"/>
          <ac:picMkLst>
            <pc:docMk/>
            <pc:sldMk cId="2861395389" sldId="261"/>
            <ac:picMk id="10" creationId="{A2F96EB1-B6E8-EE13-A7A4-DA70A2DE0AB0}"/>
          </ac:picMkLst>
        </pc:picChg>
        <pc:picChg chg="add mod">
          <ac:chgData name="小口　秀介" userId="d8c34011-fabd-4e10-8f7d-88d328e5a63f" providerId="ADAL" clId="{F0E4D30E-6D75-4CBF-9634-0407954CF85E}" dt="2024-09-09T12:08:57.196" v="1063" actId="1076"/>
          <ac:picMkLst>
            <pc:docMk/>
            <pc:sldMk cId="2861395389" sldId="261"/>
            <ac:picMk id="13" creationId="{D1C62310-1D1B-59AF-DF1D-0954F33E4E7A}"/>
          </ac:picMkLst>
        </pc:picChg>
        <pc:picChg chg="add del mod">
          <ac:chgData name="小口　秀介" userId="d8c34011-fabd-4e10-8f7d-88d328e5a63f" providerId="ADAL" clId="{F0E4D30E-6D75-4CBF-9634-0407954CF85E}" dt="2024-09-09T12:01:42.149" v="777" actId="478"/>
          <ac:picMkLst>
            <pc:docMk/>
            <pc:sldMk cId="2861395389" sldId="261"/>
            <ac:picMk id="14" creationId="{319E286B-924C-9F84-7579-6F16C440D437}"/>
          </ac:picMkLst>
        </pc:picChg>
        <pc:picChg chg="add mod">
          <ac:chgData name="小口　秀介" userId="d8c34011-fabd-4e10-8f7d-88d328e5a63f" providerId="ADAL" clId="{F0E4D30E-6D75-4CBF-9634-0407954CF85E}" dt="2024-09-09T12:07:18.308" v="989" actId="688"/>
          <ac:picMkLst>
            <pc:docMk/>
            <pc:sldMk cId="2861395389" sldId="261"/>
            <ac:picMk id="22" creationId="{70AD8FED-FB1D-A3D7-9116-3D088449124A}"/>
          </ac:picMkLst>
        </pc:picChg>
        <pc:cxnChg chg="add del">
          <ac:chgData name="小口　秀介" userId="d8c34011-fabd-4e10-8f7d-88d328e5a63f" providerId="ADAL" clId="{F0E4D30E-6D75-4CBF-9634-0407954CF85E}" dt="2024-09-09T10:32:50.896" v="664" actId="11529"/>
          <ac:cxnSpMkLst>
            <pc:docMk/>
            <pc:sldMk cId="2861395389" sldId="261"/>
            <ac:cxnSpMk id="16" creationId="{06905C7D-FF4B-D842-C247-B4F5D2EDBD10}"/>
          </ac:cxnSpMkLst>
        </pc:cxnChg>
        <pc:cxnChg chg="add del mod">
          <ac:chgData name="小口　秀介" userId="d8c34011-fabd-4e10-8f7d-88d328e5a63f" providerId="ADAL" clId="{F0E4D30E-6D75-4CBF-9634-0407954CF85E}" dt="2024-09-09T12:07:27.876" v="992" actId="478"/>
          <ac:cxnSpMkLst>
            <pc:docMk/>
            <pc:sldMk cId="2861395389" sldId="261"/>
            <ac:cxnSpMk id="18" creationId="{D3868C6D-D1CB-58DF-768F-55F3C12BD7F7}"/>
          </ac:cxnSpMkLst>
        </pc:cxnChg>
        <pc:cxnChg chg="add del mod">
          <ac:chgData name="小口　秀介" userId="d8c34011-fabd-4e10-8f7d-88d328e5a63f" providerId="ADAL" clId="{F0E4D30E-6D75-4CBF-9634-0407954CF85E}" dt="2024-09-09T10:33:42.215" v="672" actId="478"/>
          <ac:cxnSpMkLst>
            <pc:docMk/>
            <pc:sldMk cId="2861395389" sldId="261"/>
            <ac:cxnSpMk id="20" creationId="{D464D938-5073-CA03-BEAB-5DE84045F336}"/>
          </ac:cxnSpMkLst>
        </pc:cxnChg>
        <pc:cxnChg chg="add mod">
          <ac:chgData name="小口　秀介" userId="d8c34011-fabd-4e10-8f7d-88d328e5a63f" providerId="ADAL" clId="{F0E4D30E-6D75-4CBF-9634-0407954CF85E}" dt="2024-09-09T12:08:08.074" v="1000" actId="1076"/>
          <ac:cxnSpMkLst>
            <pc:docMk/>
            <pc:sldMk cId="2861395389" sldId="261"/>
            <ac:cxnSpMk id="26" creationId="{558BACF1-0EAE-A23E-69C6-CF1801CEEBF5}"/>
          </ac:cxnSpMkLst>
        </pc:cxnChg>
      </pc:sldChg>
      <pc:sldChg chg="modSp mod">
        <pc:chgData name="小口　秀介" userId="d8c34011-fabd-4e10-8f7d-88d328e5a63f" providerId="ADAL" clId="{F0E4D30E-6D75-4CBF-9634-0407954CF85E}" dt="2024-09-05T07:04:10.930" v="29" actId="120"/>
        <pc:sldMkLst>
          <pc:docMk/>
          <pc:sldMk cId="821662520" sldId="263"/>
        </pc:sldMkLst>
        <pc:spChg chg="mod">
          <ac:chgData name="小口　秀介" userId="d8c34011-fabd-4e10-8f7d-88d328e5a63f" providerId="ADAL" clId="{F0E4D30E-6D75-4CBF-9634-0407954CF85E}" dt="2024-09-05T07:04:10.930" v="29" actId="120"/>
          <ac:spMkLst>
            <pc:docMk/>
            <pc:sldMk cId="821662520" sldId="263"/>
            <ac:spMk id="2" creationId="{EDEDDA8E-9F5D-F5F1-F150-5BE4A41D1910}"/>
          </ac:spMkLst>
        </pc:spChg>
      </pc:sldChg>
      <pc:sldChg chg="addSp delSp modSp mod modNotesTx">
        <pc:chgData name="小口　秀介" userId="d8c34011-fabd-4e10-8f7d-88d328e5a63f" providerId="ADAL" clId="{F0E4D30E-6D75-4CBF-9634-0407954CF85E}" dt="2024-09-13T05:40:16.278" v="4232" actId="20577"/>
        <pc:sldMkLst>
          <pc:docMk/>
          <pc:sldMk cId="1542478256" sldId="266"/>
        </pc:sldMkLst>
        <pc:spChg chg="mod">
          <ac:chgData name="小口　秀介" userId="d8c34011-fabd-4e10-8f7d-88d328e5a63f" providerId="ADAL" clId="{F0E4D30E-6D75-4CBF-9634-0407954CF85E}" dt="2024-09-11T05:55:42.288" v="2193" actId="1076"/>
          <ac:spMkLst>
            <pc:docMk/>
            <pc:sldMk cId="1542478256" sldId="266"/>
            <ac:spMk id="2" creationId="{D8DE4D15-9FB0-083A-A3D3-B5FF6F159CDD}"/>
          </ac:spMkLst>
        </pc:spChg>
        <pc:spChg chg="del mod">
          <ac:chgData name="小口　秀介" userId="d8c34011-fabd-4e10-8f7d-88d328e5a63f" providerId="ADAL" clId="{F0E4D30E-6D75-4CBF-9634-0407954CF85E}" dt="2024-09-12T05:53:23.919" v="4098" actId="478"/>
          <ac:spMkLst>
            <pc:docMk/>
            <pc:sldMk cId="1542478256" sldId="266"/>
            <ac:spMk id="3" creationId="{249E894B-DBA9-A404-FDDC-96165EFCB121}"/>
          </ac:spMkLst>
        </pc:spChg>
        <pc:spChg chg="add mod">
          <ac:chgData name="小口　秀介" userId="d8c34011-fabd-4e10-8f7d-88d328e5a63f" providerId="ADAL" clId="{F0E4D30E-6D75-4CBF-9634-0407954CF85E}" dt="2024-09-11T05:58:14.438" v="2341" actId="14100"/>
          <ac:spMkLst>
            <pc:docMk/>
            <pc:sldMk cId="1542478256" sldId="266"/>
            <ac:spMk id="7" creationId="{7E8EF8F6-8937-F867-1782-155FD63A2A27}"/>
          </ac:spMkLst>
        </pc:spChg>
        <pc:picChg chg="mod">
          <ac:chgData name="小口　秀介" userId="d8c34011-fabd-4e10-8f7d-88d328e5a63f" providerId="ADAL" clId="{F0E4D30E-6D75-4CBF-9634-0407954CF85E}" dt="2024-09-11T05:57:24.544" v="2333" actId="1076"/>
          <ac:picMkLst>
            <pc:docMk/>
            <pc:sldMk cId="1542478256" sldId="266"/>
            <ac:picMk id="8" creationId="{A6E26793-1965-27B3-00ED-8D879CCBBC23}"/>
          </ac:picMkLst>
        </pc:picChg>
      </pc:sldChg>
      <pc:sldChg chg="modSp mod modNotesTx">
        <pc:chgData name="小口　秀介" userId="d8c34011-fabd-4e10-8f7d-88d328e5a63f" providerId="ADAL" clId="{F0E4D30E-6D75-4CBF-9634-0407954CF85E}" dt="2024-09-13T06:29:18.071" v="4234" actId="1076"/>
        <pc:sldMkLst>
          <pc:docMk/>
          <pc:sldMk cId="399304843" sldId="268"/>
        </pc:sldMkLst>
        <pc:spChg chg="mod">
          <ac:chgData name="小口　秀介" userId="d8c34011-fabd-4e10-8f7d-88d328e5a63f" providerId="ADAL" clId="{F0E4D30E-6D75-4CBF-9634-0407954CF85E}" dt="2024-09-13T06:29:18.071" v="4234" actId="1076"/>
          <ac:spMkLst>
            <pc:docMk/>
            <pc:sldMk cId="399304843" sldId="268"/>
            <ac:spMk id="3" creationId="{249E894B-DBA9-A404-FDDC-96165EFCB121}"/>
          </ac:spMkLst>
        </pc:spChg>
      </pc:sldChg>
      <pc:sldChg chg="addSp delSp modSp mod modNotesTx">
        <pc:chgData name="小口　秀介" userId="d8c34011-fabd-4e10-8f7d-88d328e5a63f" providerId="ADAL" clId="{F0E4D30E-6D75-4CBF-9634-0407954CF85E}" dt="2024-09-13T06:59:06.799" v="4424" actId="1076"/>
        <pc:sldMkLst>
          <pc:docMk/>
          <pc:sldMk cId="1469442941" sldId="269"/>
        </pc:sldMkLst>
        <pc:spChg chg="add mod">
          <ac:chgData name="小口　秀介" userId="d8c34011-fabd-4e10-8f7d-88d328e5a63f" providerId="ADAL" clId="{F0E4D30E-6D75-4CBF-9634-0407954CF85E}" dt="2024-09-13T06:49:27.972" v="4248" actId="20577"/>
          <ac:spMkLst>
            <pc:docMk/>
            <pc:sldMk cId="1469442941" sldId="269"/>
            <ac:spMk id="3" creationId="{94F7DF13-EDB0-F18F-632D-5496C640B90B}"/>
          </ac:spMkLst>
        </pc:spChg>
        <pc:spChg chg="add del mod">
          <ac:chgData name="小口　秀介" userId="d8c34011-fabd-4e10-8f7d-88d328e5a63f" providerId="ADAL" clId="{F0E4D30E-6D75-4CBF-9634-0407954CF85E}" dt="2024-09-13T06:59:06.799" v="4424" actId="1076"/>
          <ac:spMkLst>
            <pc:docMk/>
            <pc:sldMk cId="1469442941" sldId="269"/>
            <ac:spMk id="8" creationId="{FD2C1341-8791-6297-26D1-5087D17DDCCF}"/>
          </ac:spMkLst>
        </pc:spChg>
        <pc:spChg chg="add mod ord">
          <ac:chgData name="小口　秀介" userId="d8c34011-fabd-4e10-8f7d-88d328e5a63f" providerId="ADAL" clId="{F0E4D30E-6D75-4CBF-9634-0407954CF85E}" dt="2024-09-13T06:57:33.064" v="4406" actId="1076"/>
          <ac:spMkLst>
            <pc:docMk/>
            <pc:sldMk cId="1469442941" sldId="269"/>
            <ac:spMk id="10" creationId="{03E109D1-470D-4DBF-A3A8-CCB4CAF1A423}"/>
          </ac:spMkLst>
        </pc:spChg>
        <pc:spChg chg="del mod">
          <ac:chgData name="小口　秀介" userId="d8c34011-fabd-4e10-8f7d-88d328e5a63f" providerId="ADAL" clId="{F0E4D30E-6D75-4CBF-9634-0407954CF85E}" dt="2024-09-13T06:47:04.926" v="4245" actId="478"/>
          <ac:spMkLst>
            <pc:docMk/>
            <pc:sldMk cId="1469442941" sldId="269"/>
            <ac:spMk id="10" creationId="{19AA4427-566D-F5FE-9BE6-BF7A8CDA7FCB}"/>
          </ac:spMkLst>
        </pc:spChg>
        <pc:spChg chg="add mod ord">
          <ac:chgData name="小口　秀介" userId="d8c34011-fabd-4e10-8f7d-88d328e5a63f" providerId="ADAL" clId="{F0E4D30E-6D75-4CBF-9634-0407954CF85E}" dt="2024-09-13T06:58:25.572" v="4416" actId="14100"/>
          <ac:spMkLst>
            <pc:docMk/>
            <pc:sldMk cId="1469442941" sldId="269"/>
            <ac:spMk id="12" creationId="{CBCBD108-8858-1CD5-2D29-7591FE8047EA}"/>
          </ac:spMkLst>
        </pc:spChg>
        <pc:picChg chg="mod ord">
          <ac:chgData name="小口　秀介" userId="d8c34011-fabd-4e10-8f7d-88d328e5a63f" providerId="ADAL" clId="{F0E4D30E-6D75-4CBF-9634-0407954CF85E}" dt="2024-09-13T06:56:25.759" v="4398" actId="170"/>
          <ac:picMkLst>
            <pc:docMk/>
            <pc:sldMk cId="1469442941" sldId="269"/>
            <ac:picMk id="7" creationId="{751F90CD-D767-D9FA-52EE-C672BD995E97}"/>
          </ac:picMkLst>
        </pc:picChg>
      </pc:sldChg>
    </pc:docChg>
  </pc:docChgLst>
  <pc:docChgLst>
    <pc:chgData name="齋藤　神流" userId="S::oom2425221@stu.o-hara.ac.jp::efd51a07-8882-49ae-a2ac-336f066f656b" providerId="AD" clId="Web-{A3DE1DD6-DB5D-508C-0B9F-926011FB8BA0}"/>
    <pc:docChg chg="modSld">
      <pc:chgData name="齋藤　神流" userId="S::oom2425221@stu.o-hara.ac.jp::efd51a07-8882-49ae-a2ac-336f066f656b" providerId="AD" clId="Web-{A3DE1DD6-DB5D-508C-0B9F-926011FB8BA0}" dt="2024-09-18T02:17:54.288" v="76" actId="1076"/>
      <pc:docMkLst>
        <pc:docMk/>
      </pc:docMkLst>
      <pc:sldChg chg="modSp">
        <pc:chgData name="齋藤　神流" userId="S::oom2425221@stu.o-hara.ac.jp::efd51a07-8882-49ae-a2ac-336f066f656b" providerId="AD" clId="Web-{A3DE1DD6-DB5D-508C-0B9F-926011FB8BA0}" dt="2024-09-18T02:17:54.288" v="76" actId="1076"/>
        <pc:sldMkLst>
          <pc:docMk/>
          <pc:sldMk cId="821662520" sldId="263"/>
        </pc:sldMkLst>
        <pc:spChg chg="mod">
          <ac:chgData name="齋藤　神流" userId="S::oom2425221@stu.o-hara.ac.jp::efd51a07-8882-49ae-a2ac-336f066f656b" providerId="AD" clId="Web-{A3DE1DD6-DB5D-508C-0B9F-926011FB8BA0}" dt="2024-09-18T02:17:54.288" v="76" actId="1076"/>
          <ac:spMkLst>
            <pc:docMk/>
            <pc:sldMk cId="821662520" sldId="263"/>
            <ac:spMk id="13" creationId="{00B587D8-0305-8F86-7E19-AA1C03EEFD04}"/>
          </ac:spMkLst>
        </pc:spChg>
      </pc:sldChg>
      <pc:sldChg chg="delSp">
        <pc:chgData name="齋藤　神流" userId="S::oom2425221@stu.o-hara.ac.jp::efd51a07-8882-49ae-a2ac-336f066f656b" providerId="AD" clId="Web-{A3DE1DD6-DB5D-508C-0B9F-926011FB8BA0}" dt="2024-09-18T02:17:36.037" v="75"/>
        <pc:sldMkLst>
          <pc:docMk/>
          <pc:sldMk cId="1469442941" sldId="269"/>
        </pc:sldMkLst>
        <pc:spChg chg="del">
          <ac:chgData name="齋藤　神流" userId="S::oom2425221@stu.o-hara.ac.jp::efd51a07-8882-49ae-a2ac-336f066f656b" providerId="AD" clId="Web-{A3DE1DD6-DB5D-508C-0B9F-926011FB8BA0}" dt="2024-09-18T02:17:36.037" v="75"/>
          <ac:spMkLst>
            <pc:docMk/>
            <pc:sldMk cId="1469442941" sldId="269"/>
            <ac:spMk id="9" creationId="{6BFAD9D0-F460-D611-40A3-4BEDE8AF94F5}"/>
          </ac:spMkLst>
        </pc:spChg>
      </pc:sldChg>
      <pc:sldChg chg="addSp delSp modSp">
        <pc:chgData name="齋藤　神流" userId="S::oom2425221@stu.o-hara.ac.jp::efd51a07-8882-49ae-a2ac-336f066f656b" providerId="AD" clId="Web-{A3DE1DD6-DB5D-508C-0B9F-926011FB8BA0}" dt="2024-09-18T02:17:05.925" v="74" actId="1076"/>
        <pc:sldMkLst>
          <pc:docMk/>
          <pc:sldMk cId="2819666977" sldId="271"/>
        </pc:sldMkLst>
        <pc:spChg chg="mod">
          <ac:chgData name="齋藤　神流" userId="S::oom2425221@stu.o-hara.ac.jp::efd51a07-8882-49ae-a2ac-336f066f656b" providerId="AD" clId="Web-{A3DE1DD6-DB5D-508C-0B9F-926011FB8BA0}" dt="2024-09-18T02:17:05.925" v="74" actId="1076"/>
          <ac:spMkLst>
            <pc:docMk/>
            <pc:sldMk cId="2819666977" sldId="271"/>
            <ac:spMk id="2" creationId="{C7454F6C-E013-FEB2-B8B1-D724370AD014}"/>
          </ac:spMkLst>
        </pc:spChg>
        <pc:spChg chg="mod">
          <ac:chgData name="齋藤　神流" userId="S::oom2425221@stu.o-hara.ac.jp::efd51a07-8882-49ae-a2ac-336f066f656b" providerId="AD" clId="Web-{A3DE1DD6-DB5D-508C-0B9F-926011FB8BA0}" dt="2024-09-18T02:16:30.063" v="70" actId="20577"/>
          <ac:spMkLst>
            <pc:docMk/>
            <pc:sldMk cId="2819666977" sldId="271"/>
            <ac:spMk id="3" creationId="{28E26D25-86E3-AD4D-6B07-12EBB279E3BA}"/>
          </ac:spMkLst>
        </pc:spChg>
        <pc:spChg chg="add del mod">
          <ac:chgData name="齋藤　神流" userId="S::oom2425221@stu.o-hara.ac.jp::efd51a07-8882-49ae-a2ac-336f066f656b" providerId="AD" clId="Web-{A3DE1DD6-DB5D-508C-0B9F-926011FB8BA0}" dt="2024-09-18T02:08:33.245" v="15"/>
          <ac:spMkLst>
            <pc:docMk/>
            <pc:sldMk cId="2819666977" sldId="271"/>
            <ac:spMk id="8" creationId="{385CC04D-5AE2-7135-FAAC-8747A5ADB2FA}"/>
          </ac:spMkLst>
        </pc:spChg>
        <pc:graphicFrameChg chg="add del mod">
          <ac:chgData name="齋藤　神流" userId="S::oom2425221@stu.o-hara.ac.jp::efd51a07-8882-49ae-a2ac-336f066f656b" providerId="AD" clId="Web-{A3DE1DD6-DB5D-508C-0B9F-926011FB8BA0}" dt="2024-09-18T02:07:36.209" v="6"/>
          <ac:graphicFrameMkLst>
            <pc:docMk/>
            <pc:sldMk cId="2819666977" sldId="271"/>
            <ac:graphicFrameMk id="7" creationId="{9F87E87D-D2EB-59DB-83AB-6D42AF97EFC2}"/>
          </ac:graphicFrameMkLst>
        </pc:graphicFrameChg>
      </pc:sldChg>
    </pc:docChg>
  </pc:docChgLst>
  <pc:docChgLst>
    <pc:chgData name="齋藤　神流" userId="S::oom2425221@stu.o-hara.ac.jp::efd51a07-8882-49ae-a2ac-336f066f656b" providerId="AD" clId="Web-{53596207-764E-CEF1-422B-5007B19AB02E}"/>
    <pc:docChg chg="modSld">
      <pc:chgData name="齋藤　神流" userId="S::oom2425221@stu.o-hara.ac.jp::efd51a07-8882-49ae-a2ac-336f066f656b" providerId="AD" clId="Web-{53596207-764E-CEF1-422B-5007B19AB02E}" dt="2024-09-11T06:13:23.003" v="9" actId="20577"/>
      <pc:docMkLst>
        <pc:docMk/>
      </pc:docMkLst>
      <pc:sldChg chg="modSp">
        <pc:chgData name="齋藤　神流" userId="S::oom2425221@stu.o-hara.ac.jp::efd51a07-8882-49ae-a2ac-336f066f656b" providerId="AD" clId="Web-{53596207-764E-CEF1-422B-5007B19AB02E}" dt="2024-09-11T06:10:41.076" v="7" actId="20577"/>
        <pc:sldMkLst>
          <pc:docMk/>
          <pc:sldMk cId="1542478256" sldId="266"/>
        </pc:sldMkLst>
        <pc:spChg chg="mod">
          <ac:chgData name="齋藤　神流" userId="S::oom2425221@stu.o-hara.ac.jp::efd51a07-8882-49ae-a2ac-336f066f656b" providerId="AD" clId="Web-{53596207-764E-CEF1-422B-5007B19AB02E}" dt="2024-09-11T06:10:41.076" v="7" actId="20577"/>
          <ac:spMkLst>
            <pc:docMk/>
            <pc:sldMk cId="1542478256" sldId="266"/>
            <ac:spMk id="7" creationId="{7E8EF8F6-8937-F867-1782-155FD63A2A27}"/>
          </ac:spMkLst>
        </pc:spChg>
      </pc:sldChg>
      <pc:sldChg chg="modSp">
        <pc:chgData name="齋藤　神流" userId="S::oom2425221@stu.o-hara.ac.jp::efd51a07-8882-49ae-a2ac-336f066f656b" providerId="AD" clId="Web-{53596207-764E-CEF1-422B-5007B19AB02E}" dt="2024-09-11T06:13:23.003" v="9" actId="20577"/>
        <pc:sldMkLst>
          <pc:docMk/>
          <pc:sldMk cId="776761430" sldId="267"/>
        </pc:sldMkLst>
        <pc:spChg chg="mod">
          <ac:chgData name="齋藤　神流" userId="S::oom2425221@stu.o-hara.ac.jp::efd51a07-8882-49ae-a2ac-336f066f656b" providerId="AD" clId="Web-{53596207-764E-CEF1-422B-5007B19AB02E}" dt="2024-09-11T06:13:23.003" v="9" actId="20577"/>
          <ac:spMkLst>
            <pc:docMk/>
            <pc:sldMk cId="776761430" sldId="267"/>
            <ac:spMk id="2" creationId="{2467EA71-7CC6-8122-C5F6-EC4DA99D4A88}"/>
          </ac:spMkLst>
        </pc:spChg>
      </pc:sldChg>
    </pc:docChg>
  </pc:docChgLst>
  <pc:docChgLst>
    <pc:chgData name="齋藤　神流" userId="S::oom2425221@stu.o-hara.ac.jp::efd51a07-8882-49ae-a2ac-336f066f656b" providerId="AD" clId="Web-{3DD5108C-4884-80F7-B577-B9C129DA172D}"/>
    <pc:docChg chg="addSld modSld modSection">
      <pc:chgData name="齋藤　神流" userId="S::oom2425221@stu.o-hara.ac.jp::efd51a07-8882-49ae-a2ac-336f066f656b" providerId="AD" clId="Web-{3DD5108C-4884-80F7-B577-B9C129DA172D}" dt="2024-09-06T07:38:17.949" v="275"/>
      <pc:docMkLst>
        <pc:docMk/>
      </pc:docMkLst>
      <pc:sldChg chg="delSp">
        <pc:chgData name="齋藤　神流" userId="S::oom2425221@stu.o-hara.ac.jp::efd51a07-8882-49ae-a2ac-336f066f656b" providerId="AD" clId="Web-{3DD5108C-4884-80F7-B577-B9C129DA172D}" dt="2024-09-06T07:38:17.949" v="275"/>
        <pc:sldMkLst>
          <pc:docMk/>
          <pc:sldMk cId="1057550692" sldId="256"/>
        </pc:sldMkLst>
        <pc:spChg chg="del">
          <ac:chgData name="齋藤　神流" userId="S::oom2425221@stu.o-hara.ac.jp::efd51a07-8882-49ae-a2ac-336f066f656b" providerId="AD" clId="Web-{3DD5108C-4884-80F7-B577-B9C129DA172D}" dt="2024-09-06T07:38:17.949" v="275"/>
          <ac:spMkLst>
            <pc:docMk/>
            <pc:sldMk cId="1057550692" sldId="256"/>
            <ac:spMk id="3" creationId="{7F890666-98C6-6A06-45C7-0A5DA5D19784}"/>
          </ac:spMkLst>
        </pc:spChg>
      </pc:sldChg>
      <pc:sldChg chg="delSp modSp add replId">
        <pc:chgData name="齋藤　神流" userId="S::oom2425221@stu.o-hara.ac.jp::efd51a07-8882-49ae-a2ac-336f066f656b" providerId="AD" clId="Web-{3DD5108C-4884-80F7-B577-B9C129DA172D}" dt="2024-09-06T07:35:37.493" v="242" actId="20577"/>
        <pc:sldMkLst>
          <pc:docMk/>
          <pc:sldMk cId="1542478256" sldId="266"/>
        </pc:sldMkLst>
        <pc:spChg chg="mod">
          <ac:chgData name="齋藤　神流" userId="S::oom2425221@stu.o-hara.ac.jp::efd51a07-8882-49ae-a2ac-336f066f656b" providerId="AD" clId="Web-{3DD5108C-4884-80F7-B577-B9C129DA172D}" dt="2024-09-06T07:25:31.530" v="123" actId="20577"/>
          <ac:spMkLst>
            <pc:docMk/>
            <pc:sldMk cId="1542478256" sldId="266"/>
            <ac:spMk id="2" creationId="{D8DE4D15-9FB0-083A-A3D3-B5FF6F159CDD}"/>
          </ac:spMkLst>
        </pc:spChg>
        <pc:spChg chg="mod">
          <ac:chgData name="齋藤　神流" userId="S::oom2425221@stu.o-hara.ac.jp::efd51a07-8882-49ae-a2ac-336f066f656b" providerId="AD" clId="Web-{3DD5108C-4884-80F7-B577-B9C129DA172D}" dt="2024-09-06T07:35:37.493" v="242" actId="20577"/>
          <ac:spMkLst>
            <pc:docMk/>
            <pc:sldMk cId="1542478256" sldId="266"/>
            <ac:spMk id="3" creationId="{249E894B-DBA9-A404-FDDC-96165EFCB121}"/>
          </ac:spMkLst>
        </pc:spChg>
        <pc:spChg chg="del mod">
          <ac:chgData name="齋藤　神流" userId="S::oom2425221@stu.o-hara.ac.jp::efd51a07-8882-49ae-a2ac-336f066f656b" providerId="AD" clId="Web-{3DD5108C-4884-80F7-B577-B9C129DA172D}" dt="2024-09-06T07:24:40.607" v="110"/>
          <ac:spMkLst>
            <pc:docMk/>
            <pc:sldMk cId="1542478256" sldId="266"/>
            <ac:spMk id="7" creationId="{0CC59D2D-D17C-A403-1C72-2D58F41B9C16}"/>
          </ac:spMkLst>
        </pc:spChg>
        <pc:spChg chg="del">
          <ac:chgData name="齋藤　神流" userId="S::oom2425221@stu.o-hara.ac.jp::efd51a07-8882-49ae-a2ac-336f066f656b" providerId="AD" clId="Web-{3DD5108C-4884-80F7-B577-B9C129DA172D}" dt="2024-09-06T07:24:35.435" v="106"/>
          <ac:spMkLst>
            <pc:docMk/>
            <pc:sldMk cId="1542478256" sldId="266"/>
            <ac:spMk id="9" creationId="{F19A9564-81E1-BF92-C598-0AD28F455323}"/>
          </ac:spMkLst>
        </pc:spChg>
        <pc:spChg chg="del">
          <ac:chgData name="齋藤　神流" userId="S::oom2425221@stu.o-hara.ac.jp::efd51a07-8882-49ae-a2ac-336f066f656b" providerId="AD" clId="Web-{3DD5108C-4884-80F7-B577-B9C129DA172D}" dt="2024-09-06T07:24:39.107" v="108"/>
          <ac:spMkLst>
            <pc:docMk/>
            <pc:sldMk cId="1542478256" sldId="266"/>
            <ac:spMk id="10" creationId="{D99047C4-6A58-6FAF-582B-73D0369D881D}"/>
          </ac:spMkLst>
        </pc:spChg>
        <pc:spChg chg="del">
          <ac:chgData name="齋藤　神流" userId="S::oom2425221@stu.o-hara.ac.jp::efd51a07-8882-49ae-a2ac-336f066f656b" providerId="AD" clId="Web-{3DD5108C-4884-80F7-B577-B9C129DA172D}" dt="2024-09-06T07:24:37.357" v="107"/>
          <ac:spMkLst>
            <pc:docMk/>
            <pc:sldMk cId="1542478256" sldId="266"/>
            <ac:spMk id="11" creationId="{B42C9B90-E788-0B6A-D682-8EA1D9A23195}"/>
          </ac:spMkLst>
        </pc:spChg>
        <pc:picChg chg="del">
          <ac:chgData name="齋藤　神流" userId="S::oom2425221@stu.o-hara.ac.jp::efd51a07-8882-49ae-a2ac-336f066f656b" providerId="AD" clId="Web-{3DD5108C-4884-80F7-B577-B9C129DA172D}" dt="2024-09-06T07:24:42.060" v="111"/>
          <ac:picMkLst>
            <pc:docMk/>
            <pc:sldMk cId="1542478256" sldId="266"/>
            <ac:picMk id="12" creationId="{B73F64D6-F614-84B2-2DEA-E0F8914FFD57}"/>
          </ac:picMkLst>
        </pc:picChg>
      </pc:sldChg>
    </pc:docChg>
  </pc:docChgLst>
  <pc:docChgLst>
    <pc:chgData name="野原　海璃" userId="S::oom2425167@stu.o-hara.ac.jp::1611a6e6-9f4c-4904-a402-0666100fac5c" providerId="AD" clId="Web-{CB2DFE17-F76F-DFCF-3374-EB5AA1788993}"/>
    <pc:docChg chg="modSld sldOrd">
      <pc:chgData name="野原　海璃" userId="S::oom2425167@stu.o-hara.ac.jp::1611a6e6-9f4c-4904-a402-0666100fac5c" providerId="AD" clId="Web-{CB2DFE17-F76F-DFCF-3374-EB5AA1788993}" dt="2024-09-12T06:06:56.472" v="26"/>
      <pc:docMkLst>
        <pc:docMk/>
      </pc:docMkLst>
      <pc:sldChg chg="ord">
        <pc:chgData name="野原　海璃" userId="S::oom2425167@stu.o-hara.ac.jp::1611a6e6-9f4c-4904-a402-0666100fac5c" providerId="AD" clId="Web-{CB2DFE17-F76F-DFCF-3374-EB5AA1788993}" dt="2024-09-12T06:06:56.472" v="26"/>
        <pc:sldMkLst>
          <pc:docMk/>
          <pc:sldMk cId="821662520" sldId="263"/>
        </pc:sldMkLst>
      </pc:sldChg>
      <pc:sldChg chg="modSp addAnim delAnim modNotes">
        <pc:chgData name="野原　海璃" userId="S::oom2425167@stu.o-hara.ac.jp::1611a6e6-9f4c-4904-a402-0666100fac5c" providerId="AD" clId="Web-{CB2DFE17-F76F-DFCF-3374-EB5AA1788993}" dt="2024-09-12T06:05:30.360" v="25"/>
        <pc:sldMkLst>
          <pc:docMk/>
          <pc:sldMk cId="3459328106" sldId="264"/>
        </pc:sldMkLst>
        <pc:spChg chg="mod">
          <ac:chgData name="野原　海璃" userId="S::oom2425167@stu.o-hara.ac.jp::1611a6e6-9f4c-4904-a402-0666100fac5c" providerId="AD" clId="Web-{CB2DFE17-F76F-DFCF-3374-EB5AA1788993}" dt="2024-09-12T06:04:21.045" v="20" actId="1076"/>
          <ac:spMkLst>
            <pc:docMk/>
            <pc:sldMk cId="3459328106" sldId="264"/>
            <ac:spMk id="11" creationId="{516A8B4A-AE91-A709-6806-5DAABE2352E6}"/>
          </ac:spMkLst>
        </pc:spChg>
      </pc:sldChg>
      <pc:sldChg chg="ord">
        <pc:chgData name="野原　海璃" userId="S::oom2425167@stu.o-hara.ac.jp::1611a6e6-9f4c-4904-a402-0666100fac5c" providerId="AD" clId="Web-{CB2DFE17-F76F-DFCF-3374-EB5AA1788993}" dt="2024-09-12T05:14:04.683" v="0"/>
        <pc:sldMkLst>
          <pc:docMk/>
          <pc:sldMk cId="776761430" sldId="267"/>
        </pc:sldMkLst>
      </pc:sldChg>
    </pc:docChg>
  </pc:docChgLst>
  <pc:docChgLst>
    <pc:chgData name="金子　直哉" userId="S::oom2425222@stu.o-hara.ac.jp::02b39875-630f-4da2-b626-262ad53c2191" providerId="AD" clId="Web-{864AEF63-5BD3-A0B3-BE5D-5F31D1195FA7}"/>
    <pc:docChg chg="modSld">
      <pc:chgData name="金子　直哉" userId="S::oom2425222@stu.o-hara.ac.jp::02b39875-630f-4da2-b626-262ad53c2191" providerId="AD" clId="Web-{864AEF63-5BD3-A0B3-BE5D-5F31D1195FA7}" dt="2024-09-04T05:51:12.508" v="24" actId="1076"/>
      <pc:docMkLst>
        <pc:docMk/>
      </pc:docMkLst>
    </pc:docChg>
  </pc:docChgLst>
  <pc:docChgLst>
    <pc:chgData name="齋藤　神流" userId="efd51a07-8882-49ae-a2ac-336f066f656b" providerId="ADAL" clId="{4A5E43B8-D547-4721-A6EF-E8F58DF3F25C}"/>
    <pc:docChg chg="undo custSel modSld sldOrd">
      <pc:chgData name="齋藤　神流" userId="efd51a07-8882-49ae-a2ac-336f066f656b" providerId="ADAL" clId="{4A5E43B8-D547-4721-A6EF-E8F58DF3F25C}" dt="2024-09-16T12:05:42.237" v="1216" actId="20577"/>
      <pc:docMkLst>
        <pc:docMk/>
      </pc:docMkLst>
      <pc:sldChg chg="modSp mod">
        <pc:chgData name="齋藤　神流" userId="efd51a07-8882-49ae-a2ac-336f066f656b" providerId="ADAL" clId="{4A5E43B8-D547-4721-A6EF-E8F58DF3F25C}" dt="2024-09-16T11:47:49.483" v="267" actId="14100"/>
        <pc:sldMkLst>
          <pc:docMk/>
          <pc:sldMk cId="604880001" sldId="257"/>
        </pc:sldMkLst>
        <pc:spChg chg="mod">
          <ac:chgData name="齋藤　神流" userId="efd51a07-8882-49ae-a2ac-336f066f656b" providerId="ADAL" clId="{4A5E43B8-D547-4721-A6EF-E8F58DF3F25C}" dt="2024-09-16T11:47:49.483" v="267" actId="14100"/>
          <ac:spMkLst>
            <pc:docMk/>
            <pc:sldMk cId="604880001" sldId="257"/>
            <ac:spMk id="5" creationId="{2FCCD5CE-3540-CAE0-18B6-38EBB81CBE24}"/>
          </ac:spMkLst>
        </pc:spChg>
      </pc:sldChg>
      <pc:sldChg chg="modNotesTx">
        <pc:chgData name="齋藤　神流" userId="efd51a07-8882-49ae-a2ac-336f066f656b" providerId="ADAL" clId="{4A5E43B8-D547-4721-A6EF-E8F58DF3F25C}" dt="2024-09-16T12:02:57.858" v="976" actId="20577"/>
        <pc:sldMkLst>
          <pc:docMk/>
          <pc:sldMk cId="1220129892" sldId="258"/>
        </pc:sldMkLst>
      </pc:sldChg>
      <pc:sldChg chg="modSp mod modNotesTx">
        <pc:chgData name="齋藤　神流" userId="efd51a07-8882-49ae-a2ac-336f066f656b" providerId="ADAL" clId="{4A5E43B8-D547-4721-A6EF-E8F58DF3F25C}" dt="2024-09-16T12:05:42.237" v="1216" actId="20577"/>
        <pc:sldMkLst>
          <pc:docMk/>
          <pc:sldMk cId="548946409" sldId="260"/>
        </pc:sldMkLst>
        <pc:spChg chg="mod">
          <ac:chgData name="齋藤　神流" userId="efd51a07-8882-49ae-a2ac-336f066f656b" providerId="ADAL" clId="{4A5E43B8-D547-4721-A6EF-E8F58DF3F25C}" dt="2024-09-16T11:58:55.329" v="868" actId="20577"/>
          <ac:spMkLst>
            <pc:docMk/>
            <pc:sldMk cId="548946409" sldId="260"/>
            <ac:spMk id="7" creationId="{DF0F9366-3CEF-7B76-406C-43364C8E6ADA}"/>
          </ac:spMkLst>
        </pc:spChg>
      </pc:sldChg>
      <pc:sldChg chg="modSp mod">
        <pc:chgData name="齋藤　神流" userId="efd51a07-8882-49ae-a2ac-336f066f656b" providerId="ADAL" clId="{4A5E43B8-D547-4721-A6EF-E8F58DF3F25C}" dt="2024-09-16T11:59:23.120" v="884" actId="20577"/>
        <pc:sldMkLst>
          <pc:docMk/>
          <pc:sldMk cId="2861395389" sldId="261"/>
        </pc:sldMkLst>
        <pc:spChg chg="mod">
          <ac:chgData name="齋藤　神流" userId="efd51a07-8882-49ae-a2ac-336f066f656b" providerId="ADAL" clId="{4A5E43B8-D547-4721-A6EF-E8F58DF3F25C}" dt="2024-09-13T06:50:30.295" v="4" actId="1076"/>
          <ac:spMkLst>
            <pc:docMk/>
            <pc:sldMk cId="2861395389" sldId="261"/>
            <ac:spMk id="9" creationId="{9007B954-5DD1-A00E-B848-5EBD91E4427F}"/>
          </ac:spMkLst>
        </pc:spChg>
        <pc:spChg chg="mod">
          <ac:chgData name="齋藤　神流" userId="efd51a07-8882-49ae-a2ac-336f066f656b" providerId="ADAL" clId="{4A5E43B8-D547-4721-A6EF-E8F58DF3F25C}" dt="2024-09-16T11:59:23.120" v="884" actId="20577"/>
          <ac:spMkLst>
            <pc:docMk/>
            <pc:sldMk cId="2861395389" sldId="261"/>
            <ac:spMk id="23" creationId="{42CB6E8B-7318-BA74-2537-2CC2D6AB682A}"/>
          </ac:spMkLst>
        </pc:spChg>
        <pc:picChg chg="mod">
          <ac:chgData name="齋藤　神流" userId="efd51a07-8882-49ae-a2ac-336f066f656b" providerId="ADAL" clId="{4A5E43B8-D547-4721-A6EF-E8F58DF3F25C}" dt="2024-09-13T06:50:26.769" v="3" actId="1076"/>
          <ac:picMkLst>
            <pc:docMk/>
            <pc:sldMk cId="2861395389" sldId="261"/>
            <ac:picMk id="10" creationId="{A2F96EB1-B6E8-EE13-A7A4-DA70A2DE0AB0}"/>
          </ac:picMkLst>
        </pc:picChg>
        <pc:picChg chg="mod">
          <ac:chgData name="齋藤　神流" userId="efd51a07-8882-49ae-a2ac-336f066f656b" providerId="ADAL" clId="{4A5E43B8-D547-4721-A6EF-E8F58DF3F25C}" dt="2024-09-13T06:50:57.683" v="10" actId="1076"/>
          <ac:picMkLst>
            <pc:docMk/>
            <pc:sldMk cId="2861395389" sldId="261"/>
            <ac:picMk id="22" creationId="{70AD8FED-FB1D-A3D7-9116-3D088449124A}"/>
          </ac:picMkLst>
        </pc:picChg>
        <pc:cxnChg chg="mod">
          <ac:chgData name="齋藤　神流" userId="efd51a07-8882-49ae-a2ac-336f066f656b" providerId="ADAL" clId="{4A5E43B8-D547-4721-A6EF-E8F58DF3F25C}" dt="2024-09-13T06:50:40.993" v="6" actId="14100"/>
          <ac:cxnSpMkLst>
            <pc:docMk/>
            <pc:sldMk cId="2861395389" sldId="261"/>
            <ac:cxnSpMk id="26" creationId="{558BACF1-0EAE-A23E-69C6-CF1801CEEBF5}"/>
          </ac:cxnSpMkLst>
        </pc:cxnChg>
      </pc:sldChg>
      <pc:sldChg chg="addSp modSp mod modAnim">
        <pc:chgData name="齋藤　神流" userId="efd51a07-8882-49ae-a2ac-336f066f656b" providerId="ADAL" clId="{4A5E43B8-D547-4721-A6EF-E8F58DF3F25C}" dt="2024-09-16T11:55:06.994" v="663" actId="1076"/>
        <pc:sldMkLst>
          <pc:docMk/>
          <pc:sldMk cId="2818095449" sldId="262"/>
        </pc:sldMkLst>
        <pc:spChg chg="add mod">
          <ac:chgData name="齋藤　神流" userId="efd51a07-8882-49ae-a2ac-336f066f656b" providerId="ADAL" clId="{4A5E43B8-D547-4721-A6EF-E8F58DF3F25C}" dt="2024-09-16T11:54:42.109" v="657" actId="1076"/>
          <ac:spMkLst>
            <pc:docMk/>
            <pc:sldMk cId="2818095449" sldId="262"/>
            <ac:spMk id="4" creationId="{9DC17255-016E-D26B-063C-7C96E93249D1}"/>
          </ac:spMkLst>
        </pc:spChg>
        <pc:spChg chg="mod">
          <ac:chgData name="齋藤　神流" userId="efd51a07-8882-49ae-a2ac-336f066f656b" providerId="ADAL" clId="{4A5E43B8-D547-4721-A6EF-E8F58DF3F25C}" dt="2024-09-16T11:55:03.023" v="662" actId="1076"/>
          <ac:spMkLst>
            <pc:docMk/>
            <pc:sldMk cId="2818095449" sldId="262"/>
            <ac:spMk id="7" creationId="{0CC59D2D-D17C-A403-1C72-2D58F41B9C16}"/>
          </ac:spMkLst>
        </pc:spChg>
        <pc:spChg chg="mod">
          <ac:chgData name="齋藤　神流" userId="efd51a07-8882-49ae-a2ac-336f066f656b" providerId="ADAL" clId="{4A5E43B8-D547-4721-A6EF-E8F58DF3F25C}" dt="2024-09-16T11:54:58.684" v="660" actId="1076"/>
          <ac:spMkLst>
            <pc:docMk/>
            <pc:sldMk cId="2818095449" sldId="262"/>
            <ac:spMk id="9" creationId="{F19A9564-81E1-BF92-C598-0AD28F455323}"/>
          </ac:spMkLst>
        </pc:spChg>
        <pc:spChg chg="mod">
          <ac:chgData name="齋藤　神流" userId="efd51a07-8882-49ae-a2ac-336f066f656b" providerId="ADAL" clId="{4A5E43B8-D547-4721-A6EF-E8F58DF3F25C}" dt="2024-09-16T11:53:04.277" v="625" actId="207"/>
          <ac:spMkLst>
            <pc:docMk/>
            <pc:sldMk cId="2818095449" sldId="262"/>
            <ac:spMk id="10" creationId="{D99047C4-6A58-6FAF-582B-73D0369D881D}"/>
          </ac:spMkLst>
        </pc:spChg>
        <pc:spChg chg="mod ord">
          <ac:chgData name="齋藤　神流" userId="efd51a07-8882-49ae-a2ac-336f066f656b" providerId="ADAL" clId="{4A5E43B8-D547-4721-A6EF-E8F58DF3F25C}" dt="2024-09-16T11:49:08.444" v="276" actId="1076"/>
          <ac:spMkLst>
            <pc:docMk/>
            <pc:sldMk cId="2818095449" sldId="262"/>
            <ac:spMk id="17" creationId="{BD420CBF-82EF-850A-599A-AF60966AC239}"/>
          </ac:spMkLst>
        </pc:spChg>
        <pc:spChg chg="mod">
          <ac:chgData name="齋藤　神流" userId="efd51a07-8882-49ae-a2ac-336f066f656b" providerId="ADAL" clId="{4A5E43B8-D547-4721-A6EF-E8F58DF3F25C}" dt="2024-09-16T11:55:01.438" v="661" actId="1076"/>
          <ac:spMkLst>
            <pc:docMk/>
            <pc:sldMk cId="2818095449" sldId="262"/>
            <ac:spMk id="18" creationId="{BBA1C7CF-42C0-A869-5824-7078D9EEF9A0}"/>
          </ac:spMkLst>
        </pc:spChg>
        <pc:picChg chg="mod">
          <ac:chgData name="齋藤　神流" userId="efd51a07-8882-49ae-a2ac-336f066f656b" providerId="ADAL" clId="{4A5E43B8-D547-4721-A6EF-E8F58DF3F25C}" dt="2024-09-16T11:55:06.994" v="663" actId="1076"/>
          <ac:picMkLst>
            <pc:docMk/>
            <pc:sldMk cId="2818095449" sldId="262"/>
            <ac:picMk id="12" creationId="{B73F64D6-F614-84B2-2DEA-E0F8914FFD57}"/>
          </ac:picMkLst>
        </pc:picChg>
      </pc:sldChg>
      <pc:sldChg chg="addSp modSp mod ord">
        <pc:chgData name="齋藤　神流" userId="efd51a07-8882-49ae-a2ac-336f066f656b" providerId="ADAL" clId="{4A5E43B8-D547-4721-A6EF-E8F58DF3F25C}" dt="2024-09-16T11:41:06.540" v="246"/>
        <pc:sldMkLst>
          <pc:docMk/>
          <pc:sldMk cId="821662520" sldId="263"/>
        </pc:sldMkLst>
        <pc:spChg chg="mod">
          <ac:chgData name="齋藤　神流" userId="efd51a07-8882-49ae-a2ac-336f066f656b" providerId="ADAL" clId="{4A5E43B8-D547-4721-A6EF-E8F58DF3F25C}" dt="2024-09-13T06:51:35.501" v="18" actId="1076"/>
          <ac:spMkLst>
            <pc:docMk/>
            <pc:sldMk cId="821662520" sldId="263"/>
            <ac:spMk id="12" creationId="{3058B3D6-F9A8-4E9C-05DA-BD33E1E384E6}"/>
          </ac:spMkLst>
        </pc:spChg>
        <pc:spChg chg="add mod">
          <ac:chgData name="齋藤　神流" userId="efd51a07-8882-49ae-a2ac-336f066f656b" providerId="ADAL" clId="{4A5E43B8-D547-4721-A6EF-E8F58DF3F25C}" dt="2024-09-13T06:52:35.854" v="19"/>
          <ac:spMkLst>
            <pc:docMk/>
            <pc:sldMk cId="821662520" sldId="263"/>
            <ac:spMk id="13" creationId="{00B587D8-0305-8F86-7E19-AA1C03EEFD04}"/>
          </ac:spMkLst>
        </pc:spChg>
        <pc:spChg chg="mod">
          <ac:chgData name="齋藤　神流" userId="efd51a07-8882-49ae-a2ac-336f066f656b" providerId="ADAL" clId="{4A5E43B8-D547-4721-A6EF-E8F58DF3F25C}" dt="2024-09-13T06:51:30.884" v="16" actId="1076"/>
          <ac:spMkLst>
            <pc:docMk/>
            <pc:sldMk cId="821662520" sldId="263"/>
            <ac:spMk id="21" creationId="{F96F5F5D-91D3-71C5-8E0B-25A825948E92}"/>
          </ac:spMkLst>
        </pc:spChg>
        <pc:picChg chg="mod">
          <ac:chgData name="齋藤　神流" userId="efd51a07-8882-49ae-a2ac-336f066f656b" providerId="ADAL" clId="{4A5E43B8-D547-4721-A6EF-E8F58DF3F25C}" dt="2024-09-13T06:51:26.648" v="14" actId="1076"/>
          <ac:picMkLst>
            <pc:docMk/>
            <pc:sldMk cId="821662520" sldId="263"/>
            <ac:picMk id="8" creationId="{1754C27A-2BE6-6E57-CF18-CFFD8B06DFF0}"/>
          </ac:picMkLst>
        </pc:picChg>
      </pc:sldChg>
      <pc:sldChg chg="addSp modSp mod">
        <pc:chgData name="齋藤　神流" userId="efd51a07-8882-49ae-a2ac-336f066f656b" providerId="ADAL" clId="{4A5E43B8-D547-4721-A6EF-E8F58DF3F25C}" dt="2024-09-16T06:35:15.209" v="43" actId="1076"/>
        <pc:sldMkLst>
          <pc:docMk/>
          <pc:sldMk cId="399304843" sldId="268"/>
        </pc:sldMkLst>
        <pc:spChg chg="add mod">
          <ac:chgData name="齋藤　神流" userId="efd51a07-8882-49ae-a2ac-336f066f656b" providerId="ADAL" clId="{4A5E43B8-D547-4721-A6EF-E8F58DF3F25C}" dt="2024-09-16T06:35:15.209" v="43" actId="1076"/>
          <ac:spMkLst>
            <pc:docMk/>
            <pc:sldMk cId="399304843" sldId="268"/>
            <ac:spMk id="4" creationId="{35E36C87-3EE2-15F0-E05D-D9D35E3F5871}"/>
          </ac:spMkLst>
        </pc:spChg>
      </pc:sldChg>
      <pc:sldChg chg="modSp mod ord modNotesTx">
        <pc:chgData name="齋藤　神流" userId="efd51a07-8882-49ae-a2ac-336f066f656b" providerId="ADAL" clId="{4A5E43B8-D547-4721-A6EF-E8F58DF3F25C}" dt="2024-09-16T12:05:15.397" v="1141" actId="20577"/>
        <pc:sldMkLst>
          <pc:docMk/>
          <pc:sldMk cId="1469442941" sldId="269"/>
        </pc:sldMkLst>
        <pc:spChg chg="mod">
          <ac:chgData name="齋藤　神流" userId="efd51a07-8882-49ae-a2ac-336f066f656b" providerId="ADAL" clId="{4A5E43B8-D547-4721-A6EF-E8F58DF3F25C}" dt="2024-09-16T11:44:11.598" v="266" actId="2711"/>
          <ac:spMkLst>
            <pc:docMk/>
            <pc:sldMk cId="1469442941" sldId="269"/>
            <ac:spMk id="2" creationId="{6A9B7A40-2003-B5D0-0A3C-256C0DBF7B4B}"/>
          </ac:spMkLst>
        </pc:spChg>
        <pc:spChg chg="mod">
          <ac:chgData name="齋藤　神流" userId="efd51a07-8882-49ae-a2ac-336f066f656b" providerId="ADAL" clId="{4A5E43B8-D547-4721-A6EF-E8F58DF3F25C}" dt="2024-09-16T12:01:03.547" v="930" actId="20577"/>
          <ac:spMkLst>
            <pc:docMk/>
            <pc:sldMk cId="1469442941" sldId="269"/>
            <ac:spMk id="8" creationId="{FD2C1341-8791-6297-26D1-5087D17DDCCF}"/>
          </ac:spMkLst>
        </pc:spChg>
        <pc:spChg chg="mod">
          <ac:chgData name="齋藤　神流" userId="efd51a07-8882-49ae-a2ac-336f066f656b" providerId="ADAL" clId="{4A5E43B8-D547-4721-A6EF-E8F58DF3F25C}" dt="2024-09-16T11:57:43.240" v="846" actId="14100"/>
          <ac:spMkLst>
            <pc:docMk/>
            <pc:sldMk cId="1469442941" sldId="269"/>
            <ac:spMk id="12" creationId="{CBCBD108-8858-1CD5-2D29-7591FE8047EA}"/>
          </ac:spMkLst>
        </pc:spChg>
        <pc:picChg chg="mod">
          <ac:chgData name="齋藤　神流" userId="efd51a07-8882-49ae-a2ac-336f066f656b" providerId="ADAL" clId="{4A5E43B8-D547-4721-A6EF-E8F58DF3F25C}" dt="2024-09-13T06:59:44.314" v="20" actId="1076"/>
          <ac:picMkLst>
            <pc:docMk/>
            <pc:sldMk cId="1469442941" sldId="269"/>
            <ac:picMk id="7" creationId="{751F90CD-D767-D9FA-52EE-C672BD995E97}"/>
          </ac:picMkLst>
        </pc:picChg>
      </pc:sldChg>
    </pc:docChg>
  </pc:docChgLst>
  <pc:docChgLst>
    <pc:chgData name="野原　海璃" userId="S::oom2425167@stu.o-hara.ac.jp::1611a6e6-9f4c-4904-a402-0666100fac5c" providerId="AD" clId="Web-{E40DA852-A999-C0B1-945C-EAD8DAC8B237}"/>
    <pc:docChg chg="addSld modSld sldOrd modSection">
      <pc:chgData name="野原　海璃" userId="S::oom2425167@stu.o-hara.ac.jp::1611a6e6-9f4c-4904-a402-0666100fac5c" providerId="AD" clId="Web-{E40DA852-A999-C0B1-945C-EAD8DAC8B237}" dt="2024-09-13T07:01:03.415" v="109" actId="1076"/>
      <pc:docMkLst>
        <pc:docMk/>
      </pc:docMkLst>
      <pc:sldChg chg="ord">
        <pc:chgData name="野原　海璃" userId="S::oom2425167@stu.o-hara.ac.jp::1611a6e6-9f4c-4904-a402-0666100fac5c" providerId="AD" clId="Web-{E40DA852-A999-C0B1-945C-EAD8DAC8B237}" dt="2024-09-13T06:23:14.879" v="1"/>
        <pc:sldMkLst>
          <pc:docMk/>
          <pc:sldMk cId="604880001" sldId="257"/>
        </pc:sldMkLst>
      </pc:sldChg>
      <pc:sldChg chg="modSp">
        <pc:chgData name="野原　海璃" userId="S::oom2425167@stu.o-hara.ac.jp::1611a6e6-9f4c-4904-a402-0666100fac5c" providerId="AD" clId="Web-{E40DA852-A999-C0B1-945C-EAD8DAC8B237}" dt="2024-09-13T06:23:45.209" v="4" actId="20577"/>
        <pc:sldMkLst>
          <pc:docMk/>
          <pc:sldMk cId="548946409" sldId="260"/>
        </pc:sldMkLst>
        <pc:spChg chg="mod">
          <ac:chgData name="野原　海璃" userId="S::oom2425167@stu.o-hara.ac.jp::1611a6e6-9f4c-4904-a402-0666100fac5c" providerId="AD" clId="Web-{E40DA852-A999-C0B1-945C-EAD8DAC8B237}" dt="2024-09-13T06:23:45.209" v="4" actId="20577"/>
          <ac:spMkLst>
            <pc:docMk/>
            <pc:sldMk cId="548946409" sldId="260"/>
            <ac:spMk id="2" creationId="{FC9C58A2-D504-CE1B-5AF1-3A834C4FC541}"/>
          </ac:spMkLst>
        </pc:spChg>
      </pc:sldChg>
      <pc:sldChg chg="ord">
        <pc:chgData name="野原　海璃" userId="S::oom2425167@stu.o-hara.ac.jp::1611a6e6-9f4c-4904-a402-0666100fac5c" providerId="AD" clId="Web-{E40DA852-A999-C0B1-945C-EAD8DAC8B237}" dt="2024-09-13T06:29:11.377" v="5"/>
        <pc:sldMkLst>
          <pc:docMk/>
          <pc:sldMk cId="821662520" sldId="263"/>
        </pc:sldMkLst>
      </pc:sldChg>
      <pc:sldChg chg="addSp delSp modSp new modNotes">
        <pc:chgData name="野原　海璃" userId="S::oom2425167@stu.o-hara.ac.jp::1611a6e6-9f4c-4904-a402-0666100fac5c" providerId="AD" clId="Web-{E40DA852-A999-C0B1-945C-EAD8DAC8B237}" dt="2024-09-13T07:01:03.415" v="109" actId="1076"/>
        <pc:sldMkLst>
          <pc:docMk/>
          <pc:sldMk cId="1469442941" sldId="269"/>
        </pc:sldMkLst>
        <pc:spChg chg="mod">
          <ac:chgData name="野原　海璃" userId="S::oom2425167@stu.o-hara.ac.jp::1611a6e6-9f4c-4904-a402-0666100fac5c" providerId="AD" clId="Web-{E40DA852-A999-C0B1-945C-EAD8DAC8B237}" dt="2024-09-13T06:57:46.283" v="97" actId="1076"/>
          <ac:spMkLst>
            <pc:docMk/>
            <pc:sldMk cId="1469442941" sldId="269"/>
            <ac:spMk id="2" creationId="{6A9B7A40-2003-B5D0-0A3C-256C0DBF7B4B}"/>
          </ac:spMkLst>
        </pc:spChg>
        <pc:spChg chg="del mod">
          <ac:chgData name="野原　海璃" userId="S::oom2425167@stu.o-hara.ac.jp::1611a6e6-9f4c-4904-a402-0666100fac5c" providerId="AD" clId="Web-{E40DA852-A999-C0B1-945C-EAD8DAC8B237}" dt="2024-09-13T06:43:05" v="68"/>
          <ac:spMkLst>
            <pc:docMk/>
            <pc:sldMk cId="1469442941" sldId="269"/>
            <ac:spMk id="3" creationId="{0F1E0E96-3121-CEAA-A916-076FA2E5325C}"/>
          </ac:spMkLst>
        </pc:spChg>
        <pc:spChg chg="mod">
          <ac:chgData name="野原　海璃" userId="S::oom2425167@stu.o-hara.ac.jp::1611a6e6-9f4c-4904-a402-0666100fac5c" providerId="AD" clId="Web-{E40DA852-A999-C0B1-945C-EAD8DAC8B237}" dt="2024-09-13T07:01:03.415" v="109" actId="1076"/>
          <ac:spMkLst>
            <pc:docMk/>
            <pc:sldMk cId="1469442941" sldId="269"/>
            <ac:spMk id="8" creationId="{FD2C1341-8791-6297-26D1-5087D17DDCCF}"/>
          </ac:spMkLst>
        </pc:spChg>
        <pc:spChg chg="del mod">
          <ac:chgData name="野原　海璃" userId="S::oom2425167@stu.o-hara.ac.jp::1611a6e6-9f4c-4904-a402-0666100fac5c" providerId="AD" clId="Web-{E40DA852-A999-C0B1-945C-EAD8DAC8B237}" dt="2024-09-13T06:57:32.283" v="95"/>
          <ac:spMkLst>
            <pc:docMk/>
            <pc:sldMk cId="1469442941" sldId="269"/>
            <ac:spMk id="10" creationId="{03E109D1-470D-4DBF-A3A8-CCB4CAF1A423}"/>
          </ac:spMkLst>
        </pc:spChg>
        <pc:spChg chg="add mod">
          <ac:chgData name="野原　海璃" userId="S::oom2425167@stu.o-hara.ac.jp::1611a6e6-9f4c-4904-a402-0666100fac5c" providerId="AD" clId="Web-{E40DA852-A999-C0B1-945C-EAD8DAC8B237}" dt="2024-09-13T06:43:05" v="68"/>
          <ac:spMkLst>
            <pc:docMk/>
            <pc:sldMk cId="1469442941" sldId="269"/>
            <ac:spMk id="10" creationId="{19AA4427-566D-F5FE-9BE6-BF7A8CDA7FCB}"/>
          </ac:spMkLst>
        </pc:spChg>
        <pc:spChg chg="mod">
          <ac:chgData name="野原　海璃" userId="S::oom2425167@stu.o-hara.ac.jp::1611a6e6-9f4c-4904-a402-0666100fac5c" providerId="AD" clId="Web-{E40DA852-A999-C0B1-945C-EAD8DAC8B237}" dt="2024-09-13T07:00:41.852" v="105" actId="1076"/>
          <ac:spMkLst>
            <pc:docMk/>
            <pc:sldMk cId="1469442941" sldId="269"/>
            <ac:spMk id="12" creationId="{CBCBD108-8858-1CD5-2D29-7591FE8047EA}"/>
          </ac:spMkLst>
        </pc:spChg>
        <pc:picChg chg="mod">
          <ac:chgData name="野原　海璃" userId="S::oom2425167@stu.o-hara.ac.jp::1611a6e6-9f4c-4904-a402-0666100fac5c" providerId="AD" clId="Web-{E40DA852-A999-C0B1-945C-EAD8DAC8B237}" dt="2024-09-13T06:59:12.911" v="102" actId="1076"/>
          <ac:picMkLst>
            <pc:docMk/>
            <pc:sldMk cId="1469442941" sldId="269"/>
            <ac:picMk id="7" creationId="{751F90CD-D767-D9FA-52EE-C672BD995E97}"/>
          </ac:picMkLst>
        </pc:picChg>
      </pc:sldChg>
    </pc:docChg>
  </pc:docChgLst>
  <pc:docChgLst>
    <pc:chgData name="小口　秀介" userId="S::oom2425078@stu.o-hara.ac.jp::d8c34011-fabd-4e10-8f7d-88d328e5a63f" providerId="AD" clId="Web-{407435F1-C120-1E3A-729F-D563E453DE8D}"/>
    <pc:docChg chg="modSld sldOrd">
      <pc:chgData name="小口　秀介" userId="S::oom2425078@stu.o-hara.ac.jp::d8c34011-fabd-4e10-8f7d-88d328e5a63f" providerId="AD" clId="Web-{407435F1-C120-1E3A-729F-D563E453DE8D}" dt="2024-09-18T03:15:22.700" v="33"/>
      <pc:docMkLst>
        <pc:docMk/>
      </pc:docMkLst>
      <pc:sldChg chg="modSp ord addAnim modNotes">
        <pc:chgData name="小口　秀介" userId="S::oom2425078@stu.o-hara.ac.jp::d8c34011-fabd-4e10-8f7d-88d328e5a63f" providerId="AD" clId="Web-{407435F1-C120-1E3A-729F-D563E453DE8D}" dt="2024-09-18T03:15:22.700" v="33"/>
        <pc:sldMkLst>
          <pc:docMk/>
          <pc:sldMk cId="548946409" sldId="260"/>
        </pc:sldMkLst>
        <pc:spChg chg="mod">
          <ac:chgData name="小口　秀介" userId="S::oom2425078@stu.o-hara.ac.jp::d8c34011-fabd-4e10-8f7d-88d328e5a63f" providerId="AD" clId="Web-{407435F1-C120-1E3A-729F-D563E453DE8D}" dt="2024-09-18T02:14:38.934" v="14" actId="20577"/>
          <ac:spMkLst>
            <pc:docMk/>
            <pc:sldMk cId="548946409" sldId="260"/>
            <ac:spMk id="7" creationId="{DF0F9366-3CEF-7B76-406C-43364C8E6ADA}"/>
          </ac:spMkLst>
        </pc:spChg>
      </pc:sldChg>
      <pc:sldChg chg="modSp">
        <pc:chgData name="小口　秀介" userId="S::oom2425078@stu.o-hara.ac.jp::d8c34011-fabd-4e10-8f7d-88d328e5a63f" providerId="AD" clId="Web-{407435F1-C120-1E3A-729F-D563E453DE8D}" dt="2024-09-18T03:13:52.725" v="31" actId="20577"/>
        <pc:sldMkLst>
          <pc:docMk/>
          <pc:sldMk cId="3459328106" sldId="264"/>
        </pc:sldMkLst>
        <pc:spChg chg="mod">
          <ac:chgData name="小口　秀介" userId="S::oom2425078@stu.o-hara.ac.jp::d8c34011-fabd-4e10-8f7d-88d328e5a63f" providerId="AD" clId="Web-{407435F1-C120-1E3A-729F-D563E453DE8D}" dt="2024-09-18T03:13:52.725" v="31" actId="20577"/>
          <ac:spMkLst>
            <pc:docMk/>
            <pc:sldMk cId="3459328106" sldId="264"/>
            <ac:spMk id="12" creationId="{A76FBDAD-443D-16F8-D4FB-C89DC4C3F9AB}"/>
          </ac:spMkLst>
        </pc:spChg>
      </pc:sldChg>
      <pc:sldChg chg="modNotes">
        <pc:chgData name="小口　秀介" userId="S::oom2425078@stu.o-hara.ac.jp::d8c34011-fabd-4e10-8f7d-88d328e5a63f" providerId="AD" clId="Web-{407435F1-C120-1E3A-729F-D563E453DE8D}" dt="2024-09-18T01:58:13.799" v="6"/>
        <pc:sldMkLst>
          <pc:docMk/>
          <pc:sldMk cId="1542478256" sldId="266"/>
        </pc:sldMkLst>
      </pc:sldChg>
      <pc:sldChg chg="addAnim delAnim modNotes">
        <pc:chgData name="小口　秀介" userId="S::oom2425078@stu.o-hara.ac.jp::d8c34011-fabd-4e10-8f7d-88d328e5a63f" providerId="AD" clId="Web-{407435F1-C120-1E3A-729F-D563E453DE8D}" dt="2024-09-18T02:19:36.690" v="23"/>
        <pc:sldMkLst>
          <pc:docMk/>
          <pc:sldMk cId="399304843" sldId="268"/>
        </pc:sldMkLst>
      </pc:sldChg>
      <pc:sldChg chg="addAnim delAnim">
        <pc:chgData name="小口　秀介" userId="S::oom2425078@stu.o-hara.ac.jp::d8c34011-fabd-4e10-8f7d-88d328e5a63f" providerId="AD" clId="Web-{407435F1-C120-1E3A-729F-D563E453DE8D}" dt="2024-09-18T02:17:02.257" v="17"/>
        <pc:sldMkLst>
          <pc:docMk/>
          <pc:sldMk cId="1469442941" sldId="269"/>
        </pc:sldMkLst>
      </pc:sldChg>
    </pc:docChg>
  </pc:docChgLst>
  <pc:docChgLst>
    <pc:chgData name="齋藤　神流" userId="efd51a07-8882-49ae-a2ac-336f066f656b" providerId="ADAL" clId="{041E7993-5B5E-4871-96BA-F51974DD1C26}"/>
    <pc:docChg chg="undo custSel delSld modSld modSection">
      <pc:chgData name="齋藤　神流" userId="efd51a07-8882-49ae-a2ac-336f066f656b" providerId="ADAL" clId="{041E7993-5B5E-4871-96BA-F51974DD1C26}" dt="2024-09-18T03:18:36.243" v="161" actId="1076"/>
      <pc:docMkLst>
        <pc:docMk/>
      </pc:docMkLst>
      <pc:sldChg chg="modSp mod">
        <pc:chgData name="齋藤　神流" userId="efd51a07-8882-49ae-a2ac-336f066f656b" providerId="ADAL" clId="{041E7993-5B5E-4871-96BA-F51974DD1C26}" dt="2024-09-18T03:18:36.243" v="161" actId="1076"/>
        <pc:sldMkLst>
          <pc:docMk/>
          <pc:sldMk cId="3459328106" sldId="264"/>
        </pc:sldMkLst>
        <pc:spChg chg="mod">
          <ac:chgData name="齋藤　神流" userId="efd51a07-8882-49ae-a2ac-336f066f656b" providerId="ADAL" clId="{041E7993-5B5E-4871-96BA-F51974DD1C26}" dt="2024-09-18T03:18:36.243" v="161" actId="1076"/>
          <ac:spMkLst>
            <pc:docMk/>
            <pc:sldMk cId="3459328106" sldId="264"/>
            <ac:spMk id="4" creationId="{D723A64C-EB26-377A-04CE-972E6282AE85}"/>
          </ac:spMkLst>
        </pc:spChg>
        <pc:picChg chg="mod">
          <ac:chgData name="齋藤　神流" userId="efd51a07-8882-49ae-a2ac-336f066f656b" providerId="ADAL" clId="{041E7993-5B5E-4871-96BA-F51974DD1C26}" dt="2024-09-18T02:19:27.555" v="0" actId="1076"/>
          <ac:picMkLst>
            <pc:docMk/>
            <pc:sldMk cId="3459328106" sldId="264"/>
            <ac:picMk id="14" creationId="{4CDF88EF-DB62-B5AC-447F-2E3B510C6445}"/>
          </ac:picMkLst>
        </pc:picChg>
      </pc:sldChg>
      <pc:sldChg chg="addSp delSp modSp mod">
        <pc:chgData name="齋藤　神流" userId="efd51a07-8882-49ae-a2ac-336f066f656b" providerId="ADAL" clId="{041E7993-5B5E-4871-96BA-F51974DD1C26}" dt="2024-09-18T03:17:29.613" v="159" actId="20577"/>
        <pc:sldMkLst>
          <pc:docMk/>
          <pc:sldMk cId="2819666977" sldId="271"/>
        </pc:sldMkLst>
        <pc:spChg chg="mod">
          <ac:chgData name="齋藤　神流" userId="efd51a07-8882-49ae-a2ac-336f066f656b" providerId="ADAL" clId="{041E7993-5B5E-4871-96BA-F51974DD1C26}" dt="2024-09-18T03:16:44.863" v="155" actId="115"/>
          <ac:spMkLst>
            <pc:docMk/>
            <pc:sldMk cId="2819666977" sldId="271"/>
            <ac:spMk id="2" creationId="{C7454F6C-E013-FEB2-B8B1-D724370AD014}"/>
          </ac:spMkLst>
        </pc:spChg>
        <pc:spChg chg="add del mod">
          <ac:chgData name="齋藤　神流" userId="efd51a07-8882-49ae-a2ac-336f066f656b" providerId="ADAL" clId="{041E7993-5B5E-4871-96BA-F51974DD1C26}" dt="2024-09-18T03:17:29.613" v="159" actId="20577"/>
          <ac:spMkLst>
            <pc:docMk/>
            <pc:sldMk cId="2819666977" sldId="271"/>
            <ac:spMk id="3" creationId="{28E26D25-86E3-AD4D-6B07-12EBB279E3BA}"/>
          </ac:spMkLst>
        </pc:spChg>
        <pc:spChg chg="add del mod">
          <ac:chgData name="齋藤　神流" userId="efd51a07-8882-49ae-a2ac-336f066f656b" providerId="ADAL" clId="{041E7993-5B5E-4871-96BA-F51974DD1C26}" dt="2024-09-18T03:10:39.535" v="49" actId="478"/>
          <ac:spMkLst>
            <pc:docMk/>
            <pc:sldMk cId="2819666977" sldId="271"/>
            <ac:spMk id="7" creationId="{9C1F5D22-432E-4EFE-B0CA-655088271B18}"/>
          </ac:spMkLst>
        </pc:spChg>
      </pc:sldChg>
      <pc:sldChg chg="del">
        <pc:chgData name="齋藤　神流" userId="efd51a07-8882-49ae-a2ac-336f066f656b" providerId="ADAL" clId="{041E7993-5B5E-4871-96BA-F51974DD1C26}" dt="2024-09-18T03:15:09.760" v="154" actId="2696"/>
        <pc:sldMkLst>
          <pc:docMk/>
          <pc:sldMk cId="276480543" sldId="272"/>
        </pc:sldMkLst>
      </pc:sldChg>
    </pc:docChg>
  </pc:docChgLst>
  <pc:docChgLst>
    <pc:chgData name="齋藤　神流" userId="S::oom2425221@stu.o-hara.ac.jp::efd51a07-8882-49ae-a2ac-336f066f656b" providerId="AD" clId="Web-{880737FB-3E0B-8830-63B0-B51E2203DFD8}"/>
    <pc:docChg chg="modSld">
      <pc:chgData name="齋藤　神流" userId="S::oom2425221@stu.o-hara.ac.jp::efd51a07-8882-49ae-a2ac-336f066f656b" providerId="AD" clId="Web-{880737FB-3E0B-8830-63B0-B51E2203DFD8}" dt="2024-09-12T06:05:47.905" v="537"/>
      <pc:docMkLst>
        <pc:docMk/>
      </pc:docMkLst>
      <pc:sldChg chg="modNotes">
        <pc:chgData name="齋藤　神流" userId="S::oom2425221@stu.o-hara.ac.jp::efd51a07-8882-49ae-a2ac-336f066f656b" providerId="AD" clId="Web-{880737FB-3E0B-8830-63B0-B51E2203DFD8}" dt="2024-09-12T05:24:23.895" v="34"/>
        <pc:sldMkLst>
          <pc:docMk/>
          <pc:sldMk cId="1057550692" sldId="256"/>
        </pc:sldMkLst>
      </pc:sldChg>
      <pc:sldChg chg="modNotes">
        <pc:chgData name="齋藤　神流" userId="S::oom2425221@stu.o-hara.ac.jp::efd51a07-8882-49ae-a2ac-336f066f656b" providerId="AD" clId="Web-{880737FB-3E0B-8830-63B0-B51E2203DFD8}" dt="2024-09-12T06:00:42.129" v="449"/>
        <pc:sldMkLst>
          <pc:docMk/>
          <pc:sldMk cId="548946409" sldId="260"/>
        </pc:sldMkLst>
      </pc:sldChg>
      <pc:sldChg chg="modNotes">
        <pc:chgData name="齋藤　神流" userId="S::oom2425221@stu.o-hara.ac.jp::efd51a07-8882-49ae-a2ac-336f066f656b" providerId="AD" clId="Web-{880737FB-3E0B-8830-63B0-B51E2203DFD8}" dt="2024-09-12T06:05:47.905" v="537"/>
        <pc:sldMkLst>
          <pc:docMk/>
          <pc:sldMk cId="2861395389" sldId="261"/>
        </pc:sldMkLst>
      </pc:sldChg>
      <pc:sldChg chg="modNotes">
        <pc:chgData name="齋藤　神流" userId="S::oom2425221@stu.o-hara.ac.jp::efd51a07-8882-49ae-a2ac-336f066f656b" providerId="AD" clId="Web-{880737FB-3E0B-8830-63B0-B51E2203DFD8}" dt="2024-09-12T05:50:24.544" v="370"/>
        <pc:sldMkLst>
          <pc:docMk/>
          <pc:sldMk cId="2818095449" sldId="262"/>
        </pc:sldMkLst>
      </pc:sldChg>
      <pc:sldChg chg="modNotes">
        <pc:chgData name="齋藤　神流" userId="S::oom2425221@stu.o-hara.ac.jp::efd51a07-8882-49ae-a2ac-336f066f656b" providerId="AD" clId="Web-{880737FB-3E0B-8830-63B0-B51E2203DFD8}" dt="2024-09-12T05:40:50.149" v="228"/>
        <pc:sldMkLst>
          <pc:docMk/>
          <pc:sldMk cId="821662520" sldId="263"/>
        </pc:sldMkLst>
      </pc:sldChg>
      <pc:sldChg chg="modNotes">
        <pc:chgData name="齋藤　神流" userId="S::oom2425221@stu.o-hara.ac.jp::efd51a07-8882-49ae-a2ac-336f066f656b" providerId="AD" clId="Web-{880737FB-3E0B-8830-63B0-B51E2203DFD8}" dt="2024-09-12T05:35:47.653" v="141"/>
        <pc:sldMkLst>
          <pc:docMk/>
          <pc:sldMk cId="2507725410" sldId="265"/>
        </pc:sldMkLst>
      </pc:sldChg>
    </pc:docChg>
  </pc:docChgLst>
  <pc:docChgLst>
    <pc:chgData name="金子　直哉" userId="S::oom2425222@stu.o-hara.ac.jp::02b39875-630f-4da2-b626-262ad53c2191" providerId="AD" clId="Web-{FC104FED-2719-FE99-8755-47554A43A4C1}"/>
    <pc:docChg chg="modSld sldOrd">
      <pc:chgData name="金子　直哉" userId="S::oom2425222@stu.o-hara.ac.jp::02b39875-630f-4da2-b626-262ad53c2191" providerId="AD" clId="Web-{FC104FED-2719-FE99-8755-47554A43A4C1}" dt="2024-09-10T05:50:46.037" v="67"/>
      <pc:docMkLst>
        <pc:docMk/>
      </pc:docMkLst>
      <pc:sldChg chg="addSp delSp modSp ord">
        <pc:chgData name="金子　直哉" userId="S::oom2425222@stu.o-hara.ac.jp::02b39875-630f-4da2-b626-262ad53c2191" providerId="AD" clId="Web-{FC104FED-2719-FE99-8755-47554A43A4C1}" dt="2024-09-10T05:50:46.037" v="67"/>
        <pc:sldMkLst>
          <pc:docMk/>
          <pc:sldMk cId="2507725410" sldId="265"/>
        </pc:sldMkLst>
        <pc:spChg chg="mod">
          <ac:chgData name="金子　直哉" userId="S::oom2425222@stu.o-hara.ac.jp::02b39875-630f-4da2-b626-262ad53c2191" providerId="AD" clId="Web-{FC104FED-2719-FE99-8755-47554A43A4C1}" dt="2024-09-10T05:46:35.030" v="53" actId="20577"/>
          <ac:spMkLst>
            <pc:docMk/>
            <pc:sldMk cId="2507725410" sldId="265"/>
            <ac:spMk id="9" creationId="{6C50A867-EA1C-A6EA-3B9A-EF5FDA66206C}"/>
          </ac:spMkLst>
        </pc:spChg>
        <pc:picChg chg="mod">
          <ac:chgData name="金子　直哉" userId="S::oom2425222@stu.o-hara.ac.jp::02b39875-630f-4da2-b626-262ad53c2191" providerId="AD" clId="Web-{FC104FED-2719-FE99-8755-47554A43A4C1}" dt="2024-09-10T05:48:02.392" v="63" actId="1076"/>
          <ac:picMkLst>
            <pc:docMk/>
            <pc:sldMk cId="2507725410" sldId="265"/>
            <ac:picMk id="2" creationId="{DD7CE389-0A7D-1586-9CE4-BE65BD0F7B6E}"/>
          </ac:picMkLst>
        </pc:picChg>
        <pc:picChg chg="add del mod">
          <ac:chgData name="金子　直哉" userId="S::oom2425222@stu.o-hara.ac.jp::02b39875-630f-4da2-b626-262ad53c2191" providerId="AD" clId="Web-{FC104FED-2719-FE99-8755-47554A43A4C1}" dt="2024-09-10T05:36:48.170" v="27"/>
          <ac:picMkLst>
            <pc:docMk/>
            <pc:sldMk cId="2507725410" sldId="265"/>
            <ac:picMk id="3" creationId="{B94944E5-91A9-1E9B-58DB-474892F74728}"/>
          </ac:picMkLst>
        </pc:picChg>
        <pc:picChg chg="add del mod">
          <ac:chgData name="金子　直哉" userId="S::oom2425222@stu.o-hara.ac.jp::02b39875-630f-4da2-b626-262ad53c2191" providerId="AD" clId="Web-{FC104FED-2719-FE99-8755-47554A43A4C1}" dt="2024-09-10T05:38:13.266" v="36"/>
          <ac:picMkLst>
            <pc:docMk/>
            <pc:sldMk cId="2507725410" sldId="265"/>
            <ac:picMk id="4" creationId="{0793C607-421F-4B6D-8749-10A3F31A7861}"/>
          </ac:picMkLst>
        </pc:picChg>
      </pc:sldChg>
      <pc:sldChg chg="modSp ord">
        <pc:chgData name="金子　直哉" userId="S::oom2425222@stu.o-hara.ac.jp::02b39875-630f-4da2-b626-262ad53c2191" providerId="AD" clId="Web-{FC104FED-2719-FE99-8755-47554A43A4C1}" dt="2024-09-10T05:50:02.426" v="65"/>
        <pc:sldMkLst>
          <pc:docMk/>
          <pc:sldMk cId="1542478256" sldId="266"/>
        </pc:sldMkLst>
        <pc:spChg chg="mod">
          <ac:chgData name="金子　直哉" userId="S::oom2425222@stu.o-hara.ac.jp::02b39875-630f-4da2-b626-262ad53c2191" providerId="AD" clId="Web-{FC104FED-2719-FE99-8755-47554A43A4C1}" dt="2024-09-10T05:44:30.058" v="46" actId="20577"/>
          <ac:spMkLst>
            <pc:docMk/>
            <pc:sldMk cId="1542478256" sldId="266"/>
            <ac:spMk id="2" creationId="{D8DE4D15-9FB0-083A-A3D3-B5FF6F159CDD}"/>
          </ac:spMkLst>
        </pc:spChg>
      </pc:sldChg>
    </pc:docChg>
  </pc:docChgLst>
  <pc:docChgLst>
    <pc:chgData name="齋藤　神流" userId="S::oom2425221@stu.o-hara.ac.jp::efd51a07-8882-49ae-a2ac-336f066f656b" providerId="AD" clId="Web-{39693482-636F-F07D-5E87-B0468F977718}"/>
    <pc:docChg chg="modSld sldOrd">
      <pc:chgData name="齋藤　神流" userId="S::oom2425221@stu.o-hara.ac.jp::efd51a07-8882-49ae-a2ac-336f066f656b" providerId="AD" clId="Web-{39693482-636F-F07D-5E87-B0468F977718}" dt="2024-09-10T06:10:09.239" v="307" actId="1076"/>
      <pc:docMkLst>
        <pc:docMk/>
      </pc:docMkLst>
      <pc:sldChg chg="ord">
        <pc:chgData name="齋藤　神流" userId="S::oom2425221@stu.o-hara.ac.jp::efd51a07-8882-49ae-a2ac-336f066f656b" providerId="AD" clId="Web-{39693482-636F-F07D-5E87-B0468F977718}" dt="2024-09-10T05:46:03.086" v="212"/>
        <pc:sldMkLst>
          <pc:docMk/>
          <pc:sldMk cId="604880001" sldId="257"/>
        </pc:sldMkLst>
      </pc:sldChg>
      <pc:sldChg chg="addSp delSp modSp">
        <pc:chgData name="齋藤　神流" userId="S::oom2425221@stu.o-hara.ac.jp::efd51a07-8882-49ae-a2ac-336f066f656b" providerId="AD" clId="Web-{39693482-636F-F07D-5E87-B0468F977718}" dt="2024-09-10T06:10:09.239" v="307" actId="1076"/>
        <pc:sldMkLst>
          <pc:docMk/>
          <pc:sldMk cId="1220129892" sldId="258"/>
        </pc:sldMkLst>
        <pc:spChg chg="mod">
          <ac:chgData name="齋藤　神流" userId="S::oom2425221@stu.o-hara.ac.jp::efd51a07-8882-49ae-a2ac-336f066f656b" providerId="AD" clId="Web-{39693482-636F-F07D-5E87-B0468F977718}" dt="2024-09-10T05:26:42.016" v="48" actId="1076"/>
          <ac:spMkLst>
            <pc:docMk/>
            <pc:sldMk cId="1220129892" sldId="258"/>
            <ac:spMk id="2" creationId="{A5565454-34FE-C31C-F98C-1218708F9081}"/>
          </ac:spMkLst>
        </pc:spChg>
        <pc:spChg chg="add mod">
          <ac:chgData name="齋藤　神流" userId="S::oom2425221@stu.o-hara.ac.jp::efd51a07-8882-49ae-a2ac-336f066f656b" providerId="AD" clId="Web-{39693482-636F-F07D-5E87-B0468F977718}" dt="2024-09-10T06:00:11.071" v="289"/>
          <ac:spMkLst>
            <pc:docMk/>
            <pc:sldMk cId="1220129892" sldId="258"/>
            <ac:spMk id="3" creationId="{5A92D26F-5D5B-3A10-253F-6E29D2EBB579}"/>
          </ac:spMkLst>
        </pc:spChg>
        <pc:spChg chg="add del mod">
          <ac:chgData name="齋藤　神流" userId="S::oom2425221@stu.o-hara.ac.jp::efd51a07-8882-49ae-a2ac-336f066f656b" providerId="AD" clId="Web-{39693482-636F-F07D-5E87-B0468F977718}" dt="2024-09-10T05:26:34.844" v="47"/>
          <ac:spMkLst>
            <pc:docMk/>
            <pc:sldMk cId="1220129892" sldId="258"/>
            <ac:spMk id="4" creationId="{E939C65B-81C8-8034-4913-DE0F7D5A179A}"/>
          </ac:spMkLst>
        </pc:spChg>
        <pc:spChg chg="add mod">
          <ac:chgData name="齋藤　神流" userId="S::oom2425221@stu.o-hara.ac.jp::efd51a07-8882-49ae-a2ac-336f066f656b" providerId="AD" clId="Web-{39693482-636F-F07D-5E87-B0468F977718}" dt="2024-09-10T05:42:33.410" v="189" actId="1076"/>
          <ac:spMkLst>
            <pc:docMk/>
            <pc:sldMk cId="1220129892" sldId="258"/>
            <ac:spMk id="5" creationId="{F98CA295-F016-5AAD-EC63-FA02ED7E6364}"/>
          </ac:spMkLst>
        </pc:spChg>
        <pc:spChg chg="add del mod">
          <ac:chgData name="齋藤　神流" userId="S::oom2425221@stu.o-hara.ac.jp::efd51a07-8882-49ae-a2ac-336f066f656b" providerId="AD" clId="Web-{39693482-636F-F07D-5E87-B0468F977718}" dt="2024-09-10T05:43:56.630" v="206"/>
          <ac:spMkLst>
            <pc:docMk/>
            <pc:sldMk cId="1220129892" sldId="258"/>
            <ac:spMk id="6" creationId="{AABEFDBE-16DB-23AF-7C4F-86145344276E}"/>
          </ac:spMkLst>
        </pc:spChg>
        <pc:spChg chg="add mod">
          <ac:chgData name="齋藤　神流" userId="S::oom2425221@stu.o-hara.ac.jp::efd51a07-8882-49ae-a2ac-336f066f656b" providerId="AD" clId="Web-{39693482-636F-F07D-5E87-B0468F977718}" dt="2024-09-10T06:10:09.239" v="307" actId="1076"/>
          <ac:spMkLst>
            <pc:docMk/>
            <pc:sldMk cId="1220129892" sldId="258"/>
            <ac:spMk id="7" creationId="{4AE7A185-7C22-2D44-627E-3AC6A5872B57}"/>
          </ac:spMkLst>
        </pc:spChg>
        <pc:picChg chg="mod">
          <ac:chgData name="齋藤　神流" userId="S::oom2425221@stu.o-hara.ac.jp::efd51a07-8882-49ae-a2ac-336f066f656b" providerId="AD" clId="Web-{39693482-636F-F07D-5E87-B0468F977718}" dt="2024-09-10T05:42:25.925" v="187" actId="1076"/>
          <ac:picMkLst>
            <pc:docMk/>
            <pc:sldMk cId="1220129892" sldId="258"/>
            <ac:picMk id="8" creationId="{00C298E9-F689-1751-F7F8-11F6A618DC3C}"/>
          </ac:picMkLst>
        </pc:picChg>
      </pc:sldChg>
      <pc:sldChg chg="modSp ord">
        <pc:chgData name="齋藤　神流" userId="S::oom2425221@stu.o-hara.ac.jp::efd51a07-8882-49ae-a2ac-336f066f656b" providerId="AD" clId="Web-{39693482-636F-F07D-5E87-B0468F977718}" dt="2024-09-10T05:57:56.053" v="282" actId="20577"/>
        <pc:sldMkLst>
          <pc:docMk/>
          <pc:sldMk cId="2818095449" sldId="262"/>
        </pc:sldMkLst>
        <pc:spChg chg="mod">
          <ac:chgData name="齋藤　神流" userId="S::oom2425221@stu.o-hara.ac.jp::efd51a07-8882-49ae-a2ac-336f066f656b" providerId="AD" clId="Web-{39693482-636F-F07D-5E87-B0468F977718}" dt="2024-09-10T05:55:47.347" v="269" actId="20577"/>
          <ac:spMkLst>
            <pc:docMk/>
            <pc:sldMk cId="2818095449" sldId="262"/>
            <ac:spMk id="2" creationId="{D8DE4D15-9FB0-083A-A3D3-B5FF6F159CDD}"/>
          </ac:spMkLst>
        </pc:spChg>
        <pc:spChg chg="mod">
          <ac:chgData name="齋藤　神流" userId="S::oom2425221@stu.o-hara.ac.jp::efd51a07-8882-49ae-a2ac-336f066f656b" providerId="AD" clId="Web-{39693482-636F-F07D-5E87-B0468F977718}" dt="2024-09-10T05:57:56.053" v="282" actId="20577"/>
          <ac:spMkLst>
            <pc:docMk/>
            <pc:sldMk cId="2818095449" sldId="262"/>
            <ac:spMk id="7" creationId="{0CC59D2D-D17C-A403-1C72-2D58F41B9C16}"/>
          </ac:spMkLst>
        </pc:spChg>
        <pc:spChg chg="mod">
          <ac:chgData name="齋藤　神流" userId="S::oom2425221@stu.o-hara.ac.jp::efd51a07-8882-49ae-a2ac-336f066f656b" providerId="AD" clId="Web-{39693482-636F-F07D-5E87-B0468F977718}" dt="2024-09-10T05:57:26.568" v="279" actId="20577"/>
          <ac:spMkLst>
            <pc:docMk/>
            <pc:sldMk cId="2818095449" sldId="262"/>
            <ac:spMk id="9" creationId="{F19A9564-81E1-BF92-C598-0AD28F455323}"/>
          </ac:spMkLst>
        </pc:spChg>
        <pc:spChg chg="mod">
          <ac:chgData name="齋藤　神流" userId="S::oom2425221@stu.o-hara.ac.jp::efd51a07-8882-49ae-a2ac-336f066f656b" providerId="AD" clId="Web-{39693482-636F-F07D-5E87-B0468F977718}" dt="2024-09-10T05:57:48.678" v="281" actId="20577"/>
          <ac:spMkLst>
            <pc:docMk/>
            <pc:sldMk cId="2818095449" sldId="262"/>
            <ac:spMk id="10" creationId="{D99047C4-6A58-6FAF-582B-73D0369D881D}"/>
          </ac:spMkLst>
        </pc:spChg>
        <pc:spChg chg="mod">
          <ac:chgData name="齋藤　神流" userId="S::oom2425221@stu.o-hara.ac.jp::efd51a07-8882-49ae-a2ac-336f066f656b" providerId="AD" clId="Web-{39693482-636F-F07D-5E87-B0468F977718}" dt="2024-09-10T05:56:02.519" v="273" actId="20577"/>
          <ac:spMkLst>
            <pc:docMk/>
            <pc:sldMk cId="2818095449" sldId="262"/>
            <ac:spMk id="17" creationId="{BD420CBF-82EF-850A-599A-AF60966AC239}"/>
          </ac:spMkLst>
        </pc:spChg>
        <pc:spChg chg="mod">
          <ac:chgData name="齋藤　神流" userId="S::oom2425221@stu.o-hara.ac.jp::efd51a07-8882-49ae-a2ac-336f066f656b" providerId="AD" clId="Web-{39693482-636F-F07D-5E87-B0468F977718}" dt="2024-09-10T05:57:34.005" v="280" actId="20577"/>
          <ac:spMkLst>
            <pc:docMk/>
            <pc:sldMk cId="2818095449" sldId="262"/>
            <ac:spMk id="18" creationId="{BBA1C7CF-42C0-A869-5824-7078D9EEF9A0}"/>
          </ac:spMkLst>
        </pc:spChg>
      </pc:sldChg>
      <pc:sldChg chg="modSp">
        <pc:chgData name="齋藤　神流" userId="S::oom2425221@stu.o-hara.ac.jp::efd51a07-8882-49ae-a2ac-336f066f656b" providerId="AD" clId="Web-{39693482-636F-F07D-5E87-B0468F977718}" dt="2024-09-10T06:07:33.517" v="304" actId="20577"/>
        <pc:sldMkLst>
          <pc:docMk/>
          <pc:sldMk cId="2507725410" sldId="265"/>
        </pc:sldMkLst>
        <pc:spChg chg="mod">
          <ac:chgData name="齋藤　神流" userId="S::oom2425221@stu.o-hara.ac.jp::efd51a07-8882-49ae-a2ac-336f066f656b" providerId="AD" clId="Web-{39693482-636F-F07D-5E87-B0468F977718}" dt="2024-09-10T06:07:33.517" v="304" actId="20577"/>
          <ac:spMkLst>
            <pc:docMk/>
            <pc:sldMk cId="2507725410" sldId="265"/>
            <ac:spMk id="9" creationId="{6C50A867-EA1C-A6EA-3B9A-EF5FDA66206C}"/>
          </ac:spMkLst>
        </pc:spChg>
      </pc:sldChg>
    </pc:docChg>
  </pc:docChgLst>
  <pc:docChgLst>
    <pc:chgData name="野原　海璃" userId="S::oom2425167@stu.o-hara.ac.jp::1611a6e6-9f4c-4904-a402-0666100fac5c" providerId="AD" clId="Web-{7695E495-FA2F-D896-30E0-9A83055D56BA}"/>
    <pc:docChg chg="addSld delSld sldOrd modSection">
      <pc:chgData name="野原　海璃" userId="S::oom2425167@stu.o-hara.ac.jp::1611a6e6-9f4c-4904-a402-0666100fac5c" providerId="AD" clId="Web-{7695E495-FA2F-D896-30E0-9A83055D56BA}" dt="2024-09-13T05:39:57.568" v="7"/>
      <pc:docMkLst>
        <pc:docMk/>
      </pc:docMkLst>
      <pc:sldChg chg="ord">
        <pc:chgData name="野原　海璃" userId="S::oom2425167@stu.o-hara.ac.jp::1611a6e6-9f4c-4904-a402-0666100fac5c" providerId="AD" clId="Web-{7695E495-FA2F-D896-30E0-9A83055D56BA}" dt="2024-09-13T05:33:49.123" v="1"/>
        <pc:sldMkLst>
          <pc:docMk/>
          <pc:sldMk cId="1057550692" sldId="256"/>
        </pc:sldMkLst>
      </pc:sldChg>
      <pc:sldChg chg="ord">
        <pc:chgData name="野原　海璃" userId="S::oom2425167@stu.o-hara.ac.jp::1611a6e6-9f4c-4904-a402-0666100fac5c" providerId="AD" clId="Web-{7695E495-FA2F-D896-30E0-9A83055D56BA}" dt="2024-09-13T05:39:51.521" v="6"/>
        <pc:sldMkLst>
          <pc:docMk/>
          <pc:sldMk cId="2861395389" sldId="261"/>
        </pc:sldMkLst>
      </pc:sldChg>
      <pc:sldChg chg="ord">
        <pc:chgData name="野原　海璃" userId="S::oom2425167@stu.o-hara.ac.jp::1611a6e6-9f4c-4904-a402-0666100fac5c" providerId="AD" clId="Web-{7695E495-FA2F-D896-30E0-9A83055D56BA}" dt="2024-09-13T05:39:57.568" v="7"/>
        <pc:sldMkLst>
          <pc:docMk/>
          <pc:sldMk cId="2507725410" sldId="265"/>
        </pc:sldMkLst>
      </pc:sldChg>
      <pc:sldChg chg="new del">
        <pc:chgData name="野原　海璃" userId="S::oom2425167@stu.o-hara.ac.jp::1611a6e6-9f4c-4904-a402-0666100fac5c" providerId="AD" clId="Web-{7695E495-FA2F-D896-30E0-9A83055D56BA}" dt="2024-09-13T05:37:44.909" v="4"/>
        <pc:sldMkLst>
          <pc:docMk/>
          <pc:sldMk cId="1653396286" sldId="269"/>
        </pc:sldMkLst>
      </pc:sldChg>
      <pc:sldChg chg="new del">
        <pc:chgData name="野原　海璃" userId="S::oom2425167@stu.o-hara.ac.jp::1611a6e6-9f4c-4904-a402-0666100fac5c" providerId="AD" clId="Web-{7695E495-FA2F-D896-30E0-9A83055D56BA}" dt="2024-09-13T05:37:48.284" v="5"/>
        <pc:sldMkLst>
          <pc:docMk/>
          <pc:sldMk cId="1620419425" sldId="270"/>
        </pc:sldMkLst>
      </pc:sldChg>
    </pc:docChg>
  </pc:docChgLst>
  <pc:docChgLst>
    <pc:chgData name="金子　直哉" userId="S::oom2425222@stu.o-hara.ac.jp::02b39875-630f-4da2-b626-262ad53c2191" providerId="AD" clId="Web-{15216197-EA02-00EB-EE27-1CD1CB5E2F3A}"/>
    <pc:docChg chg="modSld">
      <pc:chgData name="金子　直哉" userId="S::oom2425222@stu.o-hara.ac.jp::02b39875-630f-4da2-b626-262ad53c2191" providerId="AD" clId="Web-{15216197-EA02-00EB-EE27-1CD1CB5E2F3A}" dt="2024-09-04T06:11:17.321" v="55" actId="1076"/>
      <pc:docMkLst>
        <pc:docMk/>
      </pc:docMkLst>
      <pc:sldChg chg="addSp delSp modSp">
        <pc:chgData name="金子　直哉" userId="S::oom2425222@stu.o-hara.ac.jp::02b39875-630f-4da2-b626-262ad53c2191" providerId="AD" clId="Web-{15216197-EA02-00EB-EE27-1CD1CB5E2F3A}" dt="2024-09-04T06:11:17.321" v="55" actId="1076"/>
        <pc:sldMkLst>
          <pc:docMk/>
          <pc:sldMk cId="2818095449" sldId="262"/>
        </pc:sldMkLst>
        <pc:spChg chg="mod">
          <ac:chgData name="金子　直哉" userId="S::oom2425222@stu.o-hara.ac.jp::02b39875-630f-4da2-b626-262ad53c2191" providerId="AD" clId="Web-{15216197-EA02-00EB-EE27-1CD1CB5E2F3A}" dt="2024-09-04T06:09:00.959" v="44" actId="20577"/>
          <ac:spMkLst>
            <pc:docMk/>
            <pc:sldMk cId="2818095449" sldId="262"/>
            <ac:spMk id="2" creationId="{D8DE4D15-9FB0-083A-A3D3-B5FF6F159CDD}"/>
          </ac:spMkLst>
        </pc:spChg>
        <pc:spChg chg="add del">
          <ac:chgData name="金子　直哉" userId="S::oom2425222@stu.o-hara.ac.jp::02b39875-630f-4da2-b626-262ad53c2191" providerId="AD" clId="Web-{15216197-EA02-00EB-EE27-1CD1CB5E2F3A}" dt="2024-09-04T06:06:35.487" v="22"/>
          <ac:spMkLst>
            <pc:docMk/>
            <pc:sldMk cId="2818095449" sldId="262"/>
            <ac:spMk id="7" creationId="{662E1B1B-04DC-FC15-7788-8FBFF26D0C09}"/>
          </ac:spMkLst>
        </pc:spChg>
        <pc:spChg chg="add mod">
          <ac:chgData name="金子　直哉" userId="S::oom2425222@stu.o-hara.ac.jp::02b39875-630f-4da2-b626-262ad53c2191" providerId="AD" clId="Web-{15216197-EA02-00EB-EE27-1CD1CB5E2F3A}" dt="2024-09-04T06:11:17.321" v="55" actId="1076"/>
          <ac:spMkLst>
            <pc:docMk/>
            <pc:sldMk cId="2818095449" sldId="262"/>
            <ac:spMk id="8" creationId="{21D5F60F-91AC-1703-1C6C-E1A846800BBA}"/>
          </ac:spMkLst>
        </pc:spChg>
      </pc:sldChg>
    </pc:docChg>
  </pc:docChgLst>
  <pc:docChgLst>
    <pc:chgData name="野原　海璃" userId="S::oom2425167@stu.o-hara.ac.jp::1611a6e6-9f4c-4904-a402-0666100fac5c" providerId="AD" clId="Web-{7F86FFB8-6D1F-AC24-8525-1E9B314CFE9B}"/>
    <pc:docChg chg="addSld delSld modSld sldOrd modSection">
      <pc:chgData name="野原　海璃" userId="S::oom2425167@stu.o-hara.ac.jp::1611a6e6-9f4c-4904-a402-0666100fac5c" providerId="AD" clId="Web-{7F86FFB8-6D1F-AC24-8525-1E9B314CFE9B}" dt="2024-09-18T03:21:52.440" v="177"/>
      <pc:docMkLst>
        <pc:docMk/>
      </pc:docMkLst>
      <pc:sldChg chg="ord">
        <pc:chgData name="野原　海璃" userId="S::oom2425167@stu.o-hara.ac.jp::1611a6e6-9f4c-4904-a402-0666100fac5c" providerId="AD" clId="Web-{7F86FFB8-6D1F-AC24-8525-1E9B314CFE9B}" dt="2024-09-18T03:21:52.440" v="177"/>
        <pc:sldMkLst>
          <pc:docMk/>
          <pc:sldMk cId="548946409" sldId="260"/>
        </pc:sldMkLst>
      </pc:sldChg>
      <pc:sldChg chg="ord">
        <pc:chgData name="野原　海璃" userId="S::oom2425167@stu.o-hara.ac.jp::1611a6e6-9f4c-4904-a402-0666100fac5c" providerId="AD" clId="Web-{7F86FFB8-6D1F-AC24-8525-1E9B314CFE9B}" dt="2024-09-18T02:28:12.253" v="60"/>
        <pc:sldMkLst>
          <pc:docMk/>
          <pc:sldMk cId="2861395389" sldId="261"/>
        </pc:sldMkLst>
      </pc:sldChg>
      <pc:sldChg chg="addSp delSp modSp ord">
        <pc:chgData name="野原　海璃" userId="S::oom2425167@stu.o-hara.ac.jp::1611a6e6-9f4c-4904-a402-0666100fac5c" providerId="AD" clId="Web-{7F86FFB8-6D1F-AC24-8525-1E9B314CFE9B}" dt="2024-09-18T03:19:54.541" v="176" actId="20577"/>
        <pc:sldMkLst>
          <pc:docMk/>
          <pc:sldMk cId="3459328106" sldId="264"/>
        </pc:sldMkLst>
        <pc:spChg chg="mod">
          <ac:chgData name="野原　海璃" userId="S::oom2425167@stu.o-hara.ac.jp::1611a6e6-9f4c-4904-a402-0666100fac5c" providerId="AD" clId="Web-{7F86FFB8-6D1F-AC24-8525-1E9B314CFE9B}" dt="2024-09-18T02:28:01.784" v="59" actId="1076"/>
          <ac:spMkLst>
            <pc:docMk/>
            <pc:sldMk cId="3459328106" sldId="264"/>
            <ac:spMk id="2" creationId="{B7AB916E-9E85-D96D-1C00-2B198DB6089B}"/>
          </ac:spMkLst>
        </pc:spChg>
        <pc:spChg chg="add mod ord">
          <ac:chgData name="野原　海璃" userId="S::oom2425167@stu.o-hara.ac.jp::1611a6e6-9f4c-4904-a402-0666100fac5c" providerId="AD" clId="Web-{7F86FFB8-6D1F-AC24-8525-1E9B314CFE9B}" dt="2024-09-18T03:18:50.364" v="170" actId="1076"/>
          <ac:spMkLst>
            <pc:docMk/>
            <pc:sldMk cId="3459328106" sldId="264"/>
            <ac:spMk id="4" creationId="{D723A64C-EB26-377A-04CE-972E6282AE85}"/>
          </ac:spMkLst>
        </pc:spChg>
        <pc:spChg chg="add mod ord">
          <ac:chgData name="野原　海璃" userId="S::oom2425167@stu.o-hara.ac.jp::1611a6e6-9f4c-4904-a402-0666100fac5c" providerId="AD" clId="Web-{7F86FFB8-6D1F-AC24-8525-1E9B314CFE9B}" dt="2024-09-18T03:18:54.396" v="171" actId="1076"/>
          <ac:spMkLst>
            <pc:docMk/>
            <pc:sldMk cId="3459328106" sldId="264"/>
            <ac:spMk id="5" creationId="{450825C5-8CFA-BB75-9F69-E8670C304691}"/>
          </ac:spMkLst>
        </pc:spChg>
        <pc:spChg chg="del mod">
          <ac:chgData name="野原　海璃" userId="S::oom2425167@stu.o-hara.ac.jp::1611a6e6-9f4c-4904-a402-0666100fac5c" providerId="AD" clId="Web-{7F86FFB8-6D1F-AC24-8525-1E9B314CFE9B}" dt="2024-09-18T03:06:36.327" v="94"/>
          <ac:spMkLst>
            <pc:docMk/>
            <pc:sldMk cId="3459328106" sldId="264"/>
            <ac:spMk id="7" creationId="{583F7252-17BC-707E-395E-FF8EAF9742FE}"/>
          </ac:spMkLst>
        </pc:spChg>
        <pc:spChg chg="del mod">
          <ac:chgData name="野原　海璃" userId="S::oom2425167@stu.o-hara.ac.jp::1611a6e6-9f4c-4904-a402-0666100fac5c" providerId="AD" clId="Web-{7F86FFB8-6D1F-AC24-8525-1E9B314CFE9B}" dt="2024-09-18T03:06:38.936" v="96"/>
          <ac:spMkLst>
            <pc:docMk/>
            <pc:sldMk cId="3459328106" sldId="264"/>
            <ac:spMk id="8" creationId="{8049347E-83AA-96E7-CD70-BB628CD9EC64}"/>
          </ac:spMkLst>
        </pc:spChg>
        <pc:spChg chg="del mod">
          <ac:chgData name="野原　海璃" userId="S::oom2425167@stu.o-hara.ac.jp::1611a6e6-9f4c-4904-a402-0666100fac5c" providerId="AD" clId="Web-{7F86FFB8-6D1F-AC24-8525-1E9B314CFE9B}" dt="2024-09-18T03:04:05.222" v="75"/>
          <ac:spMkLst>
            <pc:docMk/>
            <pc:sldMk cId="3459328106" sldId="264"/>
            <ac:spMk id="9" creationId="{07939FC7-3071-4FD6-0980-24BC20E36B53}"/>
          </ac:spMkLst>
        </pc:spChg>
        <pc:spChg chg="mod">
          <ac:chgData name="野原　海璃" userId="S::oom2425167@stu.o-hara.ac.jp::1611a6e6-9f4c-4904-a402-0666100fac5c" providerId="AD" clId="Web-{7F86FFB8-6D1F-AC24-8525-1E9B314CFE9B}" dt="2024-09-18T03:19:01.912" v="172" actId="1076"/>
          <ac:spMkLst>
            <pc:docMk/>
            <pc:sldMk cId="3459328106" sldId="264"/>
            <ac:spMk id="10" creationId="{EFE99B79-3204-73B5-7C77-D547C45F5726}"/>
          </ac:spMkLst>
        </pc:spChg>
        <pc:spChg chg="mod">
          <ac:chgData name="野原　海璃" userId="S::oom2425167@stu.o-hara.ac.jp::1611a6e6-9f4c-4904-a402-0666100fac5c" providerId="AD" clId="Web-{7F86FFB8-6D1F-AC24-8525-1E9B314CFE9B}" dt="2024-09-18T03:19:15.491" v="174" actId="1076"/>
          <ac:spMkLst>
            <pc:docMk/>
            <pc:sldMk cId="3459328106" sldId="264"/>
            <ac:spMk id="11" creationId="{516A8B4A-AE91-A709-6806-5DAABE2352E6}"/>
          </ac:spMkLst>
        </pc:spChg>
        <pc:spChg chg="mod">
          <ac:chgData name="野原　海璃" userId="S::oom2425167@stu.o-hara.ac.jp::1611a6e6-9f4c-4904-a402-0666100fac5c" providerId="AD" clId="Web-{7F86FFB8-6D1F-AC24-8525-1E9B314CFE9B}" dt="2024-09-18T03:19:54.541" v="176" actId="20577"/>
          <ac:spMkLst>
            <pc:docMk/>
            <pc:sldMk cId="3459328106" sldId="264"/>
            <ac:spMk id="12" creationId="{A76FBDAD-443D-16F8-D4FB-C89DC4C3F9AB}"/>
          </ac:spMkLst>
        </pc:spChg>
        <pc:spChg chg="del mod">
          <ac:chgData name="野原　海璃" userId="S::oom2425167@stu.o-hara.ac.jp::1611a6e6-9f4c-4904-a402-0666100fac5c" providerId="AD" clId="Web-{7F86FFB8-6D1F-AC24-8525-1E9B314CFE9B}" dt="2024-09-18T02:57:40.678" v="65"/>
          <ac:spMkLst>
            <pc:docMk/>
            <pc:sldMk cId="3459328106" sldId="264"/>
            <ac:spMk id="15" creationId="{736802CA-D0DA-1C31-9A24-629DA4B9836A}"/>
          </ac:spMkLst>
        </pc:spChg>
        <pc:spChg chg="del mod">
          <ac:chgData name="野原　海璃" userId="S::oom2425167@stu.o-hara.ac.jp::1611a6e6-9f4c-4904-a402-0666100fac5c" providerId="AD" clId="Web-{7F86FFB8-6D1F-AC24-8525-1E9B314CFE9B}" dt="2024-09-18T02:57:43.069" v="67"/>
          <ac:spMkLst>
            <pc:docMk/>
            <pc:sldMk cId="3459328106" sldId="264"/>
            <ac:spMk id="16" creationId="{087E0614-48E9-FF02-4116-BF301C6759DD}"/>
          </ac:spMkLst>
        </pc:spChg>
        <pc:spChg chg="mod">
          <ac:chgData name="野原　海璃" userId="S::oom2425167@stu.o-hara.ac.jp::1611a6e6-9f4c-4904-a402-0666100fac5c" providerId="AD" clId="Web-{7F86FFB8-6D1F-AC24-8525-1E9B314CFE9B}" dt="2024-09-18T03:19:25.898" v="175" actId="1076"/>
          <ac:spMkLst>
            <pc:docMk/>
            <pc:sldMk cId="3459328106" sldId="264"/>
            <ac:spMk id="17" creationId="{A4BFA0AE-A60E-981B-1669-4584CD1371BE}"/>
          </ac:spMkLst>
        </pc:spChg>
        <pc:spChg chg="add mod ord">
          <ac:chgData name="野原　海璃" userId="S::oom2425167@stu.o-hara.ac.jp::1611a6e6-9f4c-4904-a402-0666100fac5c" providerId="AD" clId="Web-{7F86FFB8-6D1F-AC24-8525-1E9B314CFE9B}" dt="2024-09-18T03:17:01.716" v="166" actId="1076"/>
          <ac:spMkLst>
            <pc:docMk/>
            <pc:sldMk cId="3459328106" sldId="264"/>
            <ac:spMk id="21" creationId="{FB8ACD9C-4BA5-777C-E633-CD848C8CC054}"/>
          </ac:spMkLst>
        </pc:spChg>
      </pc:sldChg>
      <pc:sldChg chg="addSp delSp modSp del ord">
        <pc:chgData name="野原　海璃" userId="S::oom2425167@stu.o-hara.ac.jp::1611a6e6-9f4c-4904-a402-0666100fac5c" providerId="AD" clId="Web-{7F86FFB8-6D1F-AC24-8525-1E9B314CFE9B}" dt="2024-09-18T02:27:56.440" v="58"/>
        <pc:sldMkLst>
          <pc:docMk/>
          <pc:sldMk cId="759726057" sldId="270"/>
        </pc:sldMkLst>
        <pc:spChg chg="add del mod">
          <ac:chgData name="野原　海璃" userId="S::oom2425167@stu.o-hara.ac.jp::1611a6e6-9f4c-4904-a402-0666100fac5c" providerId="AD" clId="Web-{7F86FFB8-6D1F-AC24-8525-1E9B314CFE9B}" dt="2024-09-18T02:09:08.155" v="4"/>
          <ac:spMkLst>
            <pc:docMk/>
            <pc:sldMk cId="759726057" sldId="270"/>
            <ac:spMk id="5" creationId="{0B029F6F-C414-2184-36B2-38E482FB1389}"/>
          </ac:spMkLst>
        </pc:spChg>
        <pc:spChg chg="add del">
          <ac:chgData name="野原　海璃" userId="S::oom2425167@stu.o-hara.ac.jp::1611a6e6-9f4c-4904-a402-0666100fac5c" providerId="AD" clId="Web-{7F86FFB8-6D1F-AC24-8525-1E9B314CFE9B}" dt="2024-09-18T02:10:58.085" v="6"/>
          <ac:spMkLst>
            <pc:docMk/>
            <pc:sldMk cId="759726057" sldId="270"/>
            <ac:spMk id="6" creationId="{C4F6D4E8-A1FC-92D4-6287-11834E45E75E}"/>
          </ac:spMkLst>
        </pc:spChg>
        <pc:spChg chg="add del mod">
          <ac:chgData name="野原　海璃" userId="S::oom2425167@stu.o-hara.ac.jp::1611a6e6-9f4c-4904-a402-0666100fac5c" providerId="AD" clId="Web-{7F86FFB8-6D1F-AC24-8525-1E9B314CFE9B}" dt="2024-09-18T02:23:41.046" v="29"/>
          <ac:spMkLst>
            <pc:docMk/>
            <pc:sldMk cId="759726057" sldId="270"/>
            <ac:spMk id="7" creationId="{A82D4B48-E1DB-448E-0F7D-392710660665}"/>
          </ac:spMkLst>
        </pc:spChg>
      </pc:sldChg>
      <pc:sldChg chg="modSp">
        <pc:chgData name="野原　海璃" userId="S::oom2425167@stu.o-hara.ac.jp::1611a6e6-9f4c-4904-a402-0666100fac5c" providerId="AD" clId="Web-{7F86FFB8-6D1F-AC24-8525-1E9B314CFE9B}" dt="2024-09-18T03:11:58.975" v="126" actId="20577"/>
        <pc:sldMkLst>
          <pc:docMk/>
          <pc:sldMk cId="2819666977" sldId="271"/>
        </pc:sldMkLst>
        <pc:spChg chg="mod">
          <ac:chgData name="野原　海璃" userId="S::oom2425167@stu.o-hara.ac.jp::1611a6e6-9f4c-4904-a402-0666100fac5c" providerId="AD" clId="Web-{7F86FFB8-6D1F-AC24-8525-1E9B314CFE9B}" dt="2024-09-18T03:11:58.975" v="126" actId="20577"/>
          <ac:spMkLst>
            <pc:docMk/>
            <pc:sldMk cId="2819666977" sldId="271"/>
            <ac:spMk id="3" creationId="{28E26D25-86E3-AD4D-6B07-12EBB279E3BA}"/>
          </ac:spMkLst>
        </pc:spChg>
      </pc:sldChg>
      <pc:sldChg chg="new">
        <pc:chgData name="野原　海璃" userId="S::oom2425167@stu.o-hara.ac.jp::1611a6e6-9f4c-4904-a402-0666100fac5c" providerId="AD" clId="Web-{7F86FFB8-6D1F-AC24-8525-1E9B314CFE9B}" dt="2024-09-18T03:12:20.680" v="127"/>
        <pc:sldMkLst>
          <pc:docMk/>
          <pc:sldMk cId="276480543" sldId="272"/>
        </pc:sldMkLst>
      </pc:sldChg>
      <pc:sldChg chg="del">
        <pc:chgData name="野原　海璃" userId="S::oom2425167@stu.o-hara.ac.jp::1611a6e6-9f4c-4904-a402-0666100fac5c" providerId="AD" clId="Web-{7F86FFB8-6D1F-AC24-8525-1E9B314CFE9B}" dt="2024-09-18T02:20:22.657" v="28"/>
        <pc:sldMkLst>
          <pc:docMk/>
          <pc:sldMk cId="3236148634" sldId="272"/>
        </pc:sldMkLst>
      </pc:sldChg>
    </pc:docChg>
  </pc:docChgLst>
  <pc:docChgLst>
    <pc:chgData name="金子　直哉" userId="S::oom2425222@stu.o-hara.ac.jp::02b39875-630f-4da2-b626-262ad53c2191" providerId="AD" clId="Web-{04AEF344-DF43-7BD2-E86E-D454BCE7EF77}"/>
    <pc:docChg chg="modSld sldOrd">
      <pc:chgData name="金子　直哉" userId="S::oom2425222@stu.o-hara.ac.jp::02b39875-630f-4da2-b626-262ad53c2191" providerId="AD" clId="Web-{04AEF344-DF43-7BD2-E86E-D454BCE7EF77}" dt="2024-09-13T07:00:33.723" v="40"/>
      <pc:docMkLst>
        <pc:docMk/>
      </pc:docMkLst>
      <pc:sldChg chg="modSp">
        <pc:chgData name="金子　直哉" userId="S::oom2425222@stu.o-hara.ac.jp::02b39875-630f-4da2-b626-262ad53c2191" providerId="AD" clId="Web-{04AEF344-DF43-7BD2-E86E-D454BCE7EF77}" dt="2024-09-13T06:35:43.990" v="4" actId="14100"/>
        <pc:sldMkLst>
          <pc:docMk/>
          <pc:sldMk cId="1057550692" sldId="256"/>
        </pc:sldMkLst>
        <pc:picChg chg="mod">
          <ac:chgData name="金子　直哉" userId="S::oom2425222@stu.o-hara.ac.jp::02b39875-630f-4da2-b626-262ad53c2191" providerId="AD" clId="Web-{04AEF344-DF43-7BD2-E86E-D454BCE7EF77}" dt="2024-09-13T06:35:27.614" v="1" actId="14100"/>
          <ac:picMkLst>
            <pc:docMk/>
            <pc:sldMk cId="1057550692" sldId="256"/>
            <ac:picMk id="4" creationId="{C298E176-3A98-117B-8F16-F62681A2DC95}"/>
          </ac:picMkLst>
        </pc:picChg>
        <pc:picChg chg="mod">
          <ac:chgData name="金子　直哉" userId="S::oom2425222@stu.o-hara.ac.jp::02b39875-630f-4da2-b626-262ad53c2191" providerId="AD" clId="Web-{04AEF344-DF43-7BD2-E86E-D454BCE7EF77}" dt="2024-09-13T06:35:43.990" v="4" actId="14100"/>
          <ac:picMkLst>
            <pc:docMk/>
            <pc:sldMk cId="1057550692" sldId="256"/>
            <ac:picMk id="5" creationId="{E2C94DE7-35D3-B0DF-6819-87FE31A35B44}"/>
          </ac:picMkLst>
        </pc:picChg>
      </pc:sldChg>
      <pc:sldChg chg="ord">
        <pc:chgData name="金子　直哉" userId="S::oom2425222@stu.o-hara.ac.jp::02b39875-630f-4da2-b626-262ad53c2191" providerId="AD" clId="Web-{04AEF344-DF43-7BD2-E86E-D454BCE7EF77}" dt="2024-09-13T06:52:13.457" v="38"/>
        <pc:sldMkLst>
          <pc:docMk/>
          <pc:sldMk cId="548946409" sldId="260"/>
        </pc:sldMkLst>
      </pc:sldChg>
      <pc:sldChg chg="ord">
        <pc:chgData name="金子　直哉" userId="S::oom2425222@stu.o-hara.ac.jp::02b39875-630f-4da2-b626-262ad53c2191" providerId="AD" clId="Web-{04AEF344-DF43-7BD2-E86E-D454BCE7EF77}" dt="2024-09-13T06:32:32.608" v="0"/>
        <pc:sldMkLst>
          <pc:docMk/>
          <pc:sldMk cId="821662520" sldId="263"/>
        </pc:sldMkLst>
      </pc:sldChg>
      <pc:sldChg chg="modSp">
        <pc:chgData name="金子　直哉" userId="S::oom2425222@stu.o-hara.ac.jp::02b39875-630f-4da2-b626-262ad53c2191" providerId="AD" clId="Web-{04AEF344-DF43-7BD2-E86E-D454BCE7EF77}" dt="2024-09-13T06:51:10.720" v="37" actId="1076"/>
        <pc:sldMkLst>
          <pc:docMk/>
          <pc:sldMk cId="3459328106" sldId="264"/>
        </pc:sldMkLst>
        <pc:spChg chg="mod">
          <ac:chgData name="金子　直哉" userId="S::oom2425222@stu.o-hara.ac.jp::02b39875-630f-4da2-b626-262ad53c2191" providerId="AD" clId="Web-{04AEF344-DF43-7BD2-E86E-D454BCE7EF77}" dt="2024-09-13T06:51:10.720" v="37" actId="1076"/>
          <ac:spMkLst>
            <pc:docMk/>
            <pc:sldMk cId="3459328106" sldId="264"/>
            <ac:spMk id="6" creationId="{7AA0E5E6-1FAC-0F69-ED0B-7130B07AC196}"/>
          </ac:spMkLst>
        </pc:spChg>
      </pc:sldChg>
      <pc:sldChg chg="modSp">
        <pc:chgData name="金子　直哉" userId="S::oom2425222@stu.o-hara.ac.jp::02b39875-630f-4da2-b626-262ad53c2191" providerId="AD" clId="Web-{04AEF344-DF43-7BD2-E86E-D454BCE7EF77}" dt="2024-09-13T07:00:33.723" v="40"/>
        <pc:sldMkLst>
          <pc:docMk/>
          <pc:sldMk cId="1469442941" sldId="269"/>
        </pc:sldMkLst>
        <pc:spChg chg="mod">
          <ac:chgData name="金子　直哉" userId="S::oom2425222@stu.o-hara.ac.jp::02b39875-630f-4da2-b626-262ad53c2191" providerId="AD" clId="Web-{04AEF344-DF43-7BD2-E86E-D454BCE7EF77}" dt="2024-09-13T06:46:00.761" v="28" actId="14100"/>
          <ac:spMkLst>
            <pc:docMk/>
            <pc:sldMk cId="1469442941" sldId="269"/>
            <ac:spMk id="2" creationId="{6A9B7A40-2003-B5D0-0A3C-256C0DBF7B4B}"/>
          </ac:spMkLst>
        </pc:spChg>
        <pc:picChg chg="mod ord">
          <ac:chgData name="金子　直哉" userId="S::oom2425222@stu.o-hara.ac.jp::02b39875-630f-4da2-b626-262ad53c2191" providerId="AD" clId="Web-{04AEF344-DF43-7BD2-E86E-D454BCE7EF77}" dt="2024-09-13T07:00:33.723" v="40"/>
          <ac:picMkLst>
            <pc:docMk/>
            <pc:sldMk cId="1469442941" sldId="269"/>
            <ac:picMk id="7" creationId="{751F90CD-D767-D9FA-52EE-C672BD995E97}"/>
          </ac:picMkLst>
        </pc:picChg>
      </pc:sldChg>
    </pc:docChg>
  </pc:docChgLst>
  <pc:docChgLst>
    <pc:chgData name="野原　海璃" userId="S::oom2425167@stu.o-hara.ac.jp::1611a6e6-9f4c-4904-a402-0666100fac5c" providerId="AD" clId="Web-{FAF83B3C-AECE-2FA2-E9ED-C3C9812366DA}"/>
    <pc:docChg chg="addSld modSld addMainMaster delMainMaster">
      <pc:chgData name="野原　海璃" userId="S::oom2425167@stu.o-hara.ac.jp::1611a6e6-9f4c-4904-a402-0666100fac5c" providerId="AD" clId="Web-{FAF83B3C-AECE-2FA2-E9ED-C3C9812366DA}" dt="2024-09-03T05:53:00.968" v="5"/>
      <pc:docMkLst>
        <pc:docMk/>
      </pc:docMkLst>
      <pc:sldChg chg="modSp mod modClrScheme chgLayout">
        <pc:chgData name="野原　海璃" userId="S::oom2425167@stu.o-hara.ac.jp::1611a6e6-9f4c-4904-a402-0666100fac5c" providerId="AD" clId="Web-{FAF83B3C-AECE-2FA2-E9ED-C3C9812366DA}" dt="2024-09-03T05:53:00.968" v="5"/>
        <pc:sldMkLst>
          <pc:docMk/>
          <pc:sldMk cId="1057550692" sldId="256"/>
        </pc:sldMkLst>
        <pc:spChg chg="mod ord">
          <ac:chgData name="野原　海璃" userId="S::oom2425167@stu.o-hara.ac.jp::1611a6e6-9f4c-4904-a402-0666100fac5c" providerId="AD" clId="Web-{FAF83B3C-AECE-2FA2-E9ED-C3C9812366DA}" dt="2024-09-03T05:53:00.968" v="5"/>
          <ac:spMkLst>
            <pc:docMk/>
            <pc:sldMk cId="1057550692" sldId="256"/>
            <ac:spMk id="2" creationId="{4140B3C3-8A75-02DC-4ACD-FB76BA4C0B44}"/>
          </ac:spMkLst>
        </pc:spChg>
        <pc:spChg chg="mod ord">
          <ac:chgData name="野原　海璃" userId="S::oom2425167@stu.o-hara.ac.jp::1611a6e6-9f4c-4904-a402-0666100fac5c" providerId="AD" clId="Web-{FAF83B3C-AECE-2FA2-E9ED-C3C9812366DA}" dt="2024-09-03T05:53:00.968" v="5"/>
          <ac:spMkLst>
            <pc:docMk/>
            <pc:sldMk cId="1057550692" sldId="256"/>
            <ac:spMk id="3" creationId="{7F890666-98C6-6A06-45C7-0A5DA5D19784}"/>
          </ac:spMkLst>
        </pc:spChg>
      </pc:sldChg>
      <pc:sldChg chg="modSp new mod modClrScheme chgLayout">
        <pc:chgData name="野原　海璃" userId="S::oom2425167@stu.o-hara.ac.jp::1611a6e6-9f4c-4904-a402-0666100fac5c" providerId="AD" clId="Web-{FAF83B3C-AECE-2FA2-E9ED-C3C9812366DA}" dt="2024-09-03T05:53:00.968" v="5"/>
        <pc:sldMkLst>
          <pc:docMk/>
          <pc:sldMk cId="604880001" sldId="257"/>
        </pc:sldMkLst>
        <pc:spChg chg="mod ord">
          <ac:chgData name="野原　海璃" userId="S::oom2425167@stu.o-hara.ac.jp::1611a6e6-9f4c-4904-a402-0666100fac5c" providerId="AD" clId="Web-{FAF83B3C-AECE-2FA2-E9ED-C3C9812366DA}" dt="2024-09-03T05:53:00.968" v="5"/>
          <ac:spMkLst>
            <pc:docMk/>
            <pc:sldMk cId="604880001" sldId="257"/>
            <ac:spMk id="2" creationId="{25359025-1FCD-8F79-087D-680EE0BE52DE}"/>
          </ac:spMkLst>
        </pc:spChg>
        <pc:spChg chg="mod ord">
          <ac:chgData name="野原　海璃" userId="S::oom2425167@stu.o-hara.ac.jp::1611a6e6-9f4c-4904-a402-0666100fac5c" providerId="AD" clId="Web-{FAF83B3C-AECE-2FA2-E9ED-C3C9812366DA}" dt="2024-09-03T05:53:00.968" v="5"/>
          <ac:spMkLst>
            <pc:docMk/>
            <pc:sldMk cId="604880001" sldId="257"/>
            <ac:spMk id="3" creationId="{84087995-F147-4D9A-355B-7E13B1C99D8F}"/>
          </ac:spMkLst>
        </pc:spChg>
      </pc:sldChg>
      <pc:sldChg chg="modSp new mod modClrScheme chgLayout">
        <pc:chgData name="野原　海璃" userId="S::oom2425167@stu.o-hara.ac.jp::1611a6e6-9f4c-4904-a402-0666100fac5c" providerId="AD" clId="Web-{FAF83B3C-AECE-2FA2-E9ED-C3C9812366DA}" dt="2024-09-03T05:53:00.968" v="5"/>
        <pc:sldMkLst>
          <pc:docMk/>
          <pc:sldMk cId="1220129892" sldId="258"/>
        </pc:sldMkLst>
        <pc:spChg chg="mod ord">
          <ac:chgData name="野原　海璃" userId="S::oom2425167@stu.o-hara.ac.jp::1611a6e6-9f4c-4904-a402-0666100fac5c" providerId="AD" clId="Web-{FAF83B3C-AECE-2FA2-E9ED-C3C9812366DA}" dt="2024-09-03T05:53:00.968" v="5"/>
          <ac:spMkLst>
            <pc:docMk/>
            <pc:sldMk cId="1220129892" sldId="258"/>
            <ac:spMk id="2" creationId="{A5565454-34FE-C31C-F98C-1218708F9081}"/>
          </ac:spMkLst>
        </pc:spChg>
        <pc:spChg chg="mod ord">
          <ac:chgData name="野原　海璃" userId="S::oom2425167@stu.o-hara.ac.jp::1611a6e6-9f4c-4904-a402-0666100fac5c" providerId="AD" clId="Web-{FAF83B3C-AECE-2FA2-E9ED-C3C9812366DA}" dt="2024-09-03T05:53:00.968" v="5"/>
          <ac:spMkLst>
            <pc:docMk/>
            <pc:sldMk cId="1220129892" sldId="258"/>
            <ac:spMk id="3" creationId="{225422A5-C622-6D2F-9D04-7243DF7BEA41}"/>
          </ac:spMkLst>
        </pc:spChg>
      </pc:sldChg>
      <pc:sldChg chg="modSp new mod modClrScheme chgLayout">
        <pc:chgData name="野原　海璃" userId="S::oom2425167@stu.o-hara.ac.jp::1611a6e6-9f4c-4904-a402-0666100fac5c" providerId="AD" clId="Web-{FAF83B3C-AECE-2FA2-E9ED-C3C9812366DA}" dt="2024-09-03T05:53:00.968" v="5"/>
        <pc:sldMkLst>
          <pc:docMk/>
          <pc:sldMk cId="684171071" sldId="259"/>
        </pc:sldMkLst>
        <pc:spChg chg="mod ord">
          <ac:chgData name="野原　海璃" userId="S::oom2425167@stu.o-hara.ac.jp::1611a6e6-9f4c-4904-a402-0666100fac5c" providerId="AD" clId="Web-{FAF83B3C-AECE-2FA2-E9ED-C3C9812366DA}" dt="2024-09-03T05:53:00.968" v="5"/>
          <ac:spMkLst>
            <pc:docMk/>
            <pc:sldMk cId="684171071" sldId="259"/>
            <ac:spMk id="2" creationId="{5A40C823-3C17-9285-791F-843F4B24F432}"/>
          </ac:spMkLst>
        </pc:spChg>
        <pc:spChg chg="mod ord">
          <ac:chgData name="野原　海璃" userId="S::oom2425167@stu.o-hara.ac.jp::1611a6e6-9f4c-4904-a402-0666100fac5c" providerId="AD" clId="Web-{FAF83B3C-AECE-2FA2-E9ED-C3C9812366DA}" dt="2024-09-03T05:53:00.968" v="5"/>
          <ac:spMkLst>
            <pc:docMk/>
            <pc:sldMk cId="684171071" sldId="259"/>
            <ac:spMk id="3" creationId="{1FE1BFF5-3068-7FE9-9AFE-5BE539B5756F}"/>
          </ac:spMkLst>
        </pc:spChg>
      </pc:sldChg>
      <pc:sldChg chg="modSp new mod modClrScheme chgLayout">
        <pc:chgData name="野原　海璃" userId="S::oom2425167@stu.o-hara.ac.jp::1611a6e6-9f4c-4904-a402-0666100fac5c" providerId="AD" clId="Web-{FAF83B3C-AECE-2FA2-E9ED-C3C9812366DA}" dt="2024-09-03T05:53:00.968" v="5"/>
        <pc:sldMkLst>
          <pc:docMk/>
          <pc:sldMk cId="548946409" sldId="260"/>
        </pc:sldMkLst>
        <pc:spChg chg="mod ord">
          <ac:chgData name="野原　海璃" userId="S::oom2425167@stu.o-hara.ac.jp::1611a6e6-9f4c-4904-a402-0666100fac5c" providerId="AD" clId="Web-{FAF83B3C-AECE-2FA2-E9ED-C3C9812366DA}" dt="2024-09-03T05:53:00.968" v="5"/>
          <ac:spMkLst>
            <pc:docMk/>
            <pc:sldMk cId="548946409" sldId="260"/>
            <ac:spMk id="2" creationId="{FC9C58A2-D504-CE1B-5AF1-3A834C4FC541}"/>
          </ac:spMkLst>
        </pc:spChg>
        <pc:spChg chg="mod ord">
          <ac:chgData name="野原　海璃" userId="S::oom2425167@stu.o-hara.ac.jp::1611a6e6-9f4c-4904-a402-0666100fac5c" providerId="AD" clId="Web-{FAF83B3C-AECE-2FA2-E9ED-C3C9812366DA}" dt="2024-09-03T05:53:00.968" v="5"/>
          <ac:spMkLst>
            <pc:docMk/>
            <pc:sldMk cId="548946409" sldId="260"/>
            <ac:spMk id="3" creationId="{27FCC186-C48F-EC24-0B19-609C6CCF6C01}"/>
          </ac:spMkLst>
        </pc:spChg>
      </pc:sldChg>
      <pc:sldMasterChg chg="del delSldLayout">
        <pc:chgData name="野原　海璃" userId="S::oom2425167@stu.o-hara.ac.jp::1611a6e6-9f4c-4904-a402-0666100fac5c" providerId="AD" clId="Web-{FAF83B3C-AECE-2FA2-E9ED-C3C9812366DA}" dt="2024-09-03T05:52:41.233" v="4"/>
        <pc:sldMasterMkLst>
          <pc:docMk/>
          <pc:sldMasterMk cId="2676872945" sldId="2147483660"/>
        </pc:sldMasterMkLst>
        <pc:sldLayoutChg chg="del">
          <pc:chgData name="野原　海璃" userId="S::oom2425167@stu.o-hara.ac.jp::1611a6e6-9f4c-4904-a402-0666100fac5c" providerId="AD" clId="Web-{FAF83B3C-AECE-2FA2-E9ED-C3C9812366DA}" dt="2024-09-03T05:52:41.233" v="4"/>
          <pc:sldLayoutMkLst>
            <pc:docMk/>
            <pc:sldMasterMk cId="2676872945" sldId="2147483660"/>
            <pc:sldLayoutMk cId="3045216120" sldId="2147483661"/>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905470528" sldId="2147483662"/>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1246848723" sldId="2147483663"/>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966446562" sldId="2147483664"/>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550893812" sldId="2147483665"/>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10016512" sldId="2147483666"/>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1085166579" sldId="2147483667"/>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774681633" sldId="2147483668"/>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3768401830" sldId="2147483669"/>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593625990" sldId="2147483670"/>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761361997" sldId="2147483671"/>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341307145" sldId="2147483672"/>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852432925" sldId="2147483673"/>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2202169643" sldId="2147483674"/>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3225538643" sldId="2147483675"/>
          </pc:sldLayoutMkLst>
        </pc:sldLayoutChg>
        <pc:sldLayoutChg chg="del">
          <pc:chgData name="野原　海璃" userId="S::oom2425167@stu.o-hara.ac.jp::1611a6e6-9f4c-4904-a402-0666100fac5c" providerId="AD" clId="Web-{FAF83B3C-AECE-2FA2-E9ED-C3C9812366DA}" dt="2024-09-03T05:52:41.233" v="4"/>
          <pc:sldLayoutMkLst>
            <pc:docMk/>
            <pc:sldMasterMk cId="2676872945" sldId="2147483660"/>
            <pc:sldLayoutMk cId="3395612148" sldId="2147483676"/>
          </pc:sldLayoutMkLst>
        </pc:sldLayoutChg>
      </pc:sldMasterChg>
      <pc:sldMasterChg chg="add del addSldLayout delSldLayout modSldLayout">
        <pc:chgData name="野原　海璃" userId="S::oom2425167@stu.o-hara.ac.jp::1611a6e6-9f4c-4904-a402-0666100fac5c" providerId="AD" clId="Web-{FAF83B3C-AECE-2FA2-E9ED-C3C9812366DA}" dt="2024-09-03T05:53:00.968" v="5"/>
        <pc:sldMasterMkLst>
          <pc:docMk/>
          <pc:sldMasterMk cId="2687763431" sldId="2147483677"/>
        </pc:sldMasterMkLst>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3293722697" sldId="2147483678"/>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1571469450" sldId="2147483679"/>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569915732" sldId="2147483680"/>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442734843" sldId="2147483681"/>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1686598842" sldId="2147483682"/>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2833324713" sldId="2147483683"/>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4062830947" sldId="2147483684"/>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3446356242" sldId="2147483685"/>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1237381771" sldId="2147483686"/>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1764415623" sldId="2147483687"/>
          </pc:sldLayoutMkLst>
        </pc:sldLayoutChg>
        <pc:sldLayoutChg chg="add del mod replId">
          <pc:chgData name="野原　海璃" userId="S::oom2425167@stu.o-hara.ac.jp::1611a6e6-9f4c-4904-a402-0666100fac5c" providerId="AD" clId="Web-{FAF83B3C-AECE-2FA2-E9ED-C3C9812366DA}" dt="2024-09-03T05:53:00.968" v="5"/>
          <pc:sldLayoutMkLst>
            <pc:docMk/>
            <pc:sldMasterMk cId="2687763431" sldId="2147483677"/>
            <pc:sldLayoutMk cId="1715851917" sldId="2147483688"/>
          </pc:sldLayoutMkLst>
        </pc:sldLayoutChg>
      </pc:sldMasterChg>
      <pc:sldMasterChg chg="add addSldLayout modSldLayout">
        <pc:chgData name="野原　海璃" userId="S::oom2425167@stu.o-hara.ac.jp::1611a6e6-9f4c-4904-a402-0666100fac5c" providerId="AD" clId="Web-{FAF83B3C-AECE-2FA2-E9ED-C3C9812366DA}" dt="2024-09-03T05:53:00.968" v="5"/>
        <pc:sldMasterMkLst>
          <pc:docMk/>
          <pc:sldMasterMk cId="2560572688" sldId="2147483689"/>
        </pc:sldMasterMkLst>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2769989740" sldId="2147483690"/>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341387609" sldId="2147483691"/>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930863418" sldId="2147483692"/>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3268624841" sldId="2147483693"/>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3724995641" sldId="2147483694"/>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1228799386" sldId="2147483695"/>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2925958918" sldId="2147483696"/>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4069305310" sldId="2147483697"/>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1278410214" sldId="2147483698"/>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835970197" sldId="2147483699"/>
          </pc:sldLayoutMkLst>
        </pc:sldLayoutChg>
        <pc:sldLayoutChg chg="add mod replId">
          <pc:chgData name="野原　海璃" userId="S::oom2425167@stu.o-hara.ac.jp::1611a6e6-9f4c-4904-a402-0666100fac5c" providerId="AD" clId="Web-{FAF83B3C-AECE-2FA2-E9ED-C3C9812366DA}" dt="2024-09-03T05:53:00.968" v="5"/>
          <pc:sldLayoutMkLst>
            <pc:docMk/>
            <pc:sldMasterMk cId="2560572688" sldId="2147483689"/>
            <pc:sldLayoutMk cId="3767600063" sldId="2147483700"/>
          </pc:sldLayoutMkLst>
        </pc:sldLayoutChg>
      </pc:sldMasterChg>
    </pc:docChg>
  </pc:docChgLst>
  <pc:docChgLst>
    <pc:chgData name="野原　海璃" userId="S::oom2425167@stu.o-hara.ac.jp::1611a6e6-9f4c-4904-a402-0666100fac5c" providerId="AD" clId="Web-{75255439-A864-0B52-AECC-23567559D935}"/>
    <pc:docChg chg="modSld sldOrd">
      <pc:chgData name="野原　海璃" userId="S::oom2425167@stu.o-hara.ac.jp::1611a6e6-9f4c-4904-a402-0666100fac5c" providerId="AD" clId="Web-{75255439-A864-0B52-AECC-23567559D935}" dt="2024-09-12T05:53:04.670" v="112"/>
      <pc:docMkLst>
        <pc:docMk/>
      </pc:docMkLst>
      <pc:sldChg chg="ord modNotes">
        <pc:chgData name="野原　海璃" userId="S::oom2425167@stu.o-hara.ac.jp::1611a6e6-9f4c-4904-a402-0666100fac5c" providerId="AD" clId="Web-{75255439-A864-0B52-AECC-23567559D935}" dt="2024-09-12T05:53:04.670" v="112"/>
        <pc:sldMkLst>
          <pc:docMk/>
          <pc:sldMk cId="3459328106" sldId="264"/>
        </pc:sldMkLst>
      </pc:sldChg>
    </pc:docChg>
  </pc:docChgLst>
  <pc:docChgLst>
    <pc:chgData name="野原　海璃" userId="S::oom2425167@stu.o-hara.ac.jp::1611a6e6-9f4c-4904-a402-0666100fac5c" providerId="AD" clId="Web-{E8B1DAD1-FD39-2A1B-82F1-44049BDED765}"/>
    <pc:docChg chg="modSld">
      <pc:chgData name="野原　海璃" userId="S::oom2425167@stu.o-hara.ac.jp::1611a6e6-9f4c-4904-a402-0666100fac5c" providerId="AD" clId="Web-{E8B1DAD1-FD39-2A1B-82F1-44049BDED765}" dt="2024-09-06T07:16:08.904" v="4"/>
      <pc:docMkLst>
        <pc:docMk/>
      </pc:docMkLst>
      <pc:sldChg chg="modSp">
        <pc:chgData name="野原　海璃" userId="S::oom2425167@stu.o-hara.ac.jp::1611a6e6-9f4c-4904-a402-0666100fac5c" providerId="AD" clId="Web-{E8B1DAD1-FD39-2A1B-82F1-44049BDED765}" dt="2024-09-06T07:12:41.835" v="0" actId="20577"/>
        <pc:sldMkLst>
          <pc:docMk/>
          <pc:sldMk cId="604880001" sldId="257"/>
        </pc:sldMkLst>
        <pc:spChg chg="mod">
          <ac:chgData name="野原　海璃" userId="S::oom2425167@stu.o-hara.ac.jp::1611a6e6-9f4c-4904-a402-0666100fac5c" providerId="AD" clId="Web-{E8B1DAD1-FD39-2A1B-82F1-44049BDED765}" dt="2024-09-06T07:12:41.835" v="0" actId="20577"/>
          <ac:spMkLst>
            <pc:docMk/>
            <pc:sldMk cId="604880001" sldId="257"/>
            <ac:spMk id="5" creationId="{2FCCD5CE-3540-CAE0-18B6-38EBB81CBE24}"/>
          </ac:spMkLst>
        </pc:spChg>
      </pc:sldChg>
      <pc:sldChg chg="modSp">
        <pc:chgData name="野原　海璃" userId="S::oom2425167@stu.o-hara.ac.jp::1611a6e6-9f4c-4904-a402-0666100fac5c" providerId="AD" clId="Web-{E8B1DAD1-FD39-2A1B-82F1-44049BDED765}" dt="2024-09-06T07:16:08.904" v="4"/>
        <pc:sldMkLst>
          <pc:docMk/>
          <pc:sldMk cId="1220129892" sldId="258"/>
        </pc:sldMkLst>
        <pc:spChg chg="mod">
          <ac:chgData name="野原　海璃" userId="S::oom2425167@stu.o-hara.ac.jp::1611a6e6-9f4c-4904-a402-0666100fac5c" providerId="AD" clId="Web-{E8B1DAD1-FD39-2A1B-82F1-44049BDED765}" dt="2024-09-06T07:16:08.904" v="4"/>
          <ac:spMkLst>
            <pc:docMk/>
            <pc:sldMk cId="1220129892" sldId="258"/>
            <ac:spMk id="2" creationId="{A5565454-34FE-C31C-F98C-1218708F9081}"/>
          </ac:spMkLst>
        </pc:spChg>
      </pc:sldChg>
    </pc:docChg>
  </pc:docChgLst>
  <pc:docChgLst>
    <pc:chgData name="野原　海璃" userId="S::oom2425167@stu.o-hara.ac.jp::1611a6e6-9f4c-4904-a402-0666100fac5c" providerId="AD" clId="Web-{80EAE6DC-DFA7-F923-F020-C5B372284805}"/>
    <pc:docChg chg="modSld">
      <pc:chgData name="野原　海璃" userId="S::oom2425167@stu.o-hara.ac.jp::1611a6e6-9f4c-4904-a402-0666100fac5c" providerId="AD" clId="Web-{80EAE6DC-DFA7-F923-F020-C5B372284805}" dt="2024-09-04T05:20:02.129" v="45" actId="20577"/>
      <pc:docMkLst>
        <pc:docMk/>
      </pc:docMkLst>
    </pc:docChg>
  </pc:docChgLst>
  <pc:docChgLst>
    <pc:chgData name="金子　直哉" userId="S::oom2425222@stu.o-hara.ac.jp::02b39875-630f-4da2-b626-262ad53c2191" providerId="AD" clId="Web-{35310DD7-5DC1-FB71-F4B4-0A83DFC63A04}"/>
    <pc:docChg chg="modSld sldOrd">
      <pc:chgData name="金子　直哉" userId="S::oom2425222@stu.o-hara.ac.jp::02b39875-630f-4da2-b626-262ad53c2191" providerId="AD" clId="Web-{35310DD7-5DC1-FB71-F4B4-0A83DFC63A04}" dt="2024-09-12T05:57:49.564" v="190"/>
      <pc:docMkLst>
        <pc:docMk/>
      </pc:docMkLst>
      <pc:sldChg chg="ord modNotes">
        <pc:chgData name="金子　直哉" userId="S::oom2425222@stu.o-hara.ac.jp::02b39875-630f-4da2-b626-262ad53c2191" providerId="AD" clId="Web-{35310DD7-5DC1-FB71-F4B4-0A83DFC63A04}" dt="2024-09-12T05:57:49.564" v="190"/>
        <pc:sldMkLst>
          <pc:docMk/>
          <pc:sldMk cId="2861395389" sldId="261"/>
        </pc:sldMkLst>
      </pc:sldChg>
      <pc:sldChg chg="modNotes">
        <pc:chgData name="金子　直哉" userId="S::oom2425222@stu.o-hara.ac.jp::02b39875-630f-4da2-b626-262ad53c2191" providerId="AD" clId="Web-{35310DD7-5DC1-FB71-F4B4-0A83DFC63A04}" dt="2024-09-12T05:40:24.905" v="169"/>
        <pc:sldMkLst>
          <pc:docMk/>
          <pc:sldMk cId="776761430" sldId="267"/>
        </pc:sldMkLst>
      </pc:sldChg>
    </pc:docChg>
  </pc:docChgLst>
  <pc:docChgLst>
    <pc:chgData name="齋藤　神流" userId="S::oom2425221@stu.o-hara.ac.jp::efd51a07-8882-49ae-a2ac-336f066f656b" providerId="AD" clId="Web-{069942B8-849E-FFAF-E02E-6731B6100390}"/>
    <pc:docChg chg="modSld">
      <pc:chgData name="齋藤　神流" userId="S::oom2425221@stu.o-hara.ac.jp::efd51a07-8882-49ae-a2ac-336f066f656b" providerId="AD" clId="Web-{069942B8-849E-FFAF-E02E-6731B6100390}" dt="2024-09-03T05:53:26.731" v="24"/>
      <pc:docMkLst>
        <pc:docMk/>
      </pc:docMkLst>
      <pc:sldChg chg="addSp delSp modSp">
        <pc:chgData name="齋藤　神流" userId="S::oom2425221@stu.o-hara.ac.jp::efd51a07-8882-49ae-a2ac-336f066f656b" providerId="AD" clId="Web-{069942B8-849E-FFAF-E02E-6731B6100390}" dt="2024-09-03T05:53:26.731" v="24"/>
        <pc:sldMkLst>
          <pc:docMk/>
          <pc:sldMk cId="604880001" sldId="257"/>
        </pc:sldMkLst>
        <pc:spChg chg="del mod">
          <ac:chgData name="齋藤　神流" userId="S::oom2425221@stu.o-hara.ac.jp::efd51a07-8882-49ae-a2ac-336f066f656b" providerId="AD" clId="Web-{069942B8-849E-FFAF-E02E-6731B6100390}" dt="2024-09-03T05:53:26.731" v="24"/>
          <ac:spMkLst>
            <pc:docMk/>
            <pc:sldMk cId="604880001" sldId="257"/>
            <ac:spMk id="3" creationId="{84087995-F147-4D9A-355B-7E13B1C99D8F}"/>
          </ac:spMkLst>
        </pc:spChg>
        <pc:spChg chg="add mod">
          <ac:chgData name="齋藤　神流" userId="S::oom2425221@stu.o-hara.ac.jp::efd51a07-8882-49ae-a2ac-336f066f656b" providerId="AD" clId="Web-{069942B8-849E-FFAF-E02E-6731B6100390}" dt="2024-09-03T05:53:26.731" v="24"/>
          <ac:spMkLst>
            <pc:docMk/>
            <pc:sldMk cId="604880001" sldId="257"/>
            <ac:spMk id="5" creationId="{2FCCD5CE-3540-CAE0-18B6-38EBB81CBE24}"/>
          </ac:spMkLst>
        </pc:spChg>
      </pc:sldChg>
    </pc:docChg>
  </pc:docChgLst>
  <pc:docChgLst>
    <pc:chgData name="齋藤　神流" userId="S::oom2425221@stu.o-hara.ac.jp::efd51a07-8882-49ae-a2ac-336f066f656b" providerId="AD" clId="Web-{153F624A-E5B6-FC73-6AD3-865159B3923C}"/>
    <pc:docChg chg="addSld modSld sldOrd">
      <pc:chgData name="齋藤　神流" userId="S::oom2425221@stu.o-hara.ac.jp::efd51a07-8882-49ae-a2ac-336f066f656b" providerId="AD" clId="Web-{153F624A-E5B6-FC73-6AD3-865159B3923C}" dt="2024-09-05T07:33:32.046" v="245" actId="20577"/>
      <pc:docMkLst>
        <pc:docMk/>
      </pc:docMkLst>
    </pc:docChg>
  </pc:docChgLst>
  <pc:docChgLst>
    <pc:chgData name="金子　直哉" userId="S::oom2425222@stu.o-hara.ac.jp::02b39875-630f-4da2-b626-262ad53c2191" providerId="AD" clId="Web-{5C42EAD6-5D4D-5B35-6BDB-4830A8921E58}"/>
    <pc:docChg chg="modSld sldOrd">
      <pc:chgData name="金子　直哉" userId="S::oom2425222@stu.o-hara.ac.jp::02b39875-630f-4da2-b626-262ad53c2191" providerId="AD" clId="Web-{5C42EAD6-5D4D-5B35-6BDB-4830A8921E58}" dt="2024-09-11T06:06:27.321" v="18" actId="20577"/>
      <pc:docMkLst>
        <pc:docMk/>
      </pc:docMkLst>
      <pc:sldChg chg="ord">
        <pc:chgData name="金子　直哉" userId="S::oom2425222@stu.o-hara.ac.jp::02b39875-630f-4da2-b626-262ad53c2191" providerId="AD" clId="Web-{5C42EAD6-5D4D-5B35-6BDB-4830A8921E58}" dt="2024-09-11T05:52:45.074" v="4"/>
        <pc:sldMkLst>
          <pc:docMk/>
          <pc:sldMk cId="2507725410" sldId="265"/>
        </pc:sldMkLst>
      </pc:sldChg>
      <pc:sldChg chg="modSp ord">
        <pc:chgData name="金子　直哉" userId="S::oom2425222@stu.o-hara.ac.jp::02b39875-630f-4da2-b626-262ad53c2191" providerId="AD" clId="Web-{5C42EAD6-5D4D-5B35-6BDB-4830A8921E58}" dt="2024-09-11T06:06:27.321" v="18" actId="20577"/>
        <pc:sldMkLst>
          <pc:docMk/>
          <pc:sldMk cId="1542478256" sldId="266"/>
        </pc:sldMkLst>
        <pc:spChg chg="mod">
          <ac:chgData name="金子　直哉" userId="S::oom2425222@stu.o-hara.ac.jp::02b39875-630f-4da2-b626-262ad53c2191" providerId="AD" clId="Web-{5C42EAD6-5D4D-5B35-6BDB-4830A8921E58}" dt="2024-09-11T06:03:08.924" v="7" actId="1076"/>
          <ac:spMkLst>
            <pc:docMk/>
            <pc:sldMk cId="1542478256" sldId="266"/>
            <ac:spMk id="2" creationId="{D8DE4D15-9FB0-083A-A3D3-B5FF6F159CDD}"/>
          </ac:spMkLst>
        </pc:spChg>
        <pc:spChg chg="mod">
          <ac:chgData name="金子　直哉" userId="S::oom2425222@stu.o-hara.ac.jp::02b39875-630f-4da2-b626-262ad53c2191" providerId="AD" clId="Web-{5C42EAD6-5D4D-5B35-6BDB-4830A8921E58}" dt="2024-09-11T06:06:27.321" v="18" actId="20577"/>
          <ac:spMkLst>
            <pc:docMk/>
            <pc:sldMk cId="1542478256" sldId="266"/>
            <ac:spMk id="7" creationId="{7E8EF8F6-8937-F867-1782-155FD63A2A27}"/>
          </ac:spMkLst>
        </pc:spChg>
      </pc:sldChg>
    </pc:docChg>
  </pc:docChgLst>
  <pc:docChgLst>
    <pc:chgData name="野原　海璃" userId="S::oom2425167@stu.o-hara.ac.jp::1611a6e6-9f4c-4904-a402-0666100fac5c" providerId="AD" clId="Web-{25153FD1-26FC-69FC-89F8-B231B8AD8AE1}"/>
    <pc:docChg chg="modSld">
      <pc:chgData name="野原　海璃" userId="S::oom2425167@stu.o-hara.ac.jp::1611a6e6-9f4c-4904-a402-0666100fac5c" providerId="AD" clId="Web-{25153FD1-26FC-69FC-89F8-B231B8AD8AE1}" dt="2024-09-10T00:32:32.405" v="26" actId="14100"/>
      <pc:docMkLst>
        <pc:docMk/>
      </pc:docMkLst>
      <pc:sldChg chg="modSp">
        <pc:chgData name="野原　海璃" userId="S::oom2425167@stu.o-hara.ac.jp::1611a6e6-9f4c-4904-a402-0666100fac5c" providerId="AD" clId="Web-{25153FD1-26FC-69FC-89F8-B231B8AD8AE1}" dt="2024-09-10T00:32:32.405" v="26" actId="14100"/>
        <pc:sldMkLst>
          <pc:docMk/>
          <pc:sldMk cId="821662520" sldId="263"/>
        </pc:sldMkLst>
        <pc:spChg chg="mod">
          <ac:chgData name="野原　海璃" userId="S::oom2425167@stu.o-hara.ac.jp::1611a6e6-9f4c-4904-a402-0666100fac5c" providerId="AD" clId="Web-{25153FD1-26FC-69FC-89F8-B231B8AD8AE1}" dt="2024-09-10T00:32:32.405" v="26" actId="14100"/>
          <ac:spMkLst>
            <pc:docMk/>
            <pc:sldMk cId="821662520" sldId="263"/>
            <ac:spMk id="11" creationId="{F19C565F-83DF-E27B-4099-18B084B09387}"/>
          </ac:spMkLst>
        </pc:spChg>
        <pc:spChg chg="mod">
          <ac:chgData name="野原　海璃" userId="S::oom2425167@stu.o-hara.ac.jp::1611a6e6-9f4c-4904-a402-0666100fac5c" providerId="AD" clId="Web-{25153FD1-26FC-69FC-89F8-B231B8AD8AE1}" dt="2024-09-10T00:32:29.030" v="25" actId="1076"/>
          <ac:spMkLst>
            <pc:docMk/>
            <pc:sldMk cId="821662520" sldId="263"/>
            <ac:spMk id="21" creationId="{F96F5F5D-91D3-71C5-8E0B-25A825948E92}"/>
          </ac:spMkLst>
        </pc:spChg>
        <pc:picChg chg="mod">
          <ac:chgData name="野原　海璃" userId="S::oom2425167@stu.o-hara.ac.jp::1611a6e6-9f4c-4904-a402-0666100fac5c" providerId="AD" clId="Web-{25153FD1-26FC-69FC-89F8-B231B8AD8AE1}" dt="2024-09-10T00:22:29.721" v="4" actId="1076"/>
          <ac:picMkLst>
            <pc:docMk/>
            <pc:sldMk cId="821662520" sldId="263"/>
            <ac:picMk id="8" creationId="{1754C27A-2BE6-6E57-CF18-CFFD8B06DFF0}"/>
          </ac:picMkLst>
        </pc:picChg>
      </pc:sldChg>
    </pc:docChg>
  </pc:docChgLst>
  <pc:docChgLst>
    <pc:chgData name="金子　直哉" userId="S::oom2425222@stu.o-hara.ac.jp::02b39875-630f-4da2-b626-262ad53c2191" providerId="AD" clId="Web-{10DEB221-00BE-6B96-0867-D12B1E4B9EB4}"/>
    <pc:docChg chg="modSld">
      <pc:chgData name="金子　直哉" userId="S::oom2425222@stu.o-hara.ac.jp::02b39875-630f-4da2-b626-262ad53c2191" providerId="AD" clId="Web-{10DEB221-00BE-6B96-0867-D12B1E4B9EB4}" dt="2024-09-05T06:49:35.026" v="29" actId="20577"/>
      <pc:docMkLst>
        <pc:docMk/>
      </pc:docMkLst>
      <pc:sldChg chg="modSp">
        <pc:chgData name="金子　直哉" userId="S::oom2425222@stu.o-hara.ac.jp::02b39875-630f-4da2-b626-262ad53c2191" providerId="AD" clId="Web-{10DEB221-00BE-6B96-0867-D12B1E4B9EB4}" dt="2024-09-05T06:45:56.380" v="0" actId="1076"/>
        <pc:sldMkLst>
          <pc:docMk/>
          <pc:sldMk cId="1057550692" sldId="256"/>
        </pc:sldMkLst>
        <pc:picChg chg="mod">
          <ac:chgData name="金子　直哉" userId="S::oom2425222@stu.o-hara.ac.jp::02b39875-630f-4da2-b626-262ad53c2191" providerId="AD" clId="Web-{10DEB221-00BE-6B96-0867-D12B1E4B9EB4}" dt="2024-09-05T06:45:56.380" v="0" actId="1076"/>
          <ac:picMkLst>
            <pc:docMk/>
            <pc:sldMk cId="1057550692" sldId="256"/>
            <ac:picMk id="5" creationId="{E2C94DE7-35D3-B0DF-6819-87FE31A35B44}"/>
          </ac:picMkLst>
        </pc:picChg>
      </pc:sldChg>
      <pc:sldChg chg="modSp">
        <pc:chgData name="金子　直哉" userId="S::oom2425222@stu.o-hara.ac.jp::02b39875-630f-4da2-b626-262ad53c2191" providerId="AD" clId="Web-{10DEB221-00BE-6B96-0867-D12B1E4B9EB4}" dt="2024-09-05T06:49:35.026" v="29" actId="20577"/>
        <pc:sldMkLst>
          <pc:docMk/>
          <pc:sldMk cId="1220129892" sldId="258"/>
        </pc:sldMkLst>
        <pc:spChg chg="mod">
          <ac:chgData name="金子　直哉" userId="S::oom2425222@stu.o-hara.ac.jp::02b39875-630f-4da2-b626-262ad53c2191" providerId="AD" clId="Web-{10DEB221-00BE-6B96-0867-D12B1E4B9EB4}" dt="2024-09-05T06:49:35.026" v="29" actId="20577"/>
          <ac:spMkLst>
            <pc:docMk/>
            <pc:sldMk cId="1220129892" sldId="258"/>
            <ac:spMk id="2" creationId="{A5565454-34FE-C31C-F98C-1218708F9081}"/>
          </ac:spMkLst>
        </pc:spChg>
        <pc:picChg chg="mod">
          <ac:chgData name="金子　直哉" userId="S::oom2425222@stu.o-hara.ac.jp::02b39875-630f-4da2-b626-262ad53c2191" providerId="AD" clId="Web-{10DEB221-00BE-6B96-0867-D12B1E4B9EB4}" dt="2024-09-05T06:48:24.806" v="9" actId="1076"/>
          <ac:picMkLst>
            <pc:docMk/>
            <pc:sldMk cId="1220129892" sldId="258"/>
            <ac:picMk id="8" creationId="{00C298E9-F689-1751-F7F8-11F6A618DC3C}"/>
          </ac:picMkLst>
        </pc:picChg>
      </pc:sldChg>
    </pc:docChg>
  </pc:docChgLst>
  <pc:docChgLst>
    <pc:chgData name="齋藤　神流" userId="S::oom2425221@stu.o-hara.ac.jp::efd51a07-8882-49ae-a2ac-336f066f656b" providerId="AD" clId="Web-{FBD1035C-A320-2912-F27D-7D39A38E928E}"/>
    <pc:docChg chg="modSld">
      <pc:chgData name="齋藤　神流" userId="S::oom2425221@stu.o-hara.ac.jp::efd51a07-8882-49ae-a2ac-336f066f656b" providerId="AD" clId="Web-{FBD1035C-A320-2912-F27D-7D39A38E928E}" dt="2024-09-13T06:40:56.249" v="33" actId="1076"/>
      <pc:docMkLst>
        <pc:docMk/>
      </pc:docMkLst>
      <pc:sldChg chg="addSp modSp">
        <pc:chgData name="齋藤　神流" userId="S::oom2425221@stu.o-hara.ac.jp::efd51a07-8882-49ae-a2ac-336f066f656b" providerId="AD" clId="Web-{FBD1035C-A320-2912-F27D-7D39A38E928E}" dt="2024-09-13T06:40:56.249" v="33" actId="1076"/>
        <pc:sldMkLst>
          <pc:docMk/>
          <pc:sldMk cId="1469442941" sldId="269"/>
        </pc:sldMkLst>
        <pc:spChg chg="add mod">
          <ac:chgData name="齋藤　神流" userId="S::oom2425221@stu.o-hara.ac.jp::efd51a07-8882-49ae-a2ac-336f066f656b" providerId="AD" clId="Web-{FBD1035C-A320-2912-F27D-7D39A38E928E}" dt="2024-09-13T06:40:56.249" v="33" actId="1076"/>
          <ac:spMkLst>
            <pc:docMk/>
            <pc:sldMk cId="1469442941" sldId="269"/>
            <ac:spMk id="9" creationId="{6BFAD9D0-F460-D611-40A3-4BEDE8AF94F5}"/>
          </ac:spMkLst>
        </pc:spChg>
        <pc:picChg chg="add mod">
          <ac:chgData name="齋藤　神流" userId="S::oom2425221@stu.o-hara.ac.jp::efd51a07-8882-49ae-a2ac-336f066f656b" providerId="AD" clId="Web-{FBD1035C-A320-2912-F27D-7D39A38E928E}" dt="2024-09-13T06:38:21.481" v="11" actId="1076"/>
          <ac:picMkLst>
            <pc:docMk/>
            <pc:sldMk cId="1469442941" sldId="269"/>
            <ac:picMk id="7" creationId="{751F90CD-D767-D9FA-52EE-C672BD995E97}"/>
          </ac:picMkLst>
        </pc:picChg>
      </pc:sldChg>
    </pc:docChg>
  </pc:docChgLst>
  <pc:docChgLst>
    <pc:chgData name="野原　海璃" userId="1611a6e6-9f4c-4904-a402-0666100fac5c" providerId="ADAL" clId="{B5CBFFCF-806F-4F66-9895-8907CEEB598B}"/>
    <pc:docChg chg="custSel addSld delSld modSld sldOrd addSection delSection modSection">
      <pc:chgData name="野原　海璃" userId="1611a6e6-9f4c-4904-a402-0666100fac5c" providerId="ADAL" clId="{B5CBFFCF-806F-4F66-9895-8907CEEB598B}" dt="2024-09-11T06:08:59.763" v="2083" actId="1076"/>
      <pc:docMkLst>
        <pc:docMk/>
      </pc:docMkLst>
      <pc:sldChg chg="modSp mod">
        <pc:chgData name="野原　海璃" userId="1611a6e6-9f4c-4904-a402-0666100fac5c" providerId="ADAL" clId="{B5CBFFCF-806F-4F66-9895-8907CEEB598B}" dt="2024-09-05T07:28:31.372" v="848" actId="20577"/>
        <pc:sldMkLst>
          <pc:docMk/>
          <pc:sldMk cId="1057550692" sldId="256"/>
        </pc:sldMkLst>
        <pc:spChg chg="mod">
          <ac:chgData name="野原　海璃" userId="1611a6e6-9f4c-4904-a402-0666100fac5c" providerId="ADAL" clId="{B5CBFFCF-806F-4F66-9895-8907CEEB598B}" dt="2024-09-05T07:28:31.372" v="848" actId="20577"/>
          <ac:spMkLst>
            <pc:docMk/>
            <pc:sldMk cId="1057550692" sldId="256"/>
            <ac:spMk id="2" creationId="{4140B3C3-8A75-02DC-4ACD-FB76BA4C0B44}"/>
          </ac:spMkLst>
        </pc:spChg>
        <pc:spChg chg="mod">
          <ac:chgData name="野原　海璃" userId="1611a6e6-9f4c-4904-a402-0666100fac5c" providerId="ADAL" clId="{B5CBFFCF-806F-4F66-9895-8907CEEB598B}" dt="2024-09-04T06:11:36.102" v="128"/>
          <ac:spMkLst>
            <pc:docMk/>
            <pc:sldMk cId="1057550692" sldId="256"/>
            <ac:spMk id="3" creationId="{7F890666-98C6-6A06-45C7-0A5DA5D19784}"/>
          </ac:spMkLst>
        </pc:spChg>
      </pc:sldChg>
      <pc:sldChg chg="addSp modSp mod modTransition modAnim">
        <pc:chgData name="野原　海璃" userId="1611a6e6-9f4c-4904-a402-0666100fac5c" providerId="ADAL" clId="{B5CBFFCF-806F-4F66-9895-8907CEEB598B}" dt="2024-09-11T05:38:59.911" v="1988"/>
        <pc:sldMkLst>
          <pc:docMk/>
          <pc:sldMk cId="604880001" sldId="257"/>
        </pc:sldMkLst>
        <pc:spChg chg="mod">
          <ac:chgData name="野原　海璃" userId="1611a6e6-9f4c-4904-a402-0666100fac5c" providerId="ADAL" clId="{B5CBFFCF-806F-4F66-9895-8907CEEB598B}" dt="2024-09-10T05:52:50.066" v="1880" actId="1076"/>
          <ac:spMkLst>
            <pc:docMk/>
            <pc:sldMk cId="604880001" sldId="257"/>
            <ac:spMk id="2" creationId="{25359025-1FCD-8F79-087D-680EE0BE52DE}"/>
          </ac:spMkLst>
        </pc:spChg>
        <pc:spChg chg="mod">
          <ac:chgData name="野原　海璃" userId="1611a6e6-9f4c-4904-a402-0666100fac5c" providerId="ADAL" clId="{B5CBFFCF-806F-4F66-9895-8907CEEB598B}" dt="2024-09-10T06:06:12.710" v="1975" actId="1076"/>
          <ac:spMkLst>
            <pc:docMk/>
            <pc:sldMk cId="604880001" sldId="257"/>
            <ac:spMk id="5" creationId="{2FCCD5CE-3540-CAE0-18B6-38EBB81CBE24}"/>
          </ac:spMkLst>
        </pc:spChg>
        <pc:spChg chg="add mod ord">
          <ac:chgData name="野原　海璃" userId="1611a6e6-9f4c-4904-a402-0666100fac5c" providerId="ADAL" clId="{B5CBFFCF-806F-4F66-9895-8907CEEB598B}" dt="2024-09-10T06:08:06.877" v="1979" actId="1076"/>
          <ac:spMkLst>
            <pc:docMk/>
            <pc:sldMk cId="604880001" sldId="257"/>
            <ac:spMk id="9" creationId="{9B0AC199-BD8A-12BC-F6FC-F032F489CD31}"/>
          </ac:spMkLst>
        </pc:spChg>
        <pc:spChg chg="add mod">
          <ac:chgData name="野原　海璃" userId="1611a6e6-9f4c-4904-a402-0666100fac5c" providerId="ADAL" clId="{B5CBFFCF-806F-4F66-9895-8907CEEB598B}" dt="2024-09-10T06:10:56.889" v="1985" actId="1076"/>
          <ac:spMkLst>
            <pc:docMk/>
            <pc:sldMk cId="604880001" sldId="257"/>
            <ac:spMk id="10" creationId="{A8A43997-A1DF-2EAB-78CA-A80E8FE0A2BF}"/>
          </ac:spMkLst>
        </pc:spChg>
        <pc:picChg chg="mod">
          <ac:chgData name="野原　海璃" userId="1611a6e6-9f4c-4904-a402-0666100fac5c" providerId="ADAL" clId="{B5CBFFCF-806F-4F66-9895-8907CEEB598B}" dt="2024-09-10T06:05:10.689" v="1967" actId="1076"/>
          <ac:picMkLst>
            <pc:docMk/>
            <pc:sldMk cId="604880001" sldId="257"/>
            <ac:picMk id="4" creationId="{30331CA1-8307-F32B-F426-60639650FC59}"/>
          </ac:picMkLst>
        </pc:picChg>
        <pc:picChg chg="add mod">
          <ac:chgData name="野原　海璃" userId="1611a6e6-9f4c-4904-a402-0666100fac5c" providerId="ADAL" clId="{B5CBFFCF-806F-4F66-9895-8907CEEB598B}" dt="2024-09-10T06:04:47.694" v="1964" actId="1076"/>
          <ac:picMkLst>
            <pc:docMk/>
            <pc:sldMk cId="604880001" sldId="257"/>
            <ac:picMk id="6" creationId="{11C9EB01-BD25-748E-821E-E32976CFB8B5}"/>
          </ac:picMkLst>
        </pc:picChg>
        <pc:picChg chg="add mod">
          <ac:chgData name="野原　海璃" userId="1611a6e6-9f4c-4904-a402-0666100fac5c" providerId="ADAL" clId="{B5CBFFCF-806F-4F66-9895-8907CEEB598B}" dt="2024-09-10T06:02:25.164" v="1949" actId="1076"/>
          <ac:picMkLst>
            <pc:docMk/>
            <pc:sldMk cId="604880001" sldId="257"/>
            <ac:picMk id="8" creationId="{1E224080-D697-7863-E3E9-1E1739DBD0AD}"/>
          </ac:picMkLst>
        </pc:picChg>
      </pc:sldChg>
      <pc:sldChg chg="modSp mod modAnim">
        <pc:chgData name="野原　海璃" userId="1611a6e6-9f4c-4904-a402-0666100fac5c" providerId="ADAL" clId="{B5CBFFCF-806F-4F66-9895-8907CEEB598B}" dt="2024-09-11T05:39:24.470" v="1991"/>
        <pc:sldMkLst>
          <pc:docMk/>
          <pc:sldMk cId="1220129892" sldId="258"/>
        </pc:sldMkLst>
        <pc:spChg chg="mod">
          <ac:chgData name="野原　海璃" userId="1611a6e6-9f4c-4904-a402-0666100fac5c" providerId="ADAL" clId="{B5CBFFCF-806F-4F66-9895-8907CEEB598B}" dt="2024-09-06T07:23:55.825" v="979" actId="255"/>
          <ac:spMkLst>
            <pc:docMk/>
            <pc:sldMk cId="1220129892" sldId="258"/>
            <ac:spMk id="2" creationId="{A5565454-34FE-C31C-F98C-1218708F9081}"/>
          </ac:spMkLst>
        </pc:spChg>
        <pc:picChg chg="mod modCrop">
          <ac:chgData name="野原　海璃" userId="1611a6e6-9f4c-4904-a402-0666100fac5c" providerId="ADAL" clId="{B5CBFFCF-806F-4F66-9895-8907CEEB598B}" dt="2024-09-04T06:14:28.344" v="132" actId="732"/>
          <ac:picMkLst>
            <pc:docMk/>
            <pc:sldMk cId="1220129892" sldId="258"/>
            <ac:picMk id="4" creationId="{2BDB0E30-2EA0-A3A0-A222-49A309936953}"/>
          </ac:picMkLst>
        </pc:picChg>
        <pc:picChg chg="mod modCrop">
          <ac:chgData name="野原　海璃" userId="1611a6e6-9f4c-4904-a402-0666100fac5c" providerId="ADAL" clId="{B5CBFFCF-806F-4F66-9895-8907CEEB598B}" dt="2024-09-04T05:45:25.494" v="28" actId="14100"/>
          <ac:picMkLst>
            <pc:docMk/>
            <pc:sldMk cId="1220129892" sldId="258"/>
            <ac:picMk id="5" creationId="{3F19C228-9326-C765-DF9C-23B10F92638E}"/>
          </ac:picMkLst>
        </pc:picChg>
        <pc:picChg chg="mod">
          <ac:chgData name="野原　海璃" userId="1611a6e6-9f4c-4904-a402-0666100fac5c" providerId="ADAL" clId="{B5CBFFCF-806F-4F66-9895-8907CEEB598B}" dt="2024-09-06T07:26:17.578" v="991" actId="14100"/>
          <ac:picMkLst>
            <pc:docMk/>
            <pc:sldMk cId="1220129892" sldId="258"/>
            <ac:picMk id="8" creationId="{00C298E9-F689-1751-F7F8-11F6A618DC3C}"/>
          </ac:picMkLst>
        </pc:picChg>
      </pc:sldChg>
      <pc:sldChg chg="addSp delSp modSp mod">
        <pc:chgData name="野原　海璃" userId="1611a6e6-9f4c-4904-a402-0666100fac5c" providerId="ADAL" clId="{B5CBFFCF-806F-4F66-9895-8907CEEB598B}" dt="2024-09-04T05:30:58.652" v="18" actId="27918"/>
        <pc:sldMkLst>
          <pc:docMk/>
          <pc:sldMk cId="684171071" sldId="259"/>
        </pc:sldMkLst>
        <pc:spChg chg="del">
          <ac:chgData name="野原　海璃" userId="1611a6e6-9f4c-4904-a402-0666100fac5c" providerId="ADAL" clId="{B5CBFFCF-806F-4F66-9895-8907CEEB598B}" dt="2024-09-04T05:26:22.751" v="2" actId="1957"/>
          <ac:spMkLst>
            <pc:docMk/>
            <pc:sldMk cId="684171071" sldId="259"/>
            <ac:spMk id="3" creationId="{1FE1BFF5-3068-7FE9-9AFE-5BE539B5756F}"/>
          </ac:spMkLst>
        </pc:spChg>
        <pc:graphicFrameChg chg="add mod">
          <ac:chgData name="野原　海璃" userId="1611a6e6-9f4c-4904-a402-0666100fac5c" providerId="ADAL" clId="{B5CBFFCF-806F-4F66-9895-8907CEEB598B}" dt="2024-09-04T05:30:51.138" v="17" actId="1957"/>
          <ac:graphicFrameMkLst>
            <pc:docMk/>
            <pc:sldMk cId="684171071" sldId="259"/>
            <ac:graphicFrameMk id="6" creationId="{035BD6C0-BD75-F2EF-1DC7-23A5D217FD87}"/>
          </ac:graphicFrameMkLst>
        </pc:graphicFrameChg>
      </pc:sldChg>
      <pc:sldChg chg="modSp mod modAnim">
        <pc:chgData name="野原　海璃" userId="1611a6e6-9f4c-4904-a402-0666100fac5c" providerId="ADAL" clId="{B5CBFFCF-806F-4F66-9895-8907CEEB598B}" dt="2024-09-11T05:50:07.346" v="2005"/>
        <pc:sldMkLst>
          <pc:docMk/>
          <pc:sldMk cId="548946409" sldId="260"/>
        </pc:sldMkLst>
        <pc:spChg chg="mod">
          <ac:chgData name="野原　海璃" userId="1611a6e6-9f4c-4904-a402-0666100fac5c" providerId="ADAL" clId="{B5CBFFCF-806F-4F66-9895-8907CEEB598B}" dt="2024-09-06T07:24:48.798" v="983" actId="255"/>
          <ac:spMkLst>
            <pc:docMk/>
            <pc:sldMk cId="548946409" sldId="260"/>
            <ac:spMk id="2" creationId="{FC9C58A2-D504-CE1B-5AF1-3A834C4FC541}"/>
          </ac:spMkLst>
        </pc:spChg>
        <pc:spChg chg="mod">
          <ac:chgData name="野原　海璃" userId="1611a6e6-9f4c-4904-a402-0666100fac5c" providerId="ADAL" clId="{B5CBFFCF-806F-4F66-9895-8907CEEB598B}" dt="2024-09-04T06:11:36.320" v="129" actId="27636"/>
          <ac:spMkLst>
            <pc:docMk/>
            <pc:sldMk cId="548946409" sldId="260"/>
            <ac:spMk id="3" creationId="{27FCC186-C48F-EC24-0B19-609C6CCF6C01}"/>
          </ac:spMkLst>
        </pc:spChg>
        <pc:spChg chg="mod">
          <ac:chgData name="野原　海璃" userId="1611a6e6-9f4c-4904-a402-0666100fac5c" providerId="ADAL" clId="{B5CBFFCF-806F-4F66-9895-8907CEEB598B}" dt="2024-09-11T05:50:06.296" v="2004" actId="1076"/>
          <ac:spMkLst>
            <pc:docMk/>
            <pc:sldMk cId="548946409" sldId="260"/>
            <ac:spMk id="11" creationId="{66FD515B-D8C0-C947-9AA3-64649D5739A1}"/>
          </ac:spMkLst>
        </pc:spChg>
      </pc:sldChg>
      <pc:sldChg chg="modSp new mod">
        <pc:chgData name="野原　海璃" userId="1611a6e6-9f4c-4904-a402-0666100fac5c" providerId="ADAL" clId="{B5CBFFCF-806F-4F66-9895-8907CEEB598B}" dt="2024-09-11T05:44:02.834" v="1994" actId="1076"/>
        <pc:sldMkLst>
          <pc:docMk/>
          <pc:sldMk cId="2861395389" sldId="261"/>
        </pc:sldMkLst>
        <pc:spChg chg="mod">
          <ac:chgData name="野原　海璃" userId="1611a6e6-9f4c-4904-a402-0666100fac5c" providerId="ADAL" clId="{B5CBFFCF-806F-4F66-9895-8907CEEB598B}" dt="2024-09-04T06:11:36.102" v="128"/>
          <ac:spMkLst>
            <pc:docMk/>
            <pc:sldMk cId="2861395389" sldId="261"/>
            <ac:spMk id="2" creationId="{5E4BBA88-268D-FE74-C4FE-2FB9A2908804}"/>
          </ac:spMkLst>
        </pc:spChg>
        <pc:spChg chg="mod">
          <ac:chgData name="野原　海璃" userId="1611a6e6-9f4c-4904-a402-0666100fac5c" providerId="ADAL" clId="{B5CBFFCF-806F-4F66-9895-8907CEEB598B}" dt="2024-09-04T06:11:36.102" v="128"/>
          <ac:spMkLst>
            <pc:docMk/>
            <pc:sldMk cId="2861395389" sldId="261"/>
            <ac:spMk id="3" creationId="{F8954E76-B047-ABE1-288B-5153D376C9CB}"/>
          </ac:spMkLst>
        </pc:spChg>
        <pc:spChg chg="mod">
          <ac:chgData name="野原　海璃" userId="1611a6e6-9f4c-4904-a402-0666100fac5c" providerId="ADAL" clId="{B5CBFFCF-806F-4F66-9895-8907CEEB598B}" dt="2024-09-04T06:11:36.102" v="128"/>
          <ac:spMkLst>
            <pc:docMk/>
            <pc:sldMk cId="2861395389" sldId="261"/>
            <ac:spMk id="4" creationId="{D0F7514D-9881-AFEF-6907-3440C03146BE}"/>
          </ac:spMkLst>
        </pc:spChg>
        <pc:spChg chg="mod">
          <ac:chgData name="野原　海璃" userId="1611a6e6-9f4c-4904-a402-0666100fac5c" providerId="ADAL" clId="{B5CBFFCF-806F-4F66-9895-8907CEEB598B}" dt="2024-09-04T06:11:36.102" v="128"/>
          <ac:spMkLst>
            <pc:docMk/>
            <pc:sldMk cId="2861395389" sldId="261"/>
            <ac:spMk id="5" creationId="{92E0370C-3B64-47E2-903D-DBC37C04AA55}"/>
          </ac:spMkLst>
        </pc:spChg>
        <pc:spChg chg="mod">
          <ac:chgData name="野原　海璃" userId="1611a6e6-9f4c-4904-a402-0666100fac5c" providerId="ADAL" clId="{B5CBFFCF-806F-4F66-9895-8907CEEB598B}" dt="2024-09-04T06:11:36.102" v="128"/>
          <ac:spMkLst>
            <pc:docMk/>
            <pc:sldMk cId="2861395389" sldId="261"/>
            <ac:spMk id="6" creationId="{66CEEB79-A4E5-7819-64B4-B1BBECC894CE}"/>
          </ac:spMkLst>
        </pc:spChg>
        <pc:spChg chg="mod">
          <ac:chgData name="野原　海璃" userId="1611a6e6-9f4c-4904-a402-0666100fac5c" providerId="ADAL" clId="{B5CBFFCF-806F-4F66-9895-8907CEEB598B}" dt="2024-09-11T05:44:02.834" v="1994" actId="1076"/>
          <ac:spMkLst>
            <pc:docMk/>
            <pc:sldMk cId="2861395389" sldId="261"/>
            <ac:spMk id="9" creationId="{9007B954-5DD1-A00E-B848-5EBD91E4427F}"/>
          </ac:spMkLst>
        </pc:spChg>
      </pc:sldChg>
      <pc:sldChg chg="modSp new ord">
        <pc:chgData name="野原　海璃" userId="1611a6e6-9f4c-4904-a402-0666100fac5c" providerId="ADAL" clId="{B5CBFFCF-806F-4F66-9895-8907CEEB598B}" dt="2024-09-04T06:11:36.102" v="128"/>
        <pc:sldMkLst>
          <pc:docMk/>
          <pc:sldMk cId="2818095449" sldId="262"/>
        </pc:sldMkLst>
        <pc:spChg chg="mod">
          <ac:chgData name="野原　海璃" userId="1611a6e6-9f4c-4904-a402-0666100fac5c" providerId="ADAL" clId="{B5CBFFCF-806F-4F66-9895-8907CEEB598B}" dt="2024-09-04T06:11:36.102" v="128"/>
          <ac:spMkLst>
            <pc:docMk/>
            <pc:sldMk cId="2818095449" sldId="262"/>
            <ac:spMk id="2" creationId="{D8DE4D15-9FB0-083A-A3D3-B5FF6F159CDD}"/>
          </ac:spMkLst>
        </pc:spChg>
        <pc:spChg chg="mod">
          <ac:chgData name="野原　海璃" userId="1611a6e6-9f4c-4904-a402-0666100fac5c" providerId="ADAL" clId="{B5CBFFCF-806F-4F66-9895-8907CEEB598B}" dt="2024-09-04T06:11:36.102" v="128"/>
          <ac:spMkLst>
            <pc:docMk/>
            <pc:sldMk cId="2818095449" sldId="262"/>
            <ac:spMk id="3" creationId="{249E894B-DBA9-A404-FDDC-96165EFCB121}"/>
          </ac:spMkLst>
        </pc:spChg>
        <pc:spChg chg="mod">
          <ac:chgData name="野原　海璃" userId="1611a6e6-9f4c-4904-a402-0666100fac5c" providerId="ADAL" clId="{B5CBFFCF-806F-4F66-9895-8907CEEB598B}" dt="2024-09-04T06:11:36.102" v="128"/>
          <ac:spMkLst>
            <pc:docMk/>
            <pc:sldMk cId="2818095449" sldId="262"/>
            <ac:spMk id="4" creationId="{C5D0CE25-96D3-4AB7-0A69-4D1B00D2D71A}"/>
          </ac:spMkLst>
        </pc:spChg>
        <pc:spChg chg="mod">
          <ac:chgData name="野原　海璃" userId="1611a6e6-9f4c-4904-a402-0666100fac5c" providerId="ADAL" clId="{B5CBFFCF-806F-4F66-9895-8907CEEB598B}" dt="2024-09-04T06:11:36.102" v="128"/>
          <ac:spMkLst>
            <pc:docMk/>
            <pc:sldMk cId="2818095449" sldId="262"/>
            <ac:spMk id="5" creationId="{36375F93-15F8-E29A-CE7D-9BE14CFC29AA}"/>
          </ac:spMkLst>
        </pc:spChg>
        <pc:spChg chg="mod">
          <ac:chgData name="野原　海璃" userId="1611a6e6-9f4c-4904-a402-0666100fac5c" providerId="ADAL" clId="{B5CBFFCF-806F-4F66-9895-8907CEEB598B}" dt="2024-09-04T06:11:36.102" v="128"/>
          <ac:spMkLst>
            <pc:docMk/>
            <pc:sldMk cId="2818095449" sldId="262"/>
            <ac:spMk id="6" creationId="{1D07E333-3569-86D8-5E78-53711454AED5}"/>
          </ac:spMkLst>
        </pc:spChg>
      </pc:sldChg>
      <pc:sldChg chg="addSp delSp modSp new mod ord modAnim">
        <pc:chgData name="野原　海璃" userId="1611a6e6-9f4c-4904-a402-0666100fac5c" providerId="ADAL" clId="{B5CBFFCF-806F-4F66-9895-8907CEEB598B}" dt="2024-09-11T06:01:00.526" v="2012"/>
        <pc:sldMkLst>
          <pc:docMk/>
          <pc:sldMk cId="821662520" sldId="263"/>
        </pc:sldMkLst>
        <pc:spChg chg="mod">
          <ac:chgData name="野原　海璃" userId="1611a6e6-9f4c-4904-a402-0666100fac5c" providerId="ADAL" clId="{B5CBFFCF-806F-4F66-9895-8907CEEB598B}" dt="2024-09-10T05:42:24.895" v="1805" actId="1076"/>
          <ac:spMkLst>
            <pc:docMk/>
            <pc:sldMk cId="821662520" sldId="263"/>
            <ac:spMk id="2" creationId="{EDEDDA8E-9F5D-F5F1-F150-5BE4A41D1910}"/>
          </ac:spMkLst>
        </pc:spChg>
        <pc:spChg chg="del mod">
          <ac:chgData name="野原　海璃" userId="1611a6e6-9f4c-4904-a402-0666100fac5c" providerId="ADAL" clId="{B5CBFFCF-806F-4F66-9895-8907CEEB598B}" dt="2024-09-04T06:03:53.867" v="34" actId="931"/>
          <ac:spMkLst>
            <pc:docMk/>
            <pc:sldMk cId="821662520" sldId="263"/>
            <ac:spMk id="3" creationId="{3E394780-2F78-31E2-5035-DF37D629B2A1}"/>
          </ac:spMkLst>
        </pc:spChg>
        <pc:spChg chg="add del mod">
          <ac:chgData name="野原　海璃" userId="1611a6e6-9f4c-4904-a402-0666100fac5c" providerId="ADAL" clId="{B5CBFFCF-806F-4F66-9895-8907CEEB598B}" dt="2024-09-05T07:09:22.825" v="395"/>
          <ac:spMkLst>
            <pc:docMk/>
            <pc:sldMk cId="821662520" sldId="263"/>
            <ac:spMk id="3" creationId="{BAE15F07-FAEE-8EB7-4C15-37F9FEF6E524}"/>
          </ac:spMkLst>
        </pc:spChg>
        <pc:spChg chg="mod">
          <ac:chgData name="野原　海璃" userId="1611a6e6-9f4c-4904-a402-0666100fac5c" providerId="ADAL" clId="{B5CBFFCF-806F-4F66-9895-8907CEEB598B}" dt="2024-09-04T06:11:36.102" v="128"/>
          <ac:spMkLst>
            <pc:docMk/>
            <pc:sldMk cId="821662520" sldId="263"/>
            <ac:spMk id="4" creationId="{C039860E-2EEC-A875-92D9-AD77A7E35CB9}"/>
          </ac:spMkLst>
        </pc:spChg>
        <pc:spChg chg="mod">
          <ac:chgData name="野原　海璃" userId="1611a6e6-9f4c-4904-a402-0666100fac5c" providerId="ADAL" clId="{B5CBFFCF-806F-4F66-9895-8907CEEB598B}" dt="2024-09-10T05:43:34.928" v="1821" actId="1076"/>
          <ac:spMkLst>
            <pc:docMk/>
            <pc:sldMk cId="821662520" sldId="263"/>
            <ac:spMk id="5" creationId="{340CBB53-D4EF-7A78-6A6F-5361A941030C}"/>
          </ac:spMkLst>
        </pc:spChg>
        <pc:spChg chg="mod">
          <ac:chgData name="野原　海璃" userId="1611a6e6-9f4c-4904-a402-0666100fac5c" providerId="ADAL" clId="{B5CBFFCF-806F-4F66-9895-8907CEEB598B}" dt="2024-09-05T07:32:50.910" v="866" actId="1076"/>
          <ac:spMkLst>
            <pc:docMk/>
            <pc:sldMk cId="821662520" sldId="263"/>
            <ac:spMk id="6" creationId="{3ADB3770-45C0-DABB-51A0-2F03DC35179C}"/>
          </ac:spMkLst>
        </pc:spChg>
        <pc:spChg chg="add del mod">
          <ac:chgData name="野原　海璃" userId="1611a6e6-9f4c-4904-a402-0666100fac5c" providerId="ADAL" clId="{B5CBFFCF-806F-4F66-9895-8907CEEB598B}" dt="2024-09-05T07:09:50.212" v="418"/>
          <ac:spMkLst>
            <pc:docMk/>
            <pc:sldMk cId="821662520" sldId="263"/>
            <ac:spMk id="7" creationId="{823F0AAF-DEC2-23A8-66B2-E29CC7616853}"/>
          </ac:spMkLst>
        </pc:spChg>
        <pc:spChg chg="add mod ord">
          <ac:chgData name="野原　海璃" userId="1611a6e6-9f4c-4904-a402-0666100fac5c" providerId="ADAL" clId="{B5CBFFCF-806F-4F66-9895-8907CEEB598B}" dt="2024-09-10T05:56:08.621" v="1899" actId="2085"/>
          <ac:spMkLst>
            <pc:docMk/>
            <pc:sldMk cId="821662520" sldId="263"/>
            <ac:spMk id="9" creationId="{02A6EF26-98DB-F380-CC7C-424F8E9A3064}"/>
          </ac:spMkLst>
        </pc:spChg>
        <pc:spChg chg="add del mod">
          <ac:chgData name="野原　海璃" userId="1611a6e6-9f4c-4904-a402-0666100fac5c" providerId="ADAL" clId="{B5CBFFCF-806F-4F66-9895-8907CEEB598B}" dt="2024-09-05T07:14:29.413" v="583"/>
          <ac:spMkLst>
            <pc:docMk/>
            <pc:sldMk cId="821662520" sldId="263"/>
            <ac:spMk id="9" creationId="{3E95B6CD-8AD2-AE8D-5FF6-29523F7F0559}"/>
          </ac:spMkLst>
        </pc:spChg>
        <pc:spChg chg="add del mod">
          <ac:chgData name="野原　海璃" userId="1611a6e6-9f4c-4904-a402-0666100fac5c" providerId="ADAL" clId="{B5CBFFCF-806F-4F66-9895-8907CEEB598B}" dt="2024-09-05T07:16:01.065" v="618"/>
          <ac:spMkLst>
            <pc:docMk/>
            <pc:sldMk cId="821662520" sldId="263"/>
            <ac:spMk id="10" creationId="{62257231-94FB-E559-9971-D81DF8139C5F}"/>
          </ac:spMkLst>
        </pc:spChg>
        <pc:spChg chg="add mod ord">
          <ac:chgData name="野原　海璃" userId="1611a6e6-9f4c-4904-a402-0666100fac5c" providerId="ADAL" clId="{B5CBFFCF-806F-4F66-9895-8907CEEB598B}" dt="2024-09-10T05:58:31.482" v="1907" actId="1076"/>
          <ac:spMkLst>
            <pc:docMk/>
            <pc:sldMk cId="821662520" sldId="263"/>
            <ac:spMk id="10" creationId="{A2F1D3A1-B5BF-F259-7AA5-0B74EC15DB39}"/>
          </ac:spMkLst>
        </pc:spChg>
        <pc:spChg chg="add mod ord">
          <ac:chgData name="野原　海璃" userId="1611a6e6-9f4c-4904-a402-0666100fac5c" providerId="ADAL" clId="{B5CBFFCF-806F-4F66-9895-8907CEEB598B}" dt="2024-09-10T05:58:37.655" v="1908" actId="1076"/>
          <ac:spMkLst>
            <pc:docMk/>
            <pc:sldMk cId="821662520" sldId="263"/>
            <ac:spMk id="11" creationId="{F19C565F-83DF-E27B-4099-18B084B09387}"/>
          </ac:spMkLst>
        </pc:spChg>
        <pc:spChg chg="add mod">
          <ac:chgData name="野原　海璃" userId="1611a6e6-9f4c-4904-a402-0666100fac5c" providerId="ADAL" clId="{B5CBFFCF-806F-4F66-9895-8907CEEB598B}" dt="2024-09-10T05:42:54.567" v="1811" actId="1076"/>
          <ac:spMkLst>
            <pc:docMk/>
            <pc:sldMk cId="821662520" sldId="263"/>
            <ac:spMk id="12" creationId="{3058B3D6-F9A8-4E9C-05DA-BD33E1E384E6}"/>
          </ac:spMkLst>
        </pc:spChg>
        <pc:spChg chg="add mod">
          <ac:chgData name="野原　海璃" userId="1611a6e6-9f4c-4904-a402-0666100fac5c" providerId="ADAL" clId="{B5CBFFCF-806F-4F66-9895-8907CEEB598B}" dt="2024-09-10T05:56:26.604" v="1901" actId="1582"/>
          <ac:spMkLst>
            <pc:docMk/>
            <pc:sldMk cId="821662520" sldId="263"/>
            <ac:spMk id="21" creationId="{F96F5F5D-91D3-71C5-8E0B-25A825948E92}"/>
          </ac:spMkLst>
        </pc:spChg>
        <pc:spChg chg="add del mod">
          <ac:chgData name="野原　海璃" userId="1611a6e6-9f4c-4904-a402-0666100fac5c" providerId="ADAL" clId="{B5CBFFCF-806F-4F66-9895-8907CEEB598B}" dt="2024-09-05T07:33:41.632" v="874"/>
          <ac:spMkLst>
            <pc:docMk/>
            <pc:sldMk cId="821662520" sldId="263"/>
            <ac:spMk id="22" creationId="{9E0FC49B-4EA7-B6B4-CC3C-5D2BFBC32C95}"/>
          </ac:spMkLst>
        </pc:spChg>
        <pc:picChg chg="add mod">
          <ac:chgData name="野原　海璃" userId="1611a6e6-9f4c-4904-a402-0666100fac5c" providerId="ADAL" clId="{B5CBFFCF-806F-4F66-9895-8907CEEB598B}" dt="2024-09-10T06:10:52.247" v="1984" actId="1076"/>
          <ac:picMkLst>
            <pc:docMk/>
            <pc:sldMk cId="821662520" sldId="263"/>
            <ac:picMk id="7" creationId="{D5E6D8E9-F525-734F-7888-5F55C5E1F328}"/>
          </ac:picMkLst>
        </pc:picChg>
        <pc:picChg chg="add mod modCrop">
          <ac:chgData name="野原　海璃" userId="1611a6e6-9f4c-4904-a402-0666100fac5c" providerId="ADAL" clId="{B5CBFFCF-806F-4F66-9895-8907CEEB598B}" dt="2024-09-10T05:50:45.489" v="1876" actId="14100"/>
          <ac:picMkLst>
            <pc:docMk/>
            <pc:sldMk cId="821662520" sldId="263"/>
            <ac:picMk id="8" creationId="{1754C27A-2BE6-6E57-CF18-CFFD8B06DFF0}"/>
          </ac:picMkLst>
        </pc:picChg>
        <pc:cxnChg chg="add mod">
          <ac:chgData name="野原　海璃" userId="1611a6e6-9f4c-4904-a402-0666100fac5c" providerId="ADAL" clId="{B5CBFFCF-806F-4F66-9895-8907CEEB598B}" dt="2024-09-05T07:31:49.011" v="859" actId="14100"/>
          <ac:cxnSpMkLst>
            <pc:docMk/>
            <pc:sldMk cId="821662520" sldId="263"/>
            <ac:cxnSpMk id="14" creationId="{D3EBE8A0-97FC-F83B-5816-80AD4588CE59}"/>
          </ac:cxnSpMkLst>
        </pc:cxnChg>
      </pc:sldChg>
      <pc:sldChg chg="addSp modSp new mod modClrScheme modAnim chgLayout">
        <pc:chgData name="野原　海璃" userId="1611a6e6-9f4c-4904-a402-0666100fac5c" providerId="ADAL" clId="{B5CBFFCF-806F-4F66-9895-8907CEEB598B}" dt="2024-09-11T05:48:35.549" v="2000"/>
        <pc:sldMkLst>
          <pc:docMk/>
          <pc:sldMk cId="3459328106" sldId="264"/>
        </pc:sldMkLst>
        <pc:spChg chg="mod ord">
          <ac:chgData name="野原　海璃" userId="1611a6e6-9f4c-4904-a402-0666100fac5c" providerId="ADAL" clId="{B5CBFFCF-806F-4F66-9895-8907CEEB598B}" dt="2024-09-10T05:32:19.501" v="1731" actId="27636"/>
          <ac:spMkLst>
            <pc:docMk/>
            <pc:sldMk cId="3459328106" sldId="264"/>
            <ac:spMk id="2" creationId="{B7AB916E-9E85-D96D-1C00-2B198DB6089B}"/>
          </ac:spMkLst>
        </pc:spChg>
        <pc:spChg chg="mod ord">
          <ac:chgData name="野原　海璃" userId="1611a6e6-9f4c-4904-a402-0666100fac5c" providerId="ADAL" clId="{B5CBFFCF-806F-4F66-9895-8907CEEB598B}" dt="2024-09-10T02:28:14.047" v="1561" actId="27636"/>
          <ac:spMkLst>
            <pc:docMk/>
            <pc:sldMk cId="3459328106" sldId="264"/>
            <ac:spMk id="3" creationId="{1547D07E-2104-69B4-DC56-941430446E30}"/>
          </ac:spMkLst>
        </pc:spChg>
        <pc:spChg chg="mod ord">
          <ac:chgData name="野原　海璃" userId="1611a6e6-9f4c-4904-a402-0666100fac5c" providerId="ADAL" clId="{B5CBFFCF-806F-4F66-9895-8907CEEB598B}" dt="2024-09-05T07:04:58.232" v="351" actId="700"/>
          <ac:spMkLst>
            <pc:docMk/>
            <pc:sldMk cId="3459328106" sldId="264"/>
            <ac:spMk id="4" creationId="{9048E64F-C37C-9D87-F08A-13BC7C2633BD}"/>
          </ac:spMkLst>
        </pc:spChg>
        <pc:spChg chg="mod ord">
          <ac:chgData name="野原　海璃" userId="1611a6e6-9f4c-4904-a402-0666100fac5c" providerId="ADAL" clId="{B5CBFFCF-806F-4F66-9895-8907CEEB598B}" dt="2024-09-05T07:04:58.232" v="351" actId="700"/>
          <ac:spMkLst>
            <pc:docMk/>
            <pc:sldMk cId="3459328106" sldId="264"/>
            <ac:spMk id="5" creationId="{E27F01C7-1733-A0F4-61E4-0811115DAD9C}"/>
          </ac:spMkLst>
        </pc:spChg>
        <pc:spChg chg="mod ord">
          <ac:chgData name="野原　海璃" userId="1611a6e6-9f4c-4904-a402-0666100fac5c" providerId="ADAL" clId="{B5CBFFCF-806F-4F66-9895-8907CEEB598B}" dt="2024-09-10T05:37:07.462" v="1766" actId="14100"/>
          <ac:spMkLst>
            <pc:docMk/>
            <pc:sldMk cId="3459328106" sldId="264"/>
            <ac:spMk id="6" creationId="{7AA0E5E6-1FAC-0F69-ED0B-7130B07AC196}"/>
          </ac:spMkLst>
        </pc:spChg>
        <pc:spChg chg="add mod">
          <ac:chgData name="野原　海璃" userId="1611a6e6-9f4c-4904-a402-0666100fac5c" providerId="ADAL" clId="{B5CBFFCF-806F-4F66-9895-8907CEEB598B}" dt="2024-09-10T05:32:32.608" v="1732" actId="1076"/>
          <ac:spMkLst>
            <pc:docMk/>
            <pc:sldMk cId="3459328106" sldId="264"/>
            <ac:spMk id="7" creationId="{583F7252-17BC-707E-395E-FF8EAF9742FE}"/>
          </ac:spMkLst>
        </pc:spChg>
        <pc:spChg chg="add mod">
          <ac:chgData name="野原　海璃" userId="1611a6e6-9f4c-4904-a402-0666100fac5c" providerId="ADAL" clId="{B5CBFFCF-806F-4F66-9895-8907CEEB598B}" dt="2024-09-10T05:33:01.254" v="1736" actId="1076"/>
          <ac:spMkLst>
            <pc:docMk/>
            <pc:sldMk cId="3459328106" sldId="264"/>
            <ac:spMk id="8" creationId="{8049347E-83AA-96E7-CD70-BB628CD9EC64}"/>
          </ac:spMkLst>
        </pc:spChg>
        <pc:spChg chg="add mod">
          <ac:chgData name="野原　海璃" userId="1611a6e6-9f4c-4904-a402-0666100fac5c" providerId="ADAL" clId="{B5CBFFCF-806F-4F66-9895-8907CEEB598B}" dt="2024-09-10T05:32:44.281" v="1734" actId="1076"/>
          <ac:spMkLst>
            <pc:docMk/>
            <pc:sldMk cId="3459328106" sldId="264"/>
            <ac:spMk id="9" creationId="{07939FC7-3071-4FD6-0980-24BC20E36B53}"/>
          </ac:spMkLst>
        </pc:spChg>
        <pc:spChg chg="add mod">
          <ac:chgData name="野原　海璃" userId="1611a6e6-9f4c-4904-a402-0666100fac5c" providerId="ADAL" clId="{B5CBFFCF-806F-4F66-9895-8907CEEB598B}" dt="2024-09-10T05:54:50.998" v="1889" actId="1076"/>
          <ac:spMkLst>
            <pc:docMk/>
            <pc:sldMk cId="3459328106" sldId="264"/>
            <ac:spMk id="10" creationId="{EFE99B79-3204-73B5-7C77-D547C45F5726}"/>
          </ac:spMkLst>
        </pc:spChg>
        <pc:spChg chg="add mod">
          <ac:chgData name="野原　海璃" userId="1611a6e6-9f4c-4904-a402-0666100fac5c" providerId="ADAL" clId="{B5CBFFCF-806F-4F66-9895-8907CEEB598B}" dt="2024-09-10T05:54:53.974" v="1890" actId="1076"/>
          <ac:spMkLst>
            <pc:docMk/>
            <pc:sldMk cId="3459328106" sldId="264"/>
            <ac:spMk id="11" creationId="{516A8B4A-AE91-A709-6806-5DAABE2352E6}"/>
          </ac:spMkLst>
        </pc:spChg>
        <pc:spChg chg="add mod">
          <ac:chgData name="野原　海璃" userId="1611a6e6-9f4c-4904-a402-0666100fac5c" providerId="ADAL" clId="{B5CBFFCF-806F-4F66-9895-8907CEEB598B}" dt="2024-09-10T05:54:57.398" v="1891" actId="1076"/>
          <ac:spMkLst>
            <pc:docMk/>
            <pc:sldMk cId="3459328106" sldId="264"/>
            <ac:spMk id="12" creationId="{A76FBDAD-443D-16F8-D4FB-C89DC4C3F9AB}"/>
          </ac:spMkLst>
        </pc:spChg>
        <pc:spChg chg="add mod">
          <ac:chgData name="野原　海璃" userId="1611a6e6-9f4c-4904-a402-0666100fac5c" providerId="ADAL" clId="{B5CBFFCF-806F-4F66-9895-8907CEEB598B}" dt="2024-09-10T05:33:17.918" v="1739" actId="1076"/>
          <ac:spMkLst>
            <pc:docMk/>
            <pc:sldMk cId="3459328106" sldId="264"/>
            <ac:spMk id="15" creationId="{736802CA-D0DA-1C31-9A24-629DA4B9836A}"/>
          </ac:spMkLst>
        </pc:spChg>
        <pc:spChg chg="add mod">
          <ac:chgData name="野原　海璃" userId="1611a6e6-9f4c-4904-a402-0666100fac5c" providerId="ADAL" clId="{B5CBFFCF-806F-4F66-9895-8907CEEB598B}" dt="2024-09-10T05:33:22.400" v="1740" actId="1076"/>
          <ac:spMkLst>
            <pc:docMk/>
            <pc:sldMk cId="3459328106" sldId="264"/>
            <ac:spMk id="16" creationId="{087E0614-48E9-FF02-4116-BF301C6759DD}"/>
          </ac:spMkLst>
        </pc:spChg>
        <pc:spChg chg="add mod">
          <ac:chgData name="野原　海璃" userId="1611a6e6-9f4c-4904-a402-0666100fac5c" providerId="ADAL" clId="{B5CBFFCF-806F-4F66-9895-8907CEEB598B}" dt="2024-09-10T05:33:38.399" v="1755" actId="1076"/>
          <ac:spMkLst>
            <pc:docMk/>
            <pc:sldMk cId="3459328106" sldId="264"/>
            <ac:spMk id="17" creationId="{A4BFA0AE-A60E-981B-1669-4584CD1371BE}"/>
          </ac:spMkLst>
        </pc:spChg>
        <pc:spChg chg="add mod">
          <ac:chgData name="野原　海璃" userId="1611a6e6-9f4c-4904-a402-0666100fac5c" providerId="ADAL" clId="{B5CBFFCF-806F-4F66-9895-8907CEEB598B}" dt="2024-09-10T05:36:52.834" v="1764" actId="1076"/>
          <ac:spMkLst>
            <pc:docMk/>
            <pc:sldMk cId="3459328106" sldId="264"/>
            <ac:spMk id="18" creationId="{94BC9557-E6A1-A76C-9BDF-CF9BFEEF62C7}"/>
          </ac:spMkLst>
        </pc:spChg>
        <pc:spChg chg="add mod">
          <ac:chgData name="野原　海璃" userId="1611a6e6-9f4c-4904-a402-0666100fac5c" providerId="ADAL" clId="{B5CBFFCF-806F-4F66-9895-8907CEEB598B}" dt="2024-09-10T05:38:47.295" v="1799" actId="208"/>
          <ac:spMkLst>
            <pc:docMk/>
            <pc:sldMk cId="3459328106" sldId="264"/>
            <ac:spMk id="19" creationId="{19550F1F-4366-5034-1AB9-A583FD48E3DF}"/>
          </ac:spMkLst>
        </pc:spChg>
        <pc:spChg chg="add mod">
          <ac:chgData name="野原　海璃" userId="1611a6e6-9f4c-4904-a402-0666100fac5c" providerId="ADAL" clId="{B5CBFFCF-806F-4F66-9895-8907CEEB598B}" dt="2024-09-10T05:38:51.622" v="1800" actId="208"/>
          <ac:spMkLst>
            <pc:docMk/>
            <pc:sldMk cId="3459328106" sldId="264"/>
            <ac:spMk id="20" creationId="{47F281EF-99A1-0FD9-A1AC-EB15F58D0D73}"/>
          </ac:spMkLst>
        </pc:spChg>
        <pc:picChg chg="add mod">
          <ac:chgData name="野原　海璃" userId="1611a6e6-9f4c-4904-a402-0666100fac5c" providerId="ADAL" clId="{B5CBFFCF-806F-4F66-9895-8907CEEB598B}" dt="2024-09-10T05:37:51.775" v="1773" actId="1076"/>
          <ac:picMkLst>
            <pc:docMk/>
            <pc:sldMk cId="3459328106" sldId="264"/>
            <ac:picMk id="14" creationId="{4CDF88EF-DB62-B5AC-447F-2E3B510C6445}"/>
          </ac:picMkLst>
        </pc:picChg>
      </pc:sldChg>
      <pc:sldChg chg="modSp new del mod">
        <pc:chgData name="野原　海璃" userId="1611a6e6-9f4c-4904-a402-0666100fac5c" providerId="ADAL" clId="{B5CBFFCF-806F-4F66-9895-8907CEEB598B}" dt="2024-09-05T07:00:51.757" v="327" actId="2696"/>
        <pc:sldMkLst>
          <pc:docMk/>
          <pc:sldMk cId="1602157421" sldId="265"/>
        </pc:sldMkLst>
        <pc:spChg chg="mod">
          <ac:chgData name="野原　海璃" userId="1611a6e6-9f4c-4904-a402-0666100fac5c" providerId="ADAL" clId="{B5CBFFCF-806F-4F66-9895-8907CEEB598B}" dt="2024-09-04T06:11:36.102" v="128"/>
          <ac:spMkLst>
            <pc:docMk/>
            <pc:sldMk cId="1602157421" sldId="265"/>
            <ac:spMk id="2" creationId="{F432E664-1534-C871-0CDA-F69338E21097}"/>
          </ac:spMkLst>
        </pc:spChg>
        <pc:spChg chg="mod">
          <ac:chgData name="野原　海璃" userId="1611a6e6-9f4c-4904-a402-0666100fac5c" providerId="ADAL" clId="{B5CBFFCF-806F-4F66-9895-8907CEEB598B}" dt="2024-09-05T06:59:26.243" v="184" actId="5793"/>
          <ac:spMkLst>
            <pc:docMk/>
            <pc:sldMk cId="1602157421" sldId="265"/>
            <ac:spMk id="3" creationId="{E9B4DE2B-0F5D-73AE-9F8B-19B626DB3892}"/>
          </ac:spMkLst>
        </pc:spChg>
        <pc:spChg chg="mod">
          <ac:chgData name="野原　海璃" userId="1611a6e6-9f4c-4904-a402-0666100fac5c" providerId="ADAL" clId="{B5CBFFCF-806F-4F66-9895-8907CEEB598B}" dt="2024-09-04T06:11:36.102" v="128"/>
          <ac:spMkLst>
            <pc:docMk/>
            <pc:sldMk cId="1602157421" sldId="265"/>
            <ac:spMk id="4" creationId="{53C400CB-9927-6247-345E-84658F1796BF}"/>
          </ac:spMkLst>
        </pc:spChg>
        <pc:spChg chg="mod">
          <ac:chgData name="野原　海璃" userId="1611a6e6-9f4c-4904-a402-0666100fac5c" providerId="ADAL" clId="{B5CBFFCF-806F-4F66-9895-8907CEEB598B}" dt="2024-09-04T06:11:36.102" v="128"/>
          <ac:spMkLst>
            <pc:docMk/>
            <pc:sldMk cId="1602157421" sldId="265"/>
            <ac:spMk id="5" creationId="{EB65AD05-59F6-7925-BFF0-B0DF01B5C527}"/>
          </ac:spMkLst>
        </pc:spChg>
        <pc:spChg chg="mod">
          <ac:chgData name="野原　海璃" userId="1611a6e6-9f4c-4904-a402-0666100fac5c" providerId="ADAL" clId="{B5CBFFCF-806F-4F66-9895-8907CEEB598B}" dt="2024-09-04T06:11:36.102" v="128"/>
          <ac:spMkLst>
            <pc:docMk/>
            <pc:sldMk cId="1602157421" sldId="265"/>
            <ac:spMk id="6" creationId="{F044CEFE-7B78-5FE1-6202-9B0A38638346}"/>
          </ac:spMkLst>
        </pc:spChg>
      </pc:sldChg>
      <pc:sldChg chg="modSp new del mod">
        <pc:chgData name="野原　海璃" userId="1611a6e6-9f4c-4904-a402-0666100fac5c" providerId="ADAL" clId="{B5CBFFCF-806F-4F66-9895-8907CEEB598B}" dt="2024-09-05T07:00:56.201" v="328" actId="2696"/>
        <pc:sldMkLst>
          <pc:docMk/>
          <pc:sldMk cId="1302735189" sldId="266"/>
        </pc:sldMkLst>
        <pc:spChg chg="mod">
          <ac:chgData name="野原　海璃" userId="1611a6e6-9f4c-4904-a402-0666100fac5c" providerId="ADAL" clId="{B5CBFFCF-806F-4F66-9895-8907CEEB598B}" dt="2024-09-04T06:11:36.102" v="128"/>
          <ac:spMkLst>
            <pc:docMk/>
            <pc:sldMk cId="1302735189" sldId="266"/>
            <ac:spMk id="2" creationId="{48DC68D4-7396-FF5A-A35F-F2DE3DE599C1}"/>
          </ac:spMkLst>
        </pc:spChg>
        <pc:spChg chg="mod">
          <ac:chgData name="野原　海璃" userId="1611a6e6-9f4c-4904-a402-0666100fac5c" providerId="ADAL" clId="{B5CBFFCF-806F-4F66-9895-8907CEEB598B}" dt="2024-09-04T06:11:36.102" v="128"/>
          <ac:spMkLst>
            <pc:docMk/>
            <pc:sldMk cId="1302735189" sldId="266"/>
            <ac:spMk id="3" creationId="{92D24BBA-073D-B63F-CF7E-8F2556F38A10}"/>
          </ac:spMkLst>
        </pc:spChg>
        <pc:spChg chg="mod">
          <ac:chgData name="野原　海璃" userId="1611a6e6-9f4c-4904-a402-0666100fac5c" providerId="ADAL" clId="{B5CBFFCF-806F-4F66-9895-8907CEEB598B}" dt="2024-09-04T06:11:36.102" v="128"/>
          <ac:spMkLst>
            <pc:docMk/>
            <pc:sldMk cId="1302735189" sldId="266"/>
            <ac:spMk id="4" creationId="{CB34EA73-2DF0-D438-188E-5C0E4620AB9E}"/>
          </ac:spMkLst>
        </pc:spChg>
        <pc:spChg chg="mod">
          <ac:chgData name="野原　海璃" userId="1611a6e6-9f4c-4904-a402-0666100fac5c" providerId="ADAL" clId="{B5CBFFCF-806F-4F66-9895-8907CEEB598B}" dt="2024-09-04T06:11:36.102" v="128"/>
          <ac:spMkLst>
            <pc:docMk/>
            <pc:sldMk cId="1302735189" sldId="266"/>
            <ac:spMk id="5" creationId="{37962A9B-D644-BC53-F74E-993D1F1D2221}"/>
          </ac:spMkLst>
        </pc:spChg>
        <pc:spChg chg="mod">
          <ac:chgData name="野原　海璃" userId="1611a6e6-9f4c-4904-a402-0666100fac5c" providerId="ADAL" clId="{B5CBFFCF-806F-4F66-9895-8907CEEB598B}" dt="2024-09-04T06:11:36.102" v="128"/>
          <ac:spMkLst>
            <pc:docMk/>
            <pc:sldMk cId="1302735189" sldId="266"/>
            <ac:spMk id="6" creationId="{4991CC50-D116-04EB-53EE-6B5CB590C011}"/>
          </ac:spMkLst>
        </pc:spChg>
      </pc:sldChg>
      <pc:sldChg chg="addSp modSp mod">
        <pc:chgData name="野原　海璃" userId="1611a6e6-9f4c-4904-a402-0666100fac5c" providerId="ADAL" clId="{B5CBFFCF-806F-4F66-9895-8907CEEB598B}" dt="2024-09-11T05:54:50.315" v="2010" actId="962"/>
        <pc:sldMkLst>
          <pc:docMk/>
          <pc:sldMk cId="1542478256" sldId="266"/>
        </pc:sldMkLst>
        <pc:spChg chg="mod">
          <ac:chgData name="野原　海璃" userId="1611a6e6-9f4c-4904-a402-0666100fac5c" providerId="ADAL" clId="{B5CBFFCF-806F-4F66-9895-8907CEEB598B}" dt="2024-09-06T07:25:20.240" v="989" actId="20577"/>
          <ac:spMkLst>
            <pc:docMk/>
            <pc:sldMk cId="1542478256" sldId="266"/>
            <ac:spMk id="2" creationId="{D8DE4D15-9FB0-083A-A3D3-B5FF6F159CDD}"/>
          </ac:spMkLst>
        </pc:spChg>
        <pc:spChg chg="mod">
          <ac:chgData name="野原　海璃" userId="1611a6e6-9f4c-4904-a402-0666100fac5c" providerId="ADAL" clId="{B5CBFFCF-806F-4F66-9895-8907CEEB598B}" dt="2024-09-11T05:52:59.650" v="2006" actId="1076"/>
          <ac:spMkLst>
            <pc:docMk/>
            <pc:sldMk cId="1542478256" sldId="266"/>
            <ac:spMk id="3" creationId="{249E894B-DBA9-A404-FDDC-96165EFCB121}"/>
          </ac:spMkLst>
        </pc:spChg>
        <pc:picChg chg="add mod">
          <ac:chgData name="野原　海璃" userId="1611a6e6-9f4c-4904-a402-0666100fac5c" providerId="ADAL" clId="{B5CBFFCF-806F-4F66-9895-8907CEEB598B}" dt="2024-09-11T05:54:50.315" v="2010" actId="962"/>
          <ac:picMkLst>
            <pc:docMk/>
            <pc:sldMk cId="1542478256" sldId="266"/>
            <ac:picMk id="8" creationId="{A6E26793-1965-27B3-00ED-8D879CCBBC23}"/>
          </ac:picMkLst>
        </pc:picChg>
      </pc:sldChg>
      <pc:sldChg chg="modSp new del mod ord">
        <pc:chgData name="野原　海璃" userId="1611a6e6-9f4c-4904-a402-0666100fac5c" providerId="ADAL" clId="{B5CBFFCF-806F-4F66-9895-8907CEEB598B}" dt="2024-09-05T07:15:43.055" v="615" actId="2696"/>
        <pc:sldMkLst>
          <pc:docMk/>
          <pc:sldMk cId="4009175088" sldId="266"/>
        </pc:sldMkLst>
        <pc:spChg chg="mod">
          <ac:chgData name="野原　海璃" userId="1611a6e6-9f4c-4904-a402-0666100fac5c" providerId="ADAL" clId="{B5CBFFCF-806F-4F66-9895-8907CEEB598B}" dt="2024-09-05T07:13:09.816" v="534" actId="20577"/>
          <ac:spMkLst>
            <pc:docMk/>
            <pc:sldMk cId="4009175088" sldId="266"/>
            <ac:spMk id="2" creationId="{4A3F270A-B028-08A8-2E61-13AACEF4F748}"/>
          </ac:spMkLst>
        </pc:spChg>
      </pc:sldChg>
      <pc:sldChg chg="modSp new mod">
        <pc:chgData name="野原　海璃" userId="1611a6e6-9f4c-4904-a402-0666100fac5c" providerId="ADAL" clId="{B5CBFFCF-806F-4F66-9895-8907CEEB598B}" dt="2024-09-11T06:08:59.763" v="2083" actId="1076"/>
        <pc:sldMkLst>
          <pc:docMk/>
          <pc:sldMk cId="776761430" sldId="267"/>
        </pc:sldMkLst>
        <pc:spChg chg="mod">
          <ac:chgData name="野原　海璃" userId="1611a6e6-9f4c-4904-a402-0666100fac5c" providerId="ADAL" clId="{B5CBFFCF-806F-4F66-9895-8907CEEB598B}" dt="2024-09-11T06:08:59.763" v="2083" actId="1076"/>
          <ac:spMkLst>
            <pc:docMk/>
            <pc:sldMk cId="776761430" sldId="267"/>
            <ac:spMk id="2" creationId="{2467EA71-7CC6-8122-C5F6-EC4DA99D4A88}"/>
          </ac:spMkLst>
        </pc:spChg>
      </pc:sldChg>
    </pc:docChg>
  </pc:docChgLst>
  <pc:docChgLst>
    <pc:chgData name="金子　直哉" userId="S::oom2425222@stu.o-hara.ac.jp::02b39875-630f-4da2-b626-262ad53c2191" providerId="AD" clId="Web-{D200C740-C705-0846-4240-E7A79BBA8E9A}"/>
    <pc:docChg chg="sldOrd">
      <pc:chgData name="金子　直哉" userId="S::oom2425222@stu.o-hara.ac.jp::02b39875-630f-4da2-b626-262ad53c2191" providerId="AD" clId="Web-{D200C740-C705-0846-4240-E7A79BBA8E9A}" dt="2024-09-18T03:05:03.734" v="2"/>
      <pc:docMkLst>
        <pc:docMk/>
      </pc:docMkLst>
      <pc:sldChg chg="ord">
        <pc:chgData name="金子　直哉" userId="S::oom2425222@stu.o-hara.ac.jp::02b39875-630f-4da2-b626-262ad53c2191" providerId="AD" clId="Web-{D200C740-C705-0846-4240-E7A79BBA8E9A}" dt="2024-09-18T03:04:43.608" v="1"/>
        <pc:sldMkLst>
          <pc:docMk/>
          <pc:sldMk cId="821662520" sldId="263"/>
        </pc:sldMkLst>
      </pc:sldChg>
      <pc:sldChg chg="ord">
        <pc:chgData name="金子　直哉" userId="S::oom2425222@stu.o-hara.ac.jp::02b39875-630f-4da2-b626-262ad53c2191" providerId="AD" clId="Web-{D200C740-C705-0846-4240-E7A79BBA8E9A}" dt="2024-09-18T03:03:43.700" v="0"/>
        <pc:sldMkLst>
          <pc:docMk/>
          <pc:sldMk cId="2507725410" sldId="265"/>
        </pc:sldMkLst>
      </pc:sldChg>
      <pc:sldChg chg="ord">
        <pc:chgData name="金子　直哉" userId="S::oom2425222@stu.o-hara.ac.jp::02b39875-630f-4da2-b626-262ad53c2191" providerId="AD" clId="Web-{D200C740-C705-0846-4240-E7A79BBA8E9A}" dt="2024-09-18T03:05:03.734" v="2"/>
        <pc:sldMkLst>
          <pc:docMk/>
          <pc:sldMk cId="2819666977" sldId="271"/>
        </pc:sldMkLst>
      </pc:sldChg>
    </pc:docChg>
  </pc:docChgLst>
  <pc:docChgLst>
    <pc:chgData name="野原　海璃" userId="S::oom2425167@stu.o-hara.ac.jp::1611a6e6-9f4c-4904-a402-0666100fac5c" providerId="AD" clId="Web-{4452CE7E-1ECB-6B7A-E402-9D3054936D56}"/>
    <pc:docChg chg="addSld delSld modSld sldOrd modSection">
      <pc:chgData name="野原　海璃" userId="S::oom2425167@stu.o-hara.ac.jp::1611a6e6-9f4c-4904-a402-0666100fac5c" providerId="AD" clId="Web-{4452CE7E-1ECB-6B7A-E402-9D3054936D56}" dt="2024-09-18T02:08:18.805" v="22"/>
      <pc:docMkLst>
        <pc:docMk/>
      </pc:docMkLst>
      <pc:sldChg chg="modSp">
        <pc:chgData name="野原　海璃" userId="S::oom2425167@stu.o-hara.ac.jp::1611a6e6-9f4c-4904-a402-0666100fac5c" providerId="AD" clId="Web-{4452CE7E-1ECB-6B7A-E402-9D3054936D56}" dt="2024-09-18T02:01:14.604" v="7" actId="20577"/>
        <pc:sldMkLst>
          <pc:docMk/>
          <pc:sldMk cId="1220129892" sldId="258"/>
        </pc:sldMkLst>
        <pc:spChg chg="mod">
          <ac:chgData name="野原　海璃" userId="S::oom2425167@stu.o-hara.ac.jp::1611a6e6-9f4c-4904-a402-0666100fac5c" providerId="AD" clId="Web-{4452CE7E-1ECB-6B7A-E402-9D3054936D56}" dt="2024-09-18T02:01:14.604" v="7" actId="20577"/>
          <ac:spMkLst>
            <pc:docMk/>
            <pc:sldMk cId="1220129892" sldId="258"/>
            <ac:spMk id="5" creationId="{F98CA295-F016-5AAD-EC63-FA02ED7E6364}"/>
          </ac:spMkLst>
        </pc:spChg>
      </pc:sldChg>
      <pc:sldChg chg="modSp">
        <pc:chgData name="野原　海璃" userId="S::oom2425167@stu.o-hara.ac.jp::1611a6e6-9f4c-4904-a402-0666100fac5c" providerId="AD" clId="Web-{4452CE7E-1ECB-6B7A-E402-9D3054936D56}" dt="2024-09-18T02:00:43.087" v="6" actId="1076"/>
        <pc:sldMkLst>
          <pc:docMk/>
          <pc:sldMk cId="821662520" sldId="263"/>
        </pc:sldMkLst>
        <pc:spChg chg="mod">
          <ac:chgData name="野原　海璃" userId="S::oom2425167@stu.o-hara.ac.jp::1611a6e6-9f4c-4904-a402-0666100fac5c" providerId="AD" clId="Web-{4452CE7E-1ECB-6B7A-E402-9D3054936D56}" dt="2024-09-18T02:00:43.087" v="6" actId="1076"/>
          <ac:spMkLst>
            <pc:docMk/>
            <pc:sldMk cId="821662520" sldId="263"/>
            <ac:spMk id="12" creationId="{3058B3D6-F9A8-4E9C-05DA-BD33E1E384E6}"/>
          </ac:spMkLst>
        </pc:spChg>
        <pc:spChg chg="mod">
          <ac:chgData name="野原　海璃" userId="S::oom2425167@stu.o-hara.ac.jp::1611a6e6-9f4c-4904-a402-0666100fac5c" providerId="AD" clId="Web-{4452CE7E-1ECB-6B7A-E402-9D3054936D56}" dt="2024-09-18T02:00:39.071" v="5" actId="1076"/>
          <ac:spMkLst>
            <pc:docMk/>
            <pc:sldMk cId="821662520" sldId="263"/>
            <ac:spMk id="13" creationId="{00B587D8-0305-8F86-7E19-AA1C03EEFD04}"/>
          </ac:spMkLst>
        </pc:spChg>
      </pc:sldChg>
      <pc:sldChg chg="ord">
        <pc:chgData name="野原　海璃" userId="S::oom2425167@stu.o-hara.ac.jp::1611a6e6-9f4c-4904-a402-0666100fac5c" providerId="AD" clId="Web-{4452CE7E-1ECB-6B7A-E402-9D3054936D56}" dt="2024-09-18T02:07:14.163" v="20"/>
        <pc:sldMkLst>
          <pc:docMk/>
          <pc:sldMk cId="3459328106" sldId="264"/>
        </pc:sldMkLst>
      </pc:sldChg>
      <pc:sldChg chg="del">
        <pc:chgData name="野原　海璃" userId="S::oom2425167@stu.o-hara.ac.jp::1611a6e6-9f4c-4904-a402-0666100fac5c" providerId="AD" clId="Web-{4452CE7E-1ECB-6B7A-E402-9D3054936D56}" dt="2024-09-18T01:59:28.381" v="2"/>
        <pc:sldMkLst>
          <pc:docMk/>
          <pc:sldMk cId="776761430" sldId="267"/>
        </pc:sldMkLst>
      </pc:sldChg>
      <pc:sldChg chg="ord">
        <pc:chgData name="野原　海璃" userId="S::oom2425167@stu.o-hara.ac.jp::1611a6e6-9f4c-4904-a402-0666100fac5c" providerId="AD" clId="Web-{4452CE7E-1ECB-6B7A-E402-9D3054936D56}" dt="2024-09-18T01:58:49.943" v="0"/>
        <pc:sldMkLst>
          <pc:docMk/>
          <pc:sldMk cId="399304843" sldId="268"/>
        </pc:sldMkLst>
      </pc:sldChg>
      <pc:sldChg chg="modSp new ord">
        <pc:chgData name="野原　海璃" userId="S::oom2425167@stu.o-hara.ac.jp::1611a6e6-9f4c-4904-a402-0666100fac5c" providerId="AD" clId="Web-{4452CE7E-1ECB-6B7A-E402-9D3054936D56}" dt="2024-09-18T02:07:18.335" v="21"/>
        <pc:sldMkLst>
          <pc:docMk/>
          <pc:sldMk cId="759726057" sldId="270"/>
        </pc:sldMkLst>
        <pc:spChg chg="mod">
          <ac:chgData name="野原　海璃" userId="S::oom2425167@stu.o-hara.ac.jp::1611a6e6-9f4c-4904-a402-0666100fac5c" providerId="AD" clId="Web-{4452CE7E-1ECB-6B7A-E402-9D3054936D56}" dt="2024-09-18T02:05:36.597" v="19" actId="20577"/>
          <ac:spMkLst>
            <pc:docMk/>
            <pc:sldMk cId="759726057" sldId="270"/>
            <ac:spMk id="2" creationId="{66242277-3892-717F-74FB-20DEB0099637}"/>
          </ac:spMkLst>
        </pc:spChg>
      </pc:sldChg>
      <pc:sldChg chg="modSp new ord">
        <pc:chgData name="野原　海璃" userId="S::oom2425167@stu.o-hara.ac.jp::1611a6e6-9f4c-4904-a402-0666100fac5c" providerId="AD" clId="Web-{4452CE7E-1ECB-6B7A-E402-9D3054936D56}" dt="2024-09-18T02:01:36.886" v="10" actId="20577"/>
        <pc:sldMkLst>
          <pc:docMk/>
          <pc:sldMk cId="2819666977" sldId="271"/>
        </pc:sldMkLst>
        <pc:spChg chg="mod">
          <ac:chgData name="野原　海璃" userId="S::oom2425167@stu.o-hara.ac.jp::1611a6e6-9f4c-4904-a402-0666100fac5c" providerId="AD" clId="Web-{4452CE7E-1ECB-6B7A-E402-9D3054936D56}" dt="2024-09-18T02:01:36.886" v="10" actId="20577"/>
          <ac:spMkLst>
            <pc:docMk/>
            <pc:sldMk cId="2819666977" sldId="271"/>
            <ac:spMk id="3" creationId="{28E26D25-86E3-AD4D-6B07-12EBB279E3BA}"/>
          </ac:spMkLst>
        </pc:spChg>
      </pc:sldChg>
      <pc:sldChg chg="new">
        <pc:chgData name="野原　海璃" userId="S::oom2425167@stu.o-hara.ac.jp::1611a6e6-9f4c-4904-a402-0666100fac5c" providerId="AD" clId="Web-{4452CE7E-1ECB-6B7A-E402-9D3054936D56}" dt="2024-09-18T02:08:18.805" v="22"/>
        <pc:sldMkLst>
          <pc:docMk/>
          <pc:sldMk cId="3236148634" sldId="272"/>
        </pc:sldMkLst>
      </pc:sldChg>
    </pc:docChg>
  </pc:docChgLst>
  <pc:docChgLst>
    <pc:chgData name="齋藤　神流" userId="S::oom2425221@stu.o-hara.ac.jp::efd51a07-8882-49ae-a2ac-336f066f656b" providerId="AD" clId="Web-{DA5B3756-D048-002E-C73F-DC8D84AF5B80}"/>
    <pc:docChg chg="addSld modSld sldOrd modSection">
      <pc:chgData name="齋藤　神流" userId="S::oom2425221@stu.o-hara.ac.jp::efd51a07-8882-49ae-a2ac-336f066f656b" providerId="AD" clId="Web-{DA5B3756-D048-002E-C73F-DC8D84AF5B80}" dt="2024-09-11T11:58:56.569" v="397" actId="20577"/>
      <pc:docMkLst>
        <pc:docMk/>
      </pc:docMkLst>
      <pc:sldChg chg="modSp">
        <pc:chgData name="齋藤　神流" userId="S::oom2425221@stu.o-hara.ac.jp::efd51a07-8882-49ae-a2ac-336f066f656b" providerId="AD" clId="Web-{DA5B3756-D048-002E-C73F-DC8D84AF5B80}" dt="2024-09-11T11:05:57.435" v="47" actId="20577"/>
        <pc:sldMkLst>
          <pc:docMk/>
          <pc:sldMk cId="604880001" sldId="257"/>
        </pc:sldMkLst>
        <pc:spChg chg="mod">
          <ac:chgData name="齋藤　神流" userId="S::oom2425221@stu.o-hara.ac.jp::efd51a07-8882-49ae-a2ac-336f066f656b" providerId="AD" clId="Web-{DA5B3756-D048-002E-C73F-DC8D84AF5B80}" dt="2024-09-11T11:05:57.435" v="47" actId="20577"/>
          <ac:spMkLst>
            <pc:docMk/>
            <pc:sldMk cId="604880001" sldId="257"/>
            <ac:spMk id="5" creationId="{2FCCD5CE-3540-CAE0-18B6-38EBB81CBE24}"/>
          </ac:spMkLst>
        </pc:spChg>
      </pc:sldChg>
      <pc:sldChg chg="modSp">
        <pc:chgData name="齋藤　神流" userId="S::oom2425221@stu.o-hara.ac.jp::efd51a07-8882-49ae-a2ac-336f066f656b" providerId="AD" clId="Web-{DA5B3756-D048-002E-C73F-DC8D84AF5B80}" dt="2024-09-11T11:07:45.499" v="57" actId="20577"/>
        <pc:sldMkLst>
          <pc:docMk/>
          <pc:sldMk cId="1220129892" sldId="258"/>
        </pc:sldMkLst>
        <pc:spChg chg="mod">
          <ac:chgData name="齋藤　神流" userId="S::oom2425221@stu.o-hara.ac.jp::efd51a07-8882-49ae-a2ac-336f066f656b" providerId="AD" clId="Web-{DA5B3756-D048-002E-C73F-DC8D84AF5B80}" dt="2024-09-11T11:07:45.499" v="57" actId="20577"/>
          <ac:spMkLst>
            <pc:docMk/>
            <pc:sldMk cId="1220129892" sldId="258"/>
            <ac:spMk id="3" creationId="{5A92D26F-5D5B-3A10-253F-6E29D2EBB579}"/>
          </ac:spMkLst>
        </pc:spChg>
        <pc:spChg chg="mod">
          <ac:chgData name="齋藤　神流" userId="S::oom2425221@stu.o-hara.ac.jp::efd51a07-8882-49ae-a2ac-336f066f656b" providerId="AD" clId="Web-{DA5B3756-D048-002E-C73F-DC8D84AF5B80}" dt="2024-09-11T11:07:07.436" v="51" actId="20577"/>
          <ac:spMkLst>
            <pc:docMk/>
            <pc:sldMk cId="1220129892" sldId="258"/>
            <ac:spMk id="7" creationId="{4AE7A185-7C22-2D44-627E-3AC6A5872B57}"/>
          </ac:spMkLst>
        </pc:spChg>
      </pc:sldChg>
      <pc:sldChg chg="modSp">
        <pc:chgData name="齋藤　神流" userId="S::oom2425221@stu.o-hara.ac.jp::efd51a07-8882-49ae-a2ac-336f066f656b" providerId="AD" clId="Web-{DA5B3756-D048-002E-C73F-DC8D84AF5B80}" dt="2024-09-11T11:55:47.003" v="384" actId="20577"/>
        <pc:sldMkLst>
          <pc:docMk/>
          <pc:sldMk cId="548946409" sldId="260"/>
        </pc:sldMkLst>
        <pc:spChg chg="mod">
          <ac:chgData name="齋藤　神流" userId="S::oom2425221@stu.o-hara.ac.jp::efd51a07-8882-49ae-a2ac-336f066f656b" providerId="AD" clId="Web-{DA5B3756-D048-002E-C73F-DC8D84AF5B80}" dt="2024-09-11T11:55:47.003" v="384" actId="20577"/>
          <ac:spMkLst>
            <pc:docMk/>
            <pc:sldMk cId="548946409" sldId="260"/>
            <ac:spMk id="2" creationId="{FC9C58A2-D504-CE1B-5AF1-3A834C4FC541}"/>
          </ac:spMkLst>
        </pc:spChg>
      </pc:sldChg>
      <pc:sldChg chg="modSp">
        <pc:chgData name="齋藤　神流" userId="S::oom2425221@stu.o-hara.ac.jp::efd51a07-8882-49ae-a2ac-336f066f656b" providerId="AD" clId="Web-{DA5B3756-D048-002E-C73F-DC8D84AF5B80}" dt="2024-09-11T11:55:41.269" v="383" actId="20577"/>
        <pc:sldMkLst>
          <pc:docMk/>
          <pc:sldMk cId="2861395389" sldId="261"/>
        </pc:sldMkLst>
        <pc:spChg chg="mod">
          <ac:chgData name="齋藤　神流" userId="S::oom2425221@stu.o-hara.ac.jp::efd51a07-8882-49ae-a2ac-336f066f656b" providerId="AD" clId="Web-{DA5B3756-D048-002E-C73F-DC8D84AF5B80}" dt="2024-09-11T11:55:41.269" v="383" actId="20577"/>
          <ac:spMkLst>
            <pc:docMk/>
            <pc:sldMk cId="2861395389" sldId="261"/>
            <ac:spMk id="2" creationId="{5E4BBA88-268D-FE74-C4FE-2FB9A2908804}"/>
          </ac:spMkLst>
        </pc:spChg>
        <pc:spChg chg="mod">
          <ac:chgData name="齋藤　神流" userId="S::oom2425221@stu.o-hara.ac.jp::efd51a07-8882-49ae-a2ac-336f066f656b" providerId="AD" clId="Web-{DA5B3756-D048-002E-C73F-DC8D84AF5B80}" dt="2024-09-11T11:54:32.017" v="370" actId="20577"/>
          <ac:spMkLst>
            <pc:docMk/>
            <pc:sldMk cId="2861395389" sldId="261"/>
            <ac:spMk id="23" creationId="{42CB6E8B-7318-BA74-2537-2CC2D6AB682A}"/>
          </ac:spMkLst>
        </pc:spChg>
      </pc:sldChg>
      <pc:sldChg chg="modSp">
        <pc:chgData name="齋藤　神流" userId="S::oom2425221@stu.o-hara.ac.jp::efd51a07-8882-49ae-a2ac-336f066f656b" providerId="AD" clId="Web-{DA5B3756-D048-002E-C73F-DC8D84AF5B80}" dt="2024-09-11T11:20:42.872" v="118" actId="20577"/>
        <pc:sldMkLst>
          <pc:docMk/>
          <pc:sldMk cId="2818095449" sldId="262"/>
        </pc:sldMkLst>
        <pc:spChg chg="mod">
          <ac:chgData name="齋藤　神流" userId="S::oom2425221@stu.o-hara.ac.jp::efd51a07-8882-49ae-a2ac-336f066f656b" providerId="AD" clId="Web-{DA5B3756-D048-002E-C73F-DC8D84AF5B80}" dt="2024-09-11T11:19:42.621" v="103" actId="20577"/>
          <ac:spMkLst>
            <pc:docMk/>
            <pc:sldMk cId="2818095449" sldId="262"/>
            <ac:spMk id="7" creationId="{0CC59D2D-D17C-A403-1C72-2D58F41B9C16}"/>
          </ac:spMkLst>
        </pc:spChg>
        <pc:spChg chg="mod">
          <ac:chgData name="齋藤　神流" userId="S::oom2425221@stu.o-hara.ac.jp::efd51a07-8882-49ae-a2ac-336f066f656b" providerId="AD" clId="Web-{DA5B3756-D048-002E-C73F-DC8D84AF5B80}" dt="2024-09-11T11:19:15.277" v="100" actId="20577"/>
          <ac:spMkLst>
            <pc:docMk/>
            <pc:sldMk cId="2818095449" sldId="262"/>
            <ac:spMk id="9" creationId="{F19A9564-81E1-BF92-C598-0AD28F455323}"/>
          </ac:spMkLst>
        </pc:spChg>
        <pc:spChg chg="mod">
          <ac:chgData name="齋藤　神流" userId="S::oom2425221@stu.o-hara.ac.jp::efd51a07-8882-49ae-a2ac-336f066f656b" providerId="AD" clId="Web-{DA5B3756-D048-002E-C73F-DC8D84AF5B80}" dt="2024-09-11T11:20:42.872" v="118" actId="20577"/>
          <ac:spMkLst>
            <pc:docMk/>
            <pc:sldMk cId="2818095449" sldId="262"/>
            <ac:spMk id="10" creationId="{D99047C4-6A58-6FAF-582B-73D0369D881D}"/>
          </ac:spMkLst>
        </pc:spChg>
        <pc:spChg chg="mod">
          <ac:chgData name="齋藤　神流" userId="S::oom2425221@stu.o-hara.ac.jp::efd51a07-8882-49ae-a2ac-336f066f656b" providerId="AD" clId="Web-{DA5B3756-D048-002E-C73F-DC8D84AF5B80}" dt="2024-09-11T11:09:28.220" v="62" actId="20577"/>
          <ac:spMkLst>
            <pc:docMk/>
            <pc:sldMk cId="2818095449" sldId="262"/>
            <ac:spMk id="17" creationId="{BD420CBF-82EF-850A-599A-AF60966AC239}"/>
          </ac:spMkLst>
        </pc:spChg>
        <pc:spChg chg="mod">
          <ac:chgData name="齋藤　神流" userId="S::oom2425221@stu.o-hara.ac.jp::efd51a07-8882-49ae-a2ac-336f066f656b" providerId="AD" clId="Web-{DA5B3756-D048-002E-C73F-DC8D84AF5B80}" dt="2024-09-11T11:20:22.872" v="113" actId="1076"/>
          <ac:spMkLst>
            <pc:docMk/>
            <pc:sldMk cId="2818095449" sldId="262"/>
            <ac:spMk id="18" creationId="{BBA1C7CF-42C0-A869-5824-7078D9EEF9A0}"/>
          </ac:spMkLst>
        </pc:spChg>
      </pc:sldChg>
      <pc:sldChg chg="modSp">
        <pc:chgData name="齋藤　神流" userId="S::oom2425221@stu.o-hara.ac.jp::efd51a07-8882-49ae-a2ac-336f066f656b" providerId="AD" clId="Web-{DA5B3756-D048-002E-C73F-DC8D84AF5B80}" dt="2024-09-11T11:56:32.863" v="389" actId="20577"/>
        <pc:sldMkLst>
          <pc:docMk/>
          <pc:sldMk cId="3459328106" sldId="264"/>
        </pc:sldMkLst>
        <pc:spChg chg="mod">
          <ac:chgData name="齋藤　神流" userId="S::oom2425221@stu.o-hara.ac.jp::efd51a07-8882-49ae-a2ac-336f066f656b" providerId="AD" clId="Web-{DA5B3756-D048-002E-C73F-DC8D84AF5B80}" dt="2024-09-11T11:56:32.863" v="389" actId="20577"/>
          <ac:spMkLst>
            <pc:docMk/>
            <pc:sldMk cId="3459328106" sldId="264"/>
            <ac:spMk id="11" creationId="{516A8B4A-AE91-A709-6806-5DAABE2352E6}"/>
          </ac:spMkLst>
        </pc:spChg>
      </pc:sldChg>
      <pc:sldChg chg="addSp modSp">
        <pc:chgData name="齋藤　神流" userId="S::oom2425221@stu.o-hara.ac.jp::efd51a07-8882-49ae-a2ac-336f066f656b" providerId="AD" clId="Web-{DA5B3756-D048-002E-C73F-DC8D84AF5B80}" dt="2024-09-11T11:03:56.542" v="43" actId="1076"/>
        <pc:sldMkLst>
          <pc:docMk/>
          <pc:sldMk cId="2507725410" sldId="265"/>
        </pc:sldMkLst>
        <pc:spChg chg="add mod">
          <ac:chgData name="齋藤　神流" userId="S::oom2425221@stu.o-hara.ac.jp::efd51a07-8882-49ae-a2ac-336f066f656b" providerId="AD" clId="Web-{DA5B3756-D048-002E-C73F-DC8D84AF5B80}" dt="2024-09-11T11:03:18.182" v="41" actId="1076"/>
          <ac:spMkLst>
            <pc:docMk/>
            <pc:sldMk cId="2507725410" sldId="265"/>
            <ac:spMk id="3" creationId="{74227993-4992-0388-A97B-7AF0DF42D90E}"/>
          </ac:spMkLst>
        </pc:spChg>
        <pc:spChg chg="mod">
          <ac:chgData name="齋藤　神流" userId="S::oom2425221@stu.o-hara.ac.jp::efd51a07-8882-49ae-a2ac-336f066f656b" providerId="AD" clId="Web-{DA5B3756-D048-002E-C73F-DC8D84AF5B80}" dt="2024-09-11T11:03:56.542" v="43" actId="1076"/>
          <ac:spMkLst>
            <pc:docMk/>
            <pc:sldMk cId="2507725410" sldId="265"/>
            <ac:spMk id="9" creationId="{6C50A867-EA1C-A6EA-3B9A-EF5FDA66206C}"/>
          </ac:spMkLst>
        </pc:spChg>
        <pc:picChg chg="mod">
          <ac:chgData name="齋藤　神流" userId="S::oom2425221@stu.o-hara.ac.jp::efd51a07-8882-49ae-a2ac-336f066f656b" providerId="AD" clId="Web-{DA5B3756-D048-002E-C73F-DC8D84AF5B80}" dt="2024-09-11T11:03:04.385" v="39" actId="1076"/>
          <ac:picMkLst>
            <pc:docMk/>
            <pc:sldMk cId="2507725410" sldId="265"/>
            <ac:picMk id="2" creationId="{DD7CE389-0A7D-1586-9CE4-BE65BD0F7B6E}"/>
          </ac:picMkLst>
        </pc:picChg>
      </pc:sldChg>
      <pc:sldChg chg="modSp ord">
        <pc:chgData name="齋藤　神流" userId="S::oom2425221@stu.o-hara.ac.jp::efd51a07-8882-49ae-a2ac-336f066f656b" providerId="AD" clId="Web-{DA5B3756-D048-002E-C73F-DC8D84AF5B80}" dt="2024-09-11T11:26:03.862" v="127"/>
        <pc:sldMkLst>
          <pc:docMk/>
          <pc:sldMk cId="1542478256" sldId="266"/>
        </pc:sldMkLst>
        <pc:spChg chg="mod">
          <ac:chgData name="齋藤　神流" userId="S::oom2425221@stu.o-hara.ac.jp::efd51a07-8882-49ae-a2ac-336f066f656b" providerId="AD" clId="Web-{DA5B3756-D048-002E-C73F-DC8D84AF5B80}" dt="2024-09-11T11:15:12.679" v="99" actId="20577"/>
          <ac:spMkLst>
            <pc:docMk/>
            <pc:sldMk cId="1542478256" sldId="266"/>
            <ac:spMk id="7" creationId="{7E8EF8F6-8937-F867-1782-155FD63A2A27}"/>
          </ac:spMkLst>
        </pc:spChg>
      </pc:sldChg>
      <pc:sldChg chg="addSp delSp modSp add replId">
        <pc:chgData name="齋藤　神流" userId="S::oom2425221@stu.o-hara.ac.jp::efd51a07-8882-49ae-a2ac-336f066f656b" providerId="AD" clId="Web-{DA5B3756-D048-002E-C73F-DC8D84AF5B80}" dt="2024-09-11T11:58:56.569" v="397" actId="20577"/>
        <pc:sldMkLst>
          <pc:docMk/>
          <pc:sldMk cId="399304843" sldId="268"/>
        </pc:sldMkLst>
        <pc:spChg chg="del mod">
          <ac:chgData name="齋藤　神流" userId="S::oom2425221@stu.o-hara.ac.jp::efd51a07-8882-49ae-a2ac-336f066f656b" providerId="AD" clId="Web-{DA5B3756-D048-002E-C73F-DC8D84AF5B80}" dt="2024-09-11T11:25:36.768" v="122"/>
          <ac:spMkLst>
            <pc:docMk/>
            <pc:sldMk cId="399304843" sldId="268"/>
            <ac:spMk id="2" creationId="{D8DE4D15-9FB0-083A-A3D3-B5FF6F159CDD}"/>
          </ac:spMkLst>
        </pc:spChg>
        <pc:spChg chg="del mod">
          <ac:chgData name="齋藤　神流" userId="S::oom2425221@stu.o-hara.ac.jp::efd51a07-8882-49ae-a2ac-336f066f656b" providerId="AD" clId="Web-{DA5B3756-D048-002E-C73F-DC8D84AF5B80}" dt="2024-09-11T11:25:41.643" v="124"/>
          <ac:spMkLst>
            <pc:docMk/>
            <pc:sldMk cId="399304843" sldId="268"/>
            <ac:spMk id="7" creationId="{7E8EF8F6-8937-F867-1782-155FD63A2A27}"/>
          </ac:spMkLst>
        </pc:spChg>
        <pc:spChg chg="add del">
          <ac:chgData name="齋藤　神流" userId="S::oom2425221@stu.o-hara.ac.jp::efd51a07-8882-49ae-a2ac-336f066f656b" providerId="AD" clId="Web-{DA5B3756-D048-002E-C73F-DC8D84AF5B80}" dt="2024-09-11T11:28:40.506" v="141"/>
          <ac:spMkLst>
            <pc:docMk/>
            <pc:sldMk cId="399304843" sldId="268"/>
            <ac:spMk id="11" creationId="{7F302C91-4A88-92E6-894F-CCCC0814E08F}"/>
          </ac:spMkLst>
        </pc:spChg>
        <pc:spChg chg="add del">
          <ac:chgData name="齋藤　神流" userId="S::oom2425221@stu.o-hara.ac.jp::efd51a07-8882-49ae-a2ac-336f066f656b" providerId="AD" clId="Web-{DA5B3756-D048-002E-C73F-DC8D84AF5B80}" dt="2024-09-11T11:28:39.771" v="140"/>
          <ac:spMkLst>
            <pc:docMk/>
            <pc:sldMk cId="399304843" sldId="268"/>
            <ac:spMk id="13" creationId="{5D60380C-BE22-61C0-847E-FB82C6C04D6E}"/>
          </ac:spMkLst>
        </pc:spChg>
        <pc:spChg chg="add del mod">
          <ac:chgData name="齋藤　神流" userId="S::oom2425221@stu.o-hara.ac.jp::efd51a07-8882-49ae-a2ac-336f066f656b" providerId="AD" clId="Web-{DA5B3756-D048-002E-C73F-DC8D84AF5B80}" dt="2024-09-11T11:35:26.138" v="211"/>
          <ac:spMkLst>
            <pc:docMk/>
            <pc:sldMk cId="399304843" sldId="268"/>
            <ac:spMk id="15" creationId="{10C7D049-39DF-2898-37A7-9B08B022989A}"/>
          </ac:spMkLst>
        </pc:spChg>
        <pc:spChg chg="add mod">
          <ac:chgData name="齋藤　神流" userId="S::oom2425221@stu.o-hara.ac.jp::efd51a07-8882-49ae-a2ac-336f066f656b" providerId="AD" clId="Web-{DA5B3756-D048-002E-C73F-DC8D84AF5B80}" dt="2024-09-11T11:58:56.569" v="397" actId="20577"/>
          <ac:spMkLst>
            <pc:docMk/>
            <pc:sldMk cId="399304843" sldId="268"/>
            <ac:spMk id="16" creationId="{F6262D2A-AD29-A00C-AC4B-FA30D3193113}"/>
          </ac:spMkLst>
        </pc:spChg>
        <pc:spChg chg="add mod">
          <ac:chgData name="齋藤　神流" userId="S::oom2425221@stu.o-hara.ac.jp::efd51a07-8882-49ae-a2ac-336f066f656b" providerId="AD" clId="Web-{DA5B3756-D048-002E-C73F-DC8D84AF5B80}" dt="2024-09-11T11:58:44.069" v="394" actId="20577"/>
          <ac:spMkLst>
            <pc:docMk/>
            <pc:sldMk cId="399304843" sldId="268"/>
            <ac:spMk id="17" creationId="{1C1D6935-4289-CCA5-41F7-F7A594AF23DC}"/>
          </ac:spMkLst>
        </pc:spChg>
        <pc:spChg chg="add mod">
          <ac:chgData name="齋藤　神流" userId="S::oom2425221@stu.o-hara.ac.jp::efd51a07-8882-49ae-a2ac-336f066f656b" providerId="AD" clId="Web-{DA5B3756-D048-002E-C73F-DC8D84AF5B80}" dt="2024-09-11T11:44:37.898" v="306" actId="14100"/>
          <ac:spMkLst>
            <pc:docMk/>
            <pc:sldMk cId="399304843" sldId="268"/>
            <ac:spMk id="18" creationId="{7EDCE3C4-EFDF-7B7A-D874-A7134F9E7F35}"/>
          </ac:spMkLst>
        </pc:spChg>
        <pc:spChg chg="add mod">
          <ac:chgData name="齋藤　神流" userId="S::oom2425221@stu.o-hara.ac.jp::efd51a07-8882-49ae-a2ac-336f066f656b" providerId="AD" clId="Web-{DA5B3756-D048-002E-C73F-DC8D84AF5B80}" dt="2024-09-11T11:58:10.662" v="392" actId="20577"/>
          <ac:spMkLst>
            <pc:docMk/>
            <pc:sldMk cId="399304843" sldId="268"/>
            <ac:spMk id="19" creationId="{4E25DF4B-A129-1B3E-D97F-EBA4B8E78F94}"/>
          </ac:spMkLst>
        </pc:spChg>
        <pc:spChg chg="add del mod">
          <ac:chgData name="齋藤　神流" userId="S::oom2425221@stu.o-hara.ac.jp::efd51a07-8882-49ae-a2ac-336f066f656b" providerId="AD" clId="Web-{DA5B3756-D048-002E-C73F-DC8D84AF5B80}" dt="2024-09-11T11:42:00.285" v="284"/>
          <ac:spMkLst>
            <pc:docMk/>
            <pc:sldMk cId="399304843" sldId="268"/>
            <ac:spMk id="21" creationId="{3143CC2A-8021-8FB9-C3DC-0A4A0B98F33F}"/>
          </ac:spMkLst>
        </pc:spChg>
        <pc:spChg chg="add mod">
          <ac:chgData name="齋藤　神流" userId="S::oom2425221@stu.o-hara.ac.jp::efd51a07-8882-49ae-a2ac-336f066f656b" providerId="AD" clId="Web-{DA5B3756-D048-002E-C73F-DC8D84AF5B80}" dt="2024-09-11T11:48:00.198" v="332" actId="1076"/>
          <ac:spMkLst>
            <pc:docMk/>
            <pc:sldMk cId="399304843" sldId="268"/>
            <ac:spMk id="23" creationId="{3E2D4E1C-4BBB-F8FE-A09E-3FC4AB691988}"/>
          </ac:spMkLst>
        </pc:spChg>
        <pc:spChg chg="add del mod">
          <ac:chgData name="齋藤　神流" userId="S::oom2425221@stu.o-hara.ac.jp::efd51a07-8882-49ae-a2ac-336f066f656b" providerId="AD" clId="Web-{DA5B3756-D048-002E-C73F-DC8D84AF5B80}" dt="2024-09-11T11:42:35.630" v="288"/>
          <ac:spMkLst>
            <pc:docMk/>
            <pc:sldMk cId="399304843" sldId="268"/>
            <ac:spMk id="24" creationId="{51B3E98B-FC9F-3644-6F70-477C6D76CE50}"/>
          </ac:spMkLst>
        </pc:spChg>
        <pc:spChg chg="add del">
          <ac:chgData name="齋藤　神流" userId="S::oom2425221@stu.o-hara.ac.jp::efd51a07-8882-49ae-a2ac-336f066f656b" providerId="AD" clId="Web-{DA5B3756-D048-002E-C73F-DC8D84AF5B80}" dt="2024-09-11T11:43:02.333" v="290"/>
          <ac:spMkLst>
            <pc:docMk/>
            <pc:sldMk cId="399304843" sldId="268"/>
            <ac:spMk id="25" creationId="{AE1A0F0F-B7F7-FFE7-8EE2-126566E61A89}"/>
          </ac:spMkLst>
        </pc:spChg>
        <pc:spChg chg="add mod">
          <ac:chgData name="齋藤　神流" userId="S::oom2425221@stu.o-hara.ac.jp::efd51a07-8882-49ae-a2ac-336f066f656b" providerId="AD" clId="Web-{DA5B3756-D048-002E-C73F-DC8D84AF5B80}" dt="2024-09-11T11:44:01.209" v="295" actId="1076"/>
          <ac:spMkLst>
            <pc:docMk/>
            <pc:sldMk cId="399304843" sldId="268"/>
            <ac:spMk id="27" creationId="{4237F2FE-99EB-5FC0-AE1B-BA350D9E31EA}"/>
          </ac:spMkLst>
        </pc:spChg>
        <pc:spChg chg="add del">
          <ac:chgData name="齋藤　神流" userId="S::oom2425221@stu.o-hara.ac.jp::efd51a07-8882-49ae-a2ac-336f066f656b" providerId="AD" clId="Web-{DA5B3756-D048-002E-C73F-DC8D84AF5B80}" dt="2024-09-11T11:44:43.288" v="308"/>
          <ac:spMkLst>
            <pc:docMk/>
            <pc:sldMk cId="399304843" sldId="268"/>
            <ac:spMk id="29" creationId="{D8FAA66E-D5B0-B88D-57A6-7622F54E509C}"/>
          </ac:spMkLst>
        </pc:spChg>
        <pc:spChg chg="add del mod">
          <ac:chgData name="齋藤　神流" userId="S::oom2425221@stu.o-hara.ac.jp::efd51a07-8882-49ae-a2ac-336f066f656b" providerId="AD" clId="Web-{DA5B3756-D048-002E-C73F-DC8D84AF5B80}" dt="2024-09-11T11:44:58.585" v="311"/>
          <ac:spMkLst>
            <pc:docMk/>
            <pc:sldMk cId="399304843" sldId="268"/>
            <ac:spMk id="31" creationId="{052399F0-80F3-72FF-333B-A8426622B721}"/>
          </ac:spMkLst>
        </pc:spChg>
        <pc:spChg chg="add mod">
          <ac:chgData name="齋藤　神流" userId="S::oom2425221@stu.o-hara.ac.jp::efd51a07-8882-49ae-a2ac-336f066f656b" providerId="AD" clId="Web-{DA5B3756-D048-002E-C73F-DC8D84AF5B80}" dt="2024-09-11T11:47:50.026" v="331" actId="1076"/>
          <ac:spMkLst>
            <pc:docMk/>
            <pc:sldMk cId="399304843" sldId="268"/>
            <ac:spMk id="32" creationId="{8A4B78BC-1B9C-2EFF-4258-F6C729C1ED78}"/>
          </ac:spMkLst>
        </pc:spChg>
        <pc:spChg chg="add mod">
          <ac:chgData name="齋藤　神流" userId="S::oom2425221@stu.o-hara.ac.jp::efd51a07-8882-49ae-a2ac-336f066f656b" providerId="AD" clId="Web-{DA5B3756-D048-002E-C73F-DC8D84AF5B80}" dt="2024-09-11T11:52:27.968" v="343" actId="1076"/>
          <ac:spMkLst>
            <pc:docMk/>
            <pc:sldMk cId="399304843" sldId="268"/>
            <ac:spMk id="33" creationId="{0B7ACA2F-4716-D204-3898-DD1B35A7CAE9}"/>
          </ac:spMkLst>
        </pc:spChg>
        <pc:picChg chg="del">
          <ac:chgData name="齋藤　神流" userId="S::oom2425221@stu.o-hara.ac.jp::efd51a07-8882-49ae-a2ac-336f066f656b" providerId="AD" clId="Web-{DA5B3756-D048-002E-C73F-DC8D84AF5B80}" dt="2024-09-11T11:25:43.550" v="125"/>
          <ac:picMkLst>
            <pc:docMk/>
            <pc:sldMk cId="399304843" sldId="268"/>
            <ac:picMk id="8" creationId="{A6E26793-1965-27B3-00ED-8D879CCBBC23}"/>
          </ac:picMkLst>
        </pc:picChg>
        <pc:picChg chg="add mod">
          <ac:chgData name="齋藤　神流" userId="S::oom2425221@stu.o-hara.ac.jp::efd51a07-8882-49ae-a2ac-336f066f656b" providerId="AD" clId="Web-{DA5B3756-D048-002E-C73F-DC8D84AF5B80}" dt="2024-09-11T11:41:17.488" v="277" actId="1076"/>
          <ac:picMkLst>
            <pc:docMk/>
            <pc:sldMk cId="399304843" sldId="268"/>
            <ac:picMk id="9" creationId="{47B8D879-8138-59F1-A150-A3E1B11983C0}"/>
          </ac:picMkLst>
        </pc:picChg>
        <pc:picChg chg="add mod">
          <ac:chgData name="齋藤　神流" userId="S::oom2425221@stu.o-hara.ac.jp::efd51a07-8882-49ae-a2ac-336f066f656b" providerId="AD" clId="Web-{DA5B3756-D048-002E-C73F-DC8D84AF5B80}" dt="2024-09-11T11:46:58.650" v="315" actId="1076"/>
          <ac:picMkLst>
            <pc:docMk/>
            <pc:sldMk cId="399304843" sldId="268"/>
            <ac:picMk id="20" creationId="{47ADA1D5-ED8D-7B9A-94FC-4F1F6CFB9FFF}"/>
          </ac:picMkLst>
        </pc:picChg>
        <pc:cxnChg chg="add mod">
          <ac:chgData name="齋藤　神流" userId="S::oom2425221@stu.o-hara.ac.jp::efd51a07-8882-49ae-a2ac-336f066f656b" providerId="AD" clId="Web-{DA5B3756-D048-002E-C73F-DC8D84AF5B80}" dt="2024-09-11T11:47:02.931" v="316" actId="14100"/>
          <ac:cxnSpMkLst>
            <pc:docMk/>
            <pc:sldMk cId="399304843" sldId="268"/>
            <ac:cxnSpMk id="22" creationId="{0FE3FC9C-D65F-BB1B-4537-A65BC5193EFC}"/>
          </ac:cxnSpMkLst>
        </pc:cxnChg>
      </pc:sldChg>
    </pc:docChg>
  </pc:docChgLst>
  <pc:docChgLst>
    <pc:chgData name="金子　直哉" userId="S::oom2425222@stu.o-hara.ac.jp::02b39875-630f-4da2-b626-262ad53c2191" providerId="AD" clId="Web-{F751D26C-99C2-76D0-766F-58BB9DBEB81E}"/>
    <pc:docChg chg="modSld">
      <pc:chgData name="金子　直哉" userId="S::oom2425222@stu.o-hara.ac.jp::02b39875-630f-4da2-b626-262ad53c2191" providerId="AD" clId="Web-{F751D26C-99C2-76D0-766F-58BB9DBEB81E}" dt="2024-09-05T07:25:25.519" v="10" actId="20577"/>
      <pc:docMkLst>
        <pc:docMk/>
      </pc:docMkLst>
    </pc:docChg>
  </pc:docChgLst>
  <pc:docChgLst>
    <pc:chgData name="金子　直哉" userId="S::oom2425222@stu.o-hara.ac.jp::02b39875-630f-4da2-b626-262ad53c2191" providerId="AD" clId="Web-{3BA20E3E-4B1A-CBCC-D939-6189BEE44661}"/>
    <pc:docChg chg="modSld">
      <pc:chgData name="金子　直哉" userId="S::oom2425222@stu.o-hara.ac.jp::02b39875-630f-4da2-b626-262ad53c2191" providerId="AD" clId="Web-{3BA20E3E-4B1A-CBCC-D939-6189BEE44661}" dt="2024-09-05T07:34:34.336" v="37"/>
      <pc:docMkLst>
        <pc:docMk/>
      </pc:docMkLst>
      <pc:sldChg chg="addSp delSp modSp">
        <pc:chgData name="金子　直哉" userId="S::oom2425222@stu.o-hara.ac.jp::02b39875-630f-4da2-b626-262ad53c2191" providerId="AD" clId="Web-{3BA20E3E-4B1A-CBCC-D939-6189BEE44661}" dt="2024-09-05T07:34:34.336" v="37"/>
        <pc:sldMkLst>
          <pc:docMk/>
          <pc:sldMk cId="2507725410" sldId="265"/>
        </pc:sldMkLst>
        <pc:picChg chg="add del mod">
          <ac:chgData name="金子　直哉" userId="S::oom2425222@stu.o-hara.ac.jp::02b39875-630f-4da2-b626-262ad53c2191" providerId="AD" clId="Web-{3BA20E3E-4B1A-CBCC-D939-6189BEE44661}" dt="2024-09-05T07:32:37.958" v="6"/>
          <ac:picMkLst>
            <pc:docMk/>
            <pc:sldMk cId="2507725410" sldId="265"/>
            <ac:picMk id="2" creationId="{F8A63FF4-CB66-EEC9-4DB3-4E2AA034B8F8}"/>
          </ac:picMkLst>
        </pc:picChg>
        <pc:picChg chg="add del mod">
          <ac:chgData name="金子　直哉" userId="S::oom2425222@stu.o-hara.ac.jp::02b39875-630f-4da2-b626-262ad53c2191" providerId="AD" clId="Web-{3BA20E3E-4B1A-CBCC-D939-6189BEE44661}" dt="2024-09-05T07:34:33.664" v="36"/>
          <ac:picMkLst>
            <pc:docMk/>
            <pc:sldMk cId="2507725410" sldId="265"/>
            <ac:picMk id="3" creationId="{758BB13F-5183-DBAE-CF4C-32A7EE4A1B2A}"/>
          </ac:picMkLst>
        </pc:picChg>
        <pc:picChg chg="add del mod">
          <ac:chgData name="金子　直哉" userId="S::oom2425222@stu.o-hara.ac.jp::02b39875-630f-4da2-b626-262ad53c2191" providerId="AD" clId="Web-{3BA20E3E-4B1A-CBCC-D939-6189BEE44661}" dt="2024-09-05T07:34:32.992" v="35"/>
          <ac:picMkLst>
            <pc:docMk/>
            <pc:sldMk cId="2507725410" sldId="265"/>
            <ac:picMk id="4" creationId="{5532F73B-FB7D-B2B8-B301-414905DC4F98}"/>
          </ac:picMkLst>
        </pc:picChg>
        <pc:picChg chg="add del mod">
          <ac:chgData name="金子　直哉" userId="S::oom2425222@stu.o-hara.ac.jp::02b39875-630f-4da2-b626-262ad53c2191" providerId="AD" clId="Web-{3BA20E3E-4B1A-CBCC-D939-6189BEE44661}" dt="2024-09-05T07:34:34.336" v="37"/>
          <ac:picMkLst>
            <pc:docMk/>
            <pc:sldMk cId="2507725410" sldId="265"/>
            <ac:picMk id="5" creationId="{A835A099-ECFC-16A2-296E-57F24029A6A6}"/>
          </ac:picMkLst>
        </pc:picChg>
      </pc:sldChg>
    </pc:docChg>
  </pc:docChgLst>
  <pc:docChgLst>
    <pc:chgData name="金子　直哉" userId="S::oom2425222@stu.o-hara.ac.jp::02b39875-630f-4da2-b626-262ad53c2191" providerId="AD" clId="Web-{E1FBAA13-169B-CB6C-F119-5A985F89297E}"/>
    <pc:docChg chg="modSld">
      <pc:chgData name="金子　直哉" userId="S::oom2425222@stu.o-hara.ac.jp::02b39875-630f-4da2-b626-262ad53c2191" providerId="AD" clId="Web-{E1FBAA13-169B-CB6C-F119-5A985F89297E}" dt="2024-09-13T05:39:00.332" v="9"/>
      <pc:docMkLst>
        <pc:docMk/>
      </pc:docMkLst>
      <pc:sldChg chg="modNotes">
        <pc:chgData name="金子　直哉" userId="S::oom2425222@stu.o-hara.ac.jp::02b39875-630f-4da2-b626-262ad53c2191" providerId="AD" clId="Web-{E1FBAA13-169B-CB6C-F119-5A985F89297E}" dt="2024-09-13T05:39:00.332" v="9"/>
        <pc:sldMkLst>
          <pc:docMk/>
          <pc:sldMk cId="2818095449" sldId="262"/>
        </pc:sldMkLst>
      </pc:sldChg>
    </pc:docChg>
  </pc:docChgLst>
  <pc:docChgLst>
    <pc:chgData name="野原　海璃" userId="S::oom2425167@stu.o-hara.ac.jp::1611a6e6-9f4c-4904-a402-0666100fac5c" providerId="AD" clId="Web-{27ACBB13-3202-206A-1EAA-82C93417A640}"/>
    <pc:docChg chg="modSld">
      <pc:chgData name="野原　海璃" userId="S::oom2425167@stu.o-hara.ac.jp::1611a6e6-9f4c-4904-a402-0666100fac5c" providerId="AD" clId="Web-{27ACBB13-3202-206A-1EAA-82C93417A640}" dt="2024-09-10T01:56:00.547" v="59" actId="20577"/>
      <pc:docMkLst>
        <pc:docMk/>
      </pc:docMkLst>
      <pc:sldChg chg="modSp">
        <pc:chgData name="野原　海璃" userId="S::oom2425167@stu.o-hara.ac.jp::1611a6e6-9f4c-4904-a402-0666100fac5c" providerId="AD" clId="Web-{27ACBB13-3202-206A-1EAA-82C93417A640}" dt="2024-09-10T01:54:55.592" v="55" actId="1076"/>
        <pc:sldMkLst>
          <pc:docMk/>
          <pc:sldMk cId="821662520" sldId="263"/>
        </pc:sldMkLst>
        <pc:spChg chg="mod">
          <ac:chgData name="野原　海璃" userId="S::oom2425167@stu.o-hara.ac.jp::1611a6e6-9f4c-4904-a402-0666100fac5c" providerId="AD" clId="Web-{27ACBB13-3202-206A-1EAA-82C93417A640}" dt="2024-09-10T01:54:47.982" v="53" actId="14100"/>
          <ac:spMkLst>
            <pc:docMk/>
            <pc:sldMk cId="821662520" sldId="263"/>
            <ac:spMk id="11" creationId="{F19C565F-83DF-E27B-4099-18B084B09387}"/>
          </ac:spMkLst>
        </pc:spChg>
        <pc:spChg chg="mod">
          <ac:chgData name="野原　海璃" userId="S::oom2425167@stu.o-hara.ac.jp::1611a6e6-9f4c-4904-a402-0666100fac5c" providerId="AD" clId="Web-{27ACBB13-3202-206A-1EAA-82C93417A640}" dt="2024-09-10T01:54:55.592" v="55" actId="1076"/>
          <ac:spMkLst>
            <pc:docMk/>
            <pc:sldMk cId="821662520" sldId="263"/>
            <ac:spMk id="21" creationId="{F96F5F5D-91D3-71C5-8E0B-25A825948E92}"/>
          </ac:spMkLst>
        </pc:spChg>
        <pc:picChg chg="mod">
          <ac:chgData name="野原　海璃" userId="S::oom2425167@stu.o-hara.ac.jp::1611a6e6-9f4c-4904-a402-0666100fac5c" providerId="AD" clId="Web-{27ACBB13-3202-206A-1EAA-82C93417A640}" dt="2024-09-10T01:54:51.467" v="54" actId="1076"/>
          <ac:picMkLst>
            <pc:docMk/>
            <pc:sldMk cId="821662520" sldId="263"/>
            <ac:picMk id="8" creationId="{1754C27A-2BE6-6E57-CF18-CFFD8B06DFF0}"/>
          </ac:picMkLst>
        </pc:picChg>
      </pc:sldChg>
      <pc:sldChg chg="modSp">
        <pc:chgData name="野原　海璃" userId="S::oom2425167@stu.o-hara.ac.jp::1611a6e6-9f4c-4904-a402-0666100fac5c" providerId="AD" clId="Web-{27ACBB13-3202-206A-1EAA-82C93417A640}" dt="2024-09-10T01:56:00.547" v="59" actId="20577"/>
        <pc:sldMkLst>
          <pc:docMk/>
          <pc:sldMk cId="3459328106" sldId="264"/>
        </pc:sldMkLst>
        <pc:spChg chg="mod">
          <ac:chgData name="野原　海璃" userId="S::oom2425167@stu.o-hara.ac.jp::1611a6e6-9f4c-4904-a402-0666100fac5c" providerId="AD" clId="Web-{27ACBB13-3202-206A-1EAA-82C93417A640}" dt="2024-09-10T01:56:00.547" v="59" actId="20577"/>
          <ac:spMkLst>
            <pc:docMk/>
            <pc:sldMk cId="3459328106" sldId="264"/>
            <ac:spMk id="2" creationId="{B7AB916E-9E85-D96D-1C00-2B198DB6089B}"/>
          </ac:spMkLst>
        </pc:spChg>
      </pc:sldChg>
    </pc:docChg>
  </pc:docChgLst>
  <pc:docChgLst>
    <pc:chgData name="野原　海璃" userId="S::oom2425167@stu.o-hara.ac.jp::1611a6e6-9f4c-4904-a402-0666100fac5c" providerId="AD" clId="Web-{2D88A629-260B-55FF-EE6F-8F23363E6F97}"/>
    <pc:docChg chg="modSld sldOrd">
      <pc:chgData name="野原　海璃" userId="S::oom2425167@stu.o-hara.ac.jp::1611a6e6-9f4c-4904-a402-0666100fac5c" providerId="AD" clId="Web-{2D88A629-260B-55FF-EE6F-8F23363E6F97}" dt="2024-09-11T05:37:15.781" v="9"/>
      <pc:docMkLst>
        <pc:docMk/>
      </pc:docMkLst>
      <pc:sldChg chg="ord">
        <pc:chgData name="野原　海璃" userId="S::oom2425167@stu.o-hara.ac.jp::1611a6e6-9f4c-4904-a402-0666100fac5c" providerId="AD" clId="Web-{2D88A629-260B-55FF-EE6F-8F23363E6F97}" dt="2024-09-11T05:37:15.781" v="9"/>
        <pc:sldMkLst>
          <pc:docMk/>
          <pc:sldMk cId="2507725410" sldId="265"/>
        </pc:sldMkLst>
      </pc:sldChg>
      <pc:sldChg chg="modSp ord">
        <pc:chgData name="野原　海璃" userId="S::oom2425167@stu.o-hara.ac.jp::1611a6e6-9f4c-4904-a402-0666100fac5c" providerId="AD" clId="Web-{2D88A629-260B-55FF-EE6F-8F23363E6F97}" dt="2024-09-11T05:34:05.582" v="8" actId="1076"/>
        <pc:sldMkLst>
          <pc:docMk/>
          <pc:sldMk cId="1542478256" sldId="266"/>
        </pc:sldMkLst>
        <pc:spChg chg="mod">
          <ac:chgData name="野原　海璃" userId="S::oom2425167@stu.o-hara.ac.jp::1611a6e6-9f4c-4904-a402-0666100fac5c" providerId="AD" clId="Web-{2D88A629-260B-55FF-EE6F-8F23363E6F97}" dt="2024-09-11T05:33:02.140" v="4" actId="20577"/>
          <ac:spMkLst>
            <pc:docMk/>
            <pc:sldMk cId="1542478256" sldId="266"/>
            <ac:spMk id="2" creationId="{D8DE4D15-9FB0-083A-A3D3-B5FF6F159CDD}"/>
          </ac:spMkLst>
        </pc:spChg>
        <pc:spChg chg="mod">
          <ac:chgData name="野原　海璃" userId="S::oom2425167@stu.o-hara.ac.jp::1611a6e6-9f4c-4904-a402-0666100fac5c" providerId="AD" clId="Web-{2D88A629-260B-55FF-EE6F-8F23363E6F97}" dt="2024-09-11T05:34:05.582" v="8" actId="1076"/>
          <ac:spMkLst>
            <pc:docMk/>
            <pc:sldMk cId="1542478256" sldId="266"/>
            <ac:spMk id="3" creationId="{249E894B-DBA9-A404-FDDC-96165EFCB121}"/>
          </ac:spMkLst>
        </pc:spChg>
      </pc:sldChg>
    </pc:docChg>
  </pc:docChgLst>
  <pc:docChgLst>
    <pc:chgData name="野原　海璃" userId="S::oom2425167@stu.o-hara.ac.jp::1611a6e6-9f4c-4904-a402-0666100fac5c" providerId="AD" clId="Web-{A9E227BE-0C7F-C0DA-AB00-DD33D0D665A6}"/>
    <pc:docChg chg="delSld modSld sldOrd">
      <pc:chgData name="野原　海璃" userId="S::oom2425167@stu.o-hara.ac.jp::1611a6e6-9f4c-4904-a402-0666100fac5c" providerId="AD" clId="Web-{A9E227BE-0C7F-C0DA-AB00-DD33D0D665A6}" dt="2024-09-04T06:19:16.917" v="80" actId="20577"/>
      <pc:docMkLst>
        <pc:docMk/>
      </pc:docMkLst>
      <pc:sldChg chg="modSp">
        <pc:chgData name="野原　海璃" userId="S::oom2425167@stu.o-hara.ac.jp::1611a6e6-9f4c-4904-a402-0666100fac5c" providerId="AD" clId="Web-{A9E227BE-0C7F-C0DA-AB00-DD33D0D665A6}" dt="2024-09-04T05:47:04.873" v="29" actId="14100"/>
        <pc:sldMkLst>
          <pc:docMk/>
          <pc:sldMk cId="1057550692" sldId="256"/>
        </pc:sldMkLst>
        <pc:spChg chg="mod">
          <ac:chgData name="野原　海璃" userId="S::oom2425167@stu.o-hara.ac.jp::1611a6e6-9f4c-4904-a402-0666100fac5c" providerId="AD" clId="Web-{A9E227BE-0C7F-C0DA-AB00-DD33D0D665A6}" dt="2024-09-04T05:47:04.873" v="29" actId="14100"/>
          <ac:spMkLst>
            <pc:docMk/>
            <pc:sldMk cId="1057550692" sldId="256"/>
            <ac:spMk id="2" creationId="{4140B3C3-8A75-02DC-4ACD-FB76BA4C0B44}"/>
          </ac:spMkLst>
        </pc:spChg>
      </pc:sldChg>
      <pc:sldChg chg="del">
        <pc:chgData name="野原　海璃" userId="S::oom2425167@stu.o-hara.ac.jp::1611a6e6-9f4c-4904-a402-0666100fac5c" providerId="AD" clId="Web-{A9E227BE-0C7F-C0DA-AB00-DD33D0D665A6}" dt="2024-09-04T05:32:54.861" v="0"/>
        <pc:sldMkLst>
          <pc:docMk/>
          <pc:sldMk cId="684171071" sldId="259"/>
        </pc:sldMkLst>
      </pc:sldChg>
      <pc:sldChg chg="modSp">
        <pc:chgData name="野原　海璃" userId="S::oom2425167@stu.o-hara.ac.jp::1611a6e6-9f4c-4904-a402-0666100fac5c" providerId="AD" clId="Web-{A9E227BE-0C7F-C0DA-AB00-DD33D0D665A6}" dt="2024-09-04T05:52:39.088" v="60" actId="20577"/>
        <pc:sldMkLst>
          <pc:docMk/>
          <pc:sldMk cId="548946409" sldId="260"/>
        </pc:sldMkLst>
        <pc:spChg chg="mod">
          <ac:chgData name="野原　海璃" userId="S::oom2425167@stu.o-hara.ac.jp::1611a6e6-9f4c-4904-a402-0666100fac5c" providerId="AD" clId="Web-{A9E227BE-0C7F-C0DA-AB00-DD33D0D665A6}" dt="2024-09-04T05:52:33.103" v="58" actId="20577"/>
          <ac:spMkLst>
            <pc:docMk/>
            <pc:sldMk cId="548946409" sldId="260"/>
            <ac:spMk id="2" creationId="{FC9C58A2-D504-CE1B-5AF1-3A834C4FC541}"/>
          </ac:spMkLst>
        </pc:spChg>
        <pc:spChg chg="mod">
          <ac:chgData name="野原　海璃" userId="S::oom2425167@stu.o-hara.ac.jp::1611a6e6-9f4c-4904-a402-0666100fac5c" providerId="AD" clId="Web-{A9E227BE-0C7F-C0DA-AB00-DD33D0D665A6}" dt="2024-09-04T05:52:39.088" v="60" actId="20577"/>
          <ac:spMkLst>
            <pc:docMk/>
            <pc:sldMk cId="548946409" sldId="260"/>
            <ac:spMk id="3" creationId="{27FCC186-C48F-EC24-0B19-609C6CCF6C01}"/>
          </ac:spMkLst>
        </pc:spChg>
      </pc:sldChg>
      <pc:sldChg chg="modSp">
        <pc:chgData name="野原　海璃" userId="S::oom2425167@stu.o-hara.ac.jp::1611a6e6-9f4c-4904-a402-0666100fac5c" providerId="AD" clId="Web-{A9E227BE-0C7F-C0DA-AB00-DD33D0D665A6}" dt="2024-09-04T05:53:06.807" v="62" actId="20577"/>
        <pc:sldMkLst>
          <pc:docMk/>
          <pc:sldMk cId="2861395389" sldId="261"/>
        </pc:sldMkLst>
        <pc:spChg chg="mod">
          <ac:chgData name="野原　海璃" userId="S::oom2425167@stu.o-hara.ac.jp::1611a6e6-9f4c-4904-a402-0666100fac5c" providerId="AD" clId="Web-{A9E227BE-0C7F-C0DA-AB00-DD33D0D665A6}" dt="2024-09-04T05:53:01.182" v="61" actId="20577"/>
          <ac:spMkLst>
            <pc:docMk/>
            <pc:sldMk cId="2861395389" sldId="261"/>
            <ac:spMk id="2" creationId="{5E4BBA88-268D-FE74-C4FE-2FB9A2908804}"/>
          </ac:spMkLst>
        </pc:spChg>
        <pc:spChg chg="mod">
          <ac:chgData name="野原　海璃" userId="S::oom2425167@stu.o-hara.ac.jp::1611a6e6-9f4c-4904-a402-0666100fac5c" providerId="AD" clId="Web-{A9E227BE-0C7F-C0DA-AB00-DD33D0D665A6}" dt="2024-09-04T05:53:06.807" v="62" actId="20577"/>
          <ac:spMkLst>
            <pc:docMk/>
            <pc:sldMk cId="2861395389" sldId="261"/>
            <ac:spMk id="3" creationId="{F8954E76-B047-ABE1-288B-5153D376C9CB}"/>
          </ac:spMkLst>
        </pc:spChg>
      </pc:sldChg>
      <pc:sldChg chg="modSp">
        <pc:chgData name="野原　海璃" userId="S::oom2425167@stu.o-hara.ac.jp::1611a6e6-9f4c-4904-a402-0666100fac5c" providerId="AD" clId="Web-{A9E227BE-0C7F-C0DA-AB00-DD33D0D665A6}" dt="2024-09-04T05:41:30.518" v="24" actId="20577"/>
        <pc:sldMkLst>
          <pc:docMk/>
          <pc:sldMk cId="2818095449" sldId="262"/>
        </pc:sldMkLst>
        <pc:spChg chg="mod">
          <ac:chgData name="野原　海璃" userId="S::oom2425167@stu.o-hara.ac.jp::1611a6e6-9f4c-4904-a402-0666100fac5c" providerId="AD" clId="Web-{A9E227BE-0C7F-C0DA-AB00-DD33D0D665A6}" dt="2024-09-04T05:41:30.518" v="24" actId="20577"/>
          <ac:spMkLst>
            <pc:docMk/>
            <pc:sldMk cId="2818095449" sldId="262"/>
            <ac:spMk id="3" creationId="{249E894B-DBA9-A404-FDDC-96165EFCB121}"/>
          </ac:spMkLst>
        </pc:spChg>
      </pc:sldChg>
      <pc:sldChg chg="modSp">
        <pc:chgData name="野原　海璃" userId="S::oom2425167@stu.o-hara.ac.jp::1611a6e6-9f4c-4904-a402-0666100fac5c" providerId="AD" clId="Web-{A9E227BE-0C7F-C0DA-AB00-DD33D0D665A6}" dt="2024-09-04T06:19:16.917" v="80" actId="20577"/>
        <pc:sldMkLst>
          <pc:docMk/>
          <pc:sldMk cId="3459328106" sldId="264"/>
        </pc:sldMkLst>
        <pc:spChg chg="mod">
          <ac:chgData name="野原　海璃" userId="S::oom2425167@stu.o-hara.ac.jp::1611a6e6-9f4c-4904-a402-0666100fac5c" providerId="AD" clId="Web-{A9E227BE-0C7F-C0DA-AB00-DD33D0D665A6}" dt="2024-09-04T06:19:16.917" v="80" actId="20577"/>
          <ac:spMkLst>
            <pc:docMk/>
            <pc:sldMk cId="3459328106" sldId="264"/>
            <ac:spMk id="2" creationId="{B7AB916E-9E85-D96D-1C00-2B198DB6089B}"/>
          </ac:spMkLst>
        </pc:spChg>
      </pc:sldChg>
    </pc:docChg>
  </pc:docChgLst>
  <pc:docChgLst>
    <pc:chgData name="野原　海璃" userId="S::oom2425167@stu.o-hara.ac.jp::1611a6e6-9f4c-4904-a402-0666100fac5c" providerId="AD" clId="Web-{A5F0B7EF-6A8D-3E98-F598-C0529AEC4572}"/>
    <pc:docChg chg="modSld">
      <pc:chgData name="野原　海璃" userId="S::oom2425167@stu.o-hara.ac.jp::1611a6e6-9f4c-4904-a402-0666100fac5c" providerId="AD" clId="Web-{A5F0B7EF-6A8D-3E98-F598-C0529AEC4572}" dt="2024-09-11T00:20:32.970" v="3"/>
      <pc:docMkLst>
        <pc:docMk/>
      </pc:docMkLst>
    </pc:docChg>
  </pc:docChgLst>
  <pc:docChgLst>
    <pc:chgData name="金子　直哉" userId="S::oom2425222@stu.o-hara.ac.jp::02b39875-630f-4da2-b626-262ad53c2191" providerId="AD" clId="Web-{D4178507-0909-4C6E-6AFE-065A803DA279}"/>
    <pc:docChg chg="modSld">
      <pc:chgData name="金子　直哉" userId="S::oom2425222@stu.o-hara.ac.jp::02b39875-630f-4da2-b626-262ad53c2191" providerId="AD" clId="Web-{D4178507-0909-4C6E-6AFE-065A803DA279}" dt="2024-09-05T07:22:16.774" v="190" actId="20577"/>
      <pc:docMkLst>
        <pc:docMk/>
      </pc:docMkLst>
      <pc:sldChg chg="modSp">
        <pc:chgData name="金子　直哉" userId="S::oom2425222@stu.o-hara.ac.jp::02b39875-630f-4da2-b626-262ad53c2191" providerId="AD" clId="Web-{D4178507-0909-4C6E-6AFE-065A803DA279}" dt="2024-09-05T07:22:16.774" v="190" actId="20577"/>
        <pc:sldMkLst>
          <pc:docMk/>
          <pc:sldMk cId="2818095449" sldId="262"/>
        </pc:sldMkLst>
        <pc:spChg chg="mod">
          <ac:chgData name="金子　直哉" userId="S::oom2425222@stu.o-hara.ac.jp::02b39875-630f-4da2-b626-262ad53c2191" providerId="AD" clId="Web-{D4178507-0909-4C6E-6AFE-065A803DA279}" dt="2024-09-05T07:22:16.774" v="190" actId="20577"/>
          <ac:spMkLst>
            <pc:docMk/>
            <pc:sldMk cId="2818095449" sldId="262"/>
            <ac:spMk id="3" creationId="{249E894B-DBA9-A404-FDDC-96165EFCB121}"/>
          </ac:spMkLst>
        </pc:spChg>
      </pc:sldChg>
    </pc:docChg>
  </pc:docChgLst>
  <pc:docChgLst>
    <pc:chgData name="齋藤　神流" userId="S::oom2425221@stu.o-hara.ac.jp::efd51a07-8882-49ae-a2ac-336f066f656b" providerId="AD" clId="Web-{DA9A6063-CDAC-8EFD-7A2B-F2B124974C0C}"/>
    <pc:docChg chg="modSld">
      <pc:chgData name="齋藤　神流" userId="S::oom2425221@stu.o-hara.ac.jp::efd51a07-8882-49ae-a2ac-336f066f656b" providerId="AD" clId="Web-{DA9A6063-CDAC-8EFD-7A2B-F2B124974C0C}" dt="2024-09-04T06:18:15.476" v="68" actId="1076"/>
      <pc:docMkLst>
        <pc:docMk/>
      </pc:docMkLst>
      <pc:sldChg chg="modSp">
        <pc:chgData name="齋藤　神流" userId="S::oom2425221@stu.o-hara.ac.jp::efd51a07-8882-49ae-a2ac-336f066f656b" providerId="AD" clId="Web-{DA9A6063-CDAC-8EFD-7A2B-F2B124974C0C}" dt="2024-09-04T06:17:01.567" v="64" actId="1076"/>
        <pc:sldMkLst>
          <pc:docMk/>
          <pc:sldMk cId="604880001" sldId="257"/>
        </pc:sldMkLst>
        <pc:spChg chg="mod">
          <ac:chgData name="齋藤　神流" userId="S::oom2425221@stu.o-hara.ac.jp::efd51a07-8882-49ae-a2ac-336f066f656b" providerId="AD" clId="Web-{DA9A6063-CDAC-8EFD-7A2B-F2B124974C0C}" dt="2024-09-04T06:14:35.954" v="48" actId="20577"/>
          <ac:spMkLst>
            <pc:docMk/>
            <pc:sldMk cId="604880001" sldId="257"/>
            <ac:spMk id="2" creationId="{25359025-1FCD-8F79-087D-680EE0BE52DE}"/>
          </ac:spMkLst>
        </pc:spChg>
        <pc:picChg chg="mod">
          <ac:chgData name="齋藤　神流" userId="S::oom2425221@stu.o-hara.ac.jp::efd51a07-8882-49ae-a2ac-336f066f656b" providerId="AD" clId="Web-{DA9A6063-CDAC-8EFD-7A2B-F2B124974C0C}" dt="2024-09-04T06:17:01.567" v="64" actId="1076"/>
          <ac:picMkLst>
            <pc:docMk/>
            <pc:sldMk cId="604880001" sldId="257"/>
            <ac:picMk id="4" creationId="{30331CA1-8307-F32B-F426-60639650FC59}"/>
          </ac:picMkLst>
        </pc:picChg>
      </pc:sldChg>
      <pc:sldChg chg="addSp delSp modSp">
        <pc:chgData name="齋藤　神流" userId="S::oom2425221@stu.o-hara.ac.jp::efd51a07-8882-49ae-a2ac-336f066f656b" providerId="AD" clId="Web-{DA9A6063-CDAC-8EFD-7A2B-F2B124974C0C}" dt="2024-09-04T06:18:15.476" v="68" actId="1076"/>
        <pc:sldMkLst>
          <pc:docMk/>
          <pc:sldMk cId="1220129892" sldId="258"/>
        </pc:sldMkLst>
        <pc:spChg chg="mod">
          <ac:chgData name="齋藤　神流" userId="S::oom2425221@stu.o-hara.ac.jp::efd51a07-8882-49ae-a2ac-336f066f656b" providerId="AD" clId="Web-{DA9A6063-CDAC-8EFD-7A2B-F2B124974C0C}" dt="2024-09-04T06:14:07.422" v="31" actId="20577"/>
          <ac:spMkLst>
            <pc:docMk/>
            <pc:sldMk cId="1220129892" sldId="258"/>
            <ac:spMk id="2" creationId="{A5565454-34FE-C31C-F98C-1218708F9081}"/>
          </ac:spMkLst>
        </pc:spChg>
        <pc:spChg chg="add del mod">
          <ac:chgData name="齋藤　神流" userId="S::oom2425221@stu.o-hara.ac.jp::efd51a07-8882-49ae-a2ac-336f066f656b" providerId="AD" clId="Web-{DA9A6063-CDAC-8EFD-7A2B-F2B124974C0C}" dt="2024-09-04T06:13:10.373" v="21"/>
          <ac:spMkLst>
            <pc:docMk/>
            <pc:sldMk cId="1220129892" sldId="258"/>
            <ac:spMk id="7" creationId="{7ADBE9D9-EB6E-2DE0-04EA-41B7A5131B22}"/>
          </ac:spMkLst>
        </pc:spChg>
        <pc:picChg chg="add del mod">
          <ac:chgData name="齋藤　神流" userId="S::oom2425221@stu.o-hara.ac.jp::efd51a07-8882-49ae-a2ac-336f066f656b" providerId="AD" clId="Web-{DA9A6063-CDAC-8EFD-7A2B-F2B124974C0C}" dt="2024-09-04T06:10:13.384" v="11"/>
          <ac:picMkLst>
            <pc:docMk/>
            <pc:sldMk cId="1220129892" sldId="258"/>
            <ac:picMk id="3" creationId="{BD3F536C-8BA0-CE26-863A-C24607A3B445}"/>
          </ac:picMkLst>
        </pc:picChg>
        <pc:picChg chg="add del mod">
          <ac:chgData name="齋藤　神流" userId="S::oom2425221@stu.o-hara.ac.jp::efd51a07-8882-49ae-a2ac-336f066f656b" providerId="AD" clId="Web-{DA9A6063-CDAC-8EFD-7A2B-F2B124974C0C}" dt="2024-09-04T06:14:55.111" v="52"/>
          <ac:picMkLst>
            <pc:docMk/>
            <pc:sldMk cId="1220129892" sldId="258"/>
            <ac:picMk id="4" creationId="{2BDB0E30-2EA0-A3A0-A222-49A309936953}"/>
          </ac:picMkLst>
        </pc:picChg>
        <pc:picChg chg="del">
          <ac:chgData name="齋藤　神流" userId="S::oom2425221@stu.o-hara.ac.jp::efd51a07-8882-49ae-a2ac-336f066f656b" providerId="AD" clId="Web-{DA9A6063-CDAC-8EFD-7A2B-F2B124974C0C}" dt="2024-09-04T06:13:01.014" v="20"/>
          <ac:picMkLst>
            <pc:docMk/>
            <pc:sldMk cId="1220129892" sldId="258"/>
            <ac:picMk id="5" creationId="{3F19C228-9326-C765-DF9C-23B10F92638E}"/>
          </ac:picMkLst>
        </pc:picChg>
        <pc:picChg chg="add mod">
          <ac:chgData name="齋藤　神流" userId="S::oom2425221@stu.o-hara.ac.jp::efd51a07-8882-49ae-a2ac-336f066f656b" providerId="AD" clId="Web-{DA9A6063-CDAC-8EFD-7A2B-F2B124974C0C}" dt="2024-09-04T06:18:15.476" v="68" actId="1076"/>
          <ac:picMkLst>
            <pc:docMk/>
            <pc:sldMk cId="1220129892" sldId="258"/>
            <ac:picMk id="8" creationId="{00C298E9-F689-1751-F7F8-11F6A618DC3C}"/>
          </ac:picMkLst>
        </pc:picChg>
      </pc:sldChg>
    </pc:docChg>
  </pc:docChgLst>
  <pc:docChgLst>
    <pc:chgData name="金子　直哉" userId="S::oom2425222@stu.o-hara.ac.jp::02b39875-630f-4da2-b626-262ad53c2191" providerId="AD" clId="Web-{0EF70C21-48BD-562B-DC82-83D00FED6623}"/>
    <pc:docChg chg="modSld">
      <pc:chgData name="金子　直哉" userId="S::oom2425222@stu.o-hara.ac.jp::02b39875-630f-4da2-b626-262ad53c2191" providerId="AD" clId="Web-{0EF70C21-48BD-562B-DC82-83D00FED6623}" dt="2024-09-10T05:22:21.625" v="12" actId="20577"/>
      <pc:docMkLst>
        <pc:docMk/>
      </pc:docMkLst>
      <pc:sldChg chg="addSp modSp">
        <pc:chgData name="金子　直哉" userId="S::oom2425222@stu.o-hara.ac.jp::02b39875-630f-4da2-b626-262ad53c2191" providerId="AD" clId="Web-{0EF70C21-48BD-562B-DC82-83D00FED6623}" dt="2024-09-10T05:22:21.625" v="12" actId="20577"/>
        <pc:sldMkLst>
          <pc:docMk/>
          <pc:sldMk cId="2507725410" sldId="265"/>
        </pc:sldMkLst>
        <pc:spChg chg="mod">
          <ac:chgData name="金子　直哉" userId="S::oom2425222@stu.o-hara.ac.jp::02b39875-630f-4da2-b626-262ad53c2191" providerId="AD" clId="Web-{0EF70C21-48BD-562B-DC82-83D00FED6623}" dt="2024-09-10T05:22:21.625" v="12" actId="20577"/>
          <ac:spMkLst>
            <pc:docMk/>
            <pc:sldMk cId="2507725410" sldId="265"/>
            <ac:spMk id="9" creationId="{6C50A867-EA1C-A6EA-3B9A-EF5FDA66206C}"/>
          </ac:spMkLst>
        </pc:spChg>
        <pc:picChg chg="add mod ord">
          <ac:chgData name="金子　直哉" userId="S::oom2425222@stu.o-hara.ac.jp::02b39875-630f-4da2-b626-262ad53c2191" providerId="AD" clId="Web-{0EF70C21-48BD-562B-DC82-83D00FED6623}" dt="2024-09-10T05:22:13.734" v="11" actId="1076"/>
          <ac:picMkLst>
            <pc:docMk/>
            <pc:sldMk cId="2507725410" sldId="265"/>
            <ac:picMk id="2" creationId="{DD7CE389-0A7D-1586-9CE4-BE65BD0F7B6E}"/>
          </ac:picMkLst>
        </pc:picChg>
      </pc:sldChg>
    </pc:docChg>
  </pc:docChgLst>
  <pc:docChgLst>
    <pc:chgData name="金子　直哉" userId="S::oom2425222@stu.o-hara.ac.jp::02b39875-630f-4da2-b626-262ad53c2191" providerId="AD" clId="Web-{A96FA198-6D80-1B20-6ADA-4B68115EA934}"/>
    <pc:docChg chg="modSld sldOrd">
      <pc:chgData name="金子　直哉" userId="S::oom2425222@stu.o-hara.ac.jp::02b39875-630f-4da2-b626-262ad53c2191" providerId="AD" clId="Web-{A96FA198-6D80-1B20-6ADA-4B68115EA934}" dt="2024-09-18T02:32:04.646" v="2"/>
      <pc:docMkLst>
        <pc:docMk/>
      </pc:docMkLst>
      <pc:sldChg chg="modSp">
        <pc:chgData name="金子　直哉" userId="S::oom2425222@stu.o-hara.ac.jp::02b39875-630f-4da2-b626-262ad53c2191" providerId="AD" clId="Web-{A96FA198-6D80-1B20-6ADA-4B68115EA934}" dt="2024-09-18T01:58:20.130" v="0" actId="14100"/>
        <pc:sldMkLst>
          <pc:docMk/>
          <pc:sldMk cId="604880001" sldId="257"/>
        </pc:sldMkLst>
        <pc:picChg chg="mod">
          <ac:chgData name="金子　直哉" userId="S::oom2425222@stu.o-hara.ac.jp::02b39875-630f-4da2-b626-262ad53c2191" providerId="AD" clId="Web-{A96FA198-6D80-1B20-6ADA-4B68115EA934}" dt="2024-09-18T01:58:20.130" v="0" actId="14100"/>
          <ac:picMkLst>
            <pc:docMk/>
            <pc:sldMk cId="604880001" sldId="257"/>
            <ac:picMk id="4" creationId="{30331CA1-8307-F32B-F426-60639650FC59}"/>
          </ac:picMkLst>
        </pc:picChg>
      </pc:sldChg>
      <pc:sldChg chg="ord">
        <pc:chgData name="金子　直哉" userId="S::oom2425222@stu.o-hara.ac.jp::02b39875-630f-4da2-b626-262ad53c2191" providerId="AD" clId="Web-{A96FA198-6D80-1B20-6ADA-4B68115EA934}" dt="2024-09-18T02:32:04.646" v="2"/>
        <pc:sldMkLst>
          <pc:docMk/>
          <pc:sldMk cId="3459328106"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469097B-FDDF-7080-526C-A1DB818784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57A61EA-BEE8-834A-665C-688B1787C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734343-CD72-4C51-8011-CB0CB65D942F}" type="datetimeFigureOut">
              <a:rPr kumimoji="1" lang="ja-JP" altLang="en-US" smtClean="0"/>
              <a:t>2024/9/17</a:t>
            </a:fld>
            <a:endParaRPr kumimoji="1" lang="ja-JP" altLang="en-US"/>
          </a:p>
        </p:txBody>
      </p:sp>
      <p:sp>
        <p:nvSpPr>
          <p:cNvPr id="4" name="フッター プレースホルダー 3">
            <a:extLst>
              <a:ext uri="{FF2B5EF4-FFF2-40B4-BE49-F238E27FC236}">
                <a16:creationId xmlns:a16="http://schemas.microsoft.com/office/drawing/2014/main" id="{980282F5-E036-BE91-8F5C-883BB7350C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C888126-3E6A-F3EE-9F2C-0F896EE372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61096-86DE-47EC-9218-6CFD91C0900F}" type="slidenum">
              <a:rPr kumimoji="1" lang="ja-JP" altLang="en-US" smtClean="0"/>
              <a:t>‹#›</a:t>
            </a:fld>
            <a:endParaRPr kumimoji="1" lang="ja-JP" altLang="en-US"/>
          </a:p>
        </p:txBody>
      </p:sp>
    </p:spTree>
    <p:extLst>
      <p:ext uri="{BB962C8B-B14F-4D97-AF65-F5344CB8AC3E}">
        <p14:creationId xmlns:p14="http://schemas.microsoft.com/office/powerpoint/2010/main" val="237261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F5F72-3D74-4923-AA42-6E76A2CF88EF}" type="datetimeFigureOut">
              <a:t>9/17/2024</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8135D-F733-42F8-9E5C-4BCAF73C8367}" type="slidenum">
              <a:t>‹#›</a:t>
            </a:fld>
            <a:endParaRPr lang="ja-JP" altLang="en-US"/>
          </a:p>
        </p:txBody>
      </p:sp>
    </p:spTree>
    <p:extLst>
      <p:ext uri="{BB962C8B-B14F-4D97-AF65-F5344CB8AC3E}">
        <p14:creationId xmlns:p14="http://schemas.microsoft.com/office/powerpoint/2010/main" val="40732663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これから９班の発表を始めます。</a:t>
            </a:r>
          </a:p>
          <a:p>
            <a:r>
              <a:rPr lang="ja-JP" altLang="en-US">
                <a:latin typeface="游ゴシック"/>
                <a:ea typeface="游ゴシック"/>
                <a:cs typeface="Calibri"/>
              </a:rPr>
              <a:t>私たちのテーマは「視覚障害者の生活を支える」です。</a:t>
            </a:r>
          </a:p>
          <a:p>
            <a:r>
              <a:rPr lang="ja-JP" altLang="en-US">
                <a:latin typeface="游ゴシック"/>
                <a:ea typeface="游ゴシック"/>
                <a:cs typeface="Calibri"/>
              </a:rPr>
              <a:t>よろしくお願いします。</a:t>
            </a:r>
          </a:p>
        </p:txBody>
      </p:sp>
      <p:sp>
        <p:nvSpPr>
          <p:cNvPr id="4" name="スライド番号プレースホルダー 3"/>
          <p:cNvSpPr>
            <a:spLocks noGrp="1"/>
          </p:cNvSpPr>
          <p:nvPr>
            <p:ph type="sldNum" sz="quarter" idx="5"/>
          </p:nvPr>
        </p:nvSpPr>
        <p:spPr/>
        <p:txBody>
          <a:bodyPr/>
          <a:lstStyle/>
          <a:p>
            <a:fld id="{4AA8135D-F733-42F8-9E5C-4BCAF73C8367}" type="slidenum">
              <a:t>1</a:t>
            </a:fld>
            <a:endParaRPr lang="ja-JP" altLang="en-US"/>
          </a:p>
        </p:txBody>
      </p:sp>
    </p:spTree>
    <p:extLst>
      <p:ext uri="{BB962C8B-B14F-4D97-AF65-F5344CB8AC3E}">
        <p14:creationId xmlns:p14="http://schemas.microsoft.com/office/powerpoint/2010/main" val="72287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游ゴシック"/>
              </a:rPr>
              <a:t>アプリの説明になります。</a:t>
            </a:r>
            <a:endParaRPr kumimoji="1" lang="en-US" altLang="ja-JP">
              <a:ea typeface="游ゴシック"/>
            </a:endParaRPr>
          </a:p>
          <a:p>
            <a:r>
              <a:rPr kumimoji="1" lang="ja-JP" altLang="en-US">
                <a:ea typeface="游ゴシック"/>
              </a:rPr>
              <a:t>まず、気象庁と連携することで、</a:t>
            </a:r>
            <a:r>
              <a:rPr lang="ja-JP" altLang="en-US">
                <a:ea typeface="游ゴシック"/>
              </a:rPr>
              <a:t>正確な</a:t>
            </a:r>
            <a:r>
              <a:rPr kumimoji="1" lang="ja-JP" altLang="en-US">
                <a:ea typeface="游ゴシック"/>
              </a:rPr>
              <a:t>気象情報を</a:t>
            </a:r>
            <a:r>
              <a:rPr lang="ja-JP" altLang="en-US">
                <a:ea typeface="游ゴシック"/>
              </a:rPr>
              <a:t>キャッチすること</a:t>
            </a:r>
            <a:r>
              <a:rPr kumimoji="1" lang="ja-JP" altLang="en-US">
                <a:ea typeface="游ゴシック"/>
              </a:rPr>
              <a:t>ができます。</a:t>
            </a:r>
            <a:r>
              <a:rPr lang="ja-JP" altLang="en-US">
                <a:ea typeface="游ゴシック"/>
              </a:rPr>
              <a:t>GPS機能をONにする事によってAIがアプリ使用者の周辺状況を読みとり、最適な</a:t>
            </a:r>
            <a:r>
              <a:rPr kumimoji="1" lang="ja-JP" altLang="en-US">
                <a:ea typeface="游ゴシック"/>
              </a:rPr>
              <a:t>避難</a:t>
            </a:r>
            <a:r>
              <a:rPr lang="ja-JP" altLang="en-US">
                <a:ea typeface="游ゴシック"/>
              </a:rPr>
              <a:t>方法・</a:t>
            </a:r>
            <a:r>
              <a:rPr kumimoji="1" lang="ja-JP" altLang="en-US">
                <a:ea typeface="游ゴシック"/>
              </a:rPr>
              <a:t>経路を教えてくれるため、</a:t>
            </a:r>
            <a:r>
              <a:rPr lang="ja-JP" altLang="en-US">
                <a:ea typeface="游ゴシック"/>
              </a:rPr>
              <a:t>安全に</a:t>
            </a:r>
            <a:r>
              <a:rPr kumimoji="1" lang="ja-JP" altLang="en-US">
                <a:ea typeface="游ゴシック"/>
              </a:rPr>
              <a:t>避難することが可能になります。</a:t>
            </a:r>
            <a:endParaRPr kumimoji="1" lang="en-US" altLang="ja-JP">
              <a:ea typeface="游ゴシック"/>
            </a:endParaRP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smtClean="0"/>
              <a:t>10</a:t>
            </a:fld>
            <a:endParaRPr lang="ja-JP" altLang="en-US"/>
          </a:p>
        </p:txBody>
      </p:sp>
    </p:spTree>
    <p:extLst>
      <p:ext uri="{BB962C8B-B14F-4D97-AF65-F5344CB8AC3E}">
        <p14:creationId xmlns:p14="http://schemas.microsoft.com/office/powerpoint/2010/main" val="3227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また、眼鏡にカメラを搭載することによってリアルタイムの情報がアプリに送られ、車の接近や、緊急時に周囲の障害物などの情報を素早くアプリに伝達します。それによって、最適な迂回ルートを提示でき、使用者の身の安全を守る事ができます。</a:t>
            </a: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smtClean="0"/>
              <a:t>11</a:t>
            </a:fld>
            <a:endParaRPr lang="ja-JP" altLang="en-US"/>
          </a:p>
        </p:txBody>
      </p:sp>
    </p:spTree>
    <p:extLst>
      <p:ext uri="{BB962C8B-B14F-4D97-AF65-F5344CB8AC3E}">
        <p14:creationId xmlns:p14="http://schemas.microsoft.com/office/powerpoint/2010/main" val="285797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最後にこのアプリを開発することによって得られるメリットです。</a:t>
            </a:r>
          </a:p>
          <a:p>
            <a:r>
              <a:rPr lang="ja-JP" altLang="en-US">
                <a:latin typeface="Calibri"/>
                <a:ea typeface="游ゴシック"/>
                <a:cs typeface="Calibri"/>
              </a:rPr>
              <a:t>私たちは主に３つのメリットがあると考えました</a:t>
            </a:r>
          </a:p>
          <a:p>
            <a:r>
              <a:rPr lang="ja-JP" altLang="en-US">
                <a:latin typeface="Calibri"/>
                <a:ea typeface="游ゴシック"/>
                <a:cs typeface="Calibri"/>
              </a:rPr>
              <a:t>１つ目は周囲の状況を伝えてくれることにより生活の自立がしやすくなったり、災害時にも危険な道は避けるように迂回ルートなど教えてくれるので災害時のサポートにもなるのではないかと考えました。</a:t>
            </a:r>
          </a:p>
          <a:p>
            <a:r>
              <a:rPr lang="ja-JP" altLang="en-US">
                <a:latin typeface="Calibri"/>
                <a:ea typeface="游ゴシック"/>
                <a:cs typeface="Calibri"/>
              </a:rPr>
              <a:t>２つ目は視覚障害者にとって危ない外でも、車の接近を教えてくれたりするので、外出しやすくなるのではないかと考えました。</a:t>
            </a:r>
          </a:p>
          <a:p>
            <a:r>
              <a:rPr lang="ja-JP" altLang="en-US">
                <a:latin typeface="Calibri"/>
                <a:ea typeface="游ゴシック"/>
                <a:cs typeface="Calibri"/>
              </a:rPr>
              <a:t>３つめはこの２つのメリットがあることによってバリアフリー社会の貢献にもなるのではないかと考えました。</a:t>
            </a:r>
          </a:p>
          <a:p>
            <a:endParaRPr lang="ja-JP" altLang="en-US">
              <a:latin typeface="Calibri"/>
              <a:ea typeface="游ゴシック"/>
              <a:cs typeface="Calibri"/>
            </a:endParaRPr>
          </a:p>
          <a:p>
            <a:endParaRPr lang="ja-JP" altLang="en-US">
              <a:latin typeface="游ゴシック"/>
              <a:ea typeface="游ゴシック"/>
              <a:cs typeface="Calibri"/>
            </a:endParaRP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a:t>12</a:t>
            </a:fld>
            <a:endParaRPr lang="ja-JP" altLang="en-US"/>
          </a:p>
        </p:txBody>
      </p:sp>
    </p:spTree>
    <p:extLst>
      <p:ext uri="{BB962C8B-B14F-4D97-AF65-F5344CB8AC3E}">
        <p14:creationId xmlns:p14="http://schemas.microsoft.com/office/powerpoint/2010/main" val="306219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まず初めに、日本人口のうち身体障害者手帳の交付を受けた視覚障害者人数は2022年時点で27万人にのぼっています。</a:t>
            </a:r>
          </a:p>
        </p:txBody>
      </p:sp>
      <p:sp>
        <p:nvSpPr>
          <p:cNvPr id="4" name="スライド番号プレースホルダー 3"/>
          <p:cNvSpPr>
            <a:spLocks noGrp="1"/>
          </p:cNvSpPr>
          <p:nvPr>
            <p:ph type="sldNum" sz="quarter" idx="5"/>
          </p:nvPr>
        </p:nvSpPr>
        <p:spPr/>
        <p:txBody>
          <a:bodyPr/>
          <a:lstStyle/>
          <a:p>
            <a:fld id="{4AA8135D-F733-42F8-9E5C-4BCAF73C8367}" type="slidenum">
              <a:t>2</a:t>
            </a:fld>
            <a:endParaRPr lang="ja-JP" altLang="en-US"/>
          </a:p>
        </p:txBody>
      </p:sp>
    </p:spTree>
    <p:extLst>
      <p:ext uri="{BB962C8B-B14F-4D97-AF65-F5344CB8AC3E}">
        <p14:creationId xmlns:p14="http://schemas.microsoft.com/office/powerpoint/2010/main" val="281673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err="1">
                <a:latin typeface="Calibri"/>
                <a:ea typeface="Calibri"/>
                <a:cs typeface="Calibri"/>
              </a:rPr>
              <a:t>街中を歩いていると白杖を持った方を見かける事が度々あり、特に近年では視覚障害者の移動が社会問題としても取り上げられています</a:t>
            </a:r>
            <a:r>
              <a:rPr lang="en-US" altLang="ja-JP">
                <a:latin typeface="Calibri"/>
                <a:ea typeface="Calibri"/>
                <a:cs typeface="Calibri"/>
              </a:rPr>
              <a:t>。</a:t>
            </a:r>
          </a:p>
          <a:p>
            <a:r>
              <a:rPr lang="en-US" altLang="ja-JP">
                <a:latin typeface="Calibri"/>
                <a:ea typeface="Calibri"/>
                <a:cs typeface="Calibri"/>
              </a:rPr>
              <a:t>実際に視覚障害者の悩みについて調べてみると、グラフの通り多くの視覚障害者が外出への悩みを抱えている事がわかります。</a:t>
            </a:r>
          </a:p>
        </p:txBody>
      </p:sp>
      <p:sp>
        <p:nvSpPr>
          <p:cNvPr id="4" name="スライド番号プレースホルダー 3"/>
          <p:cNvSpPr>
            <a:spLocks noGrp="1"/>
          </p:cNvSpPr>
          <p:nvPr>
            <p:ph type="sldNum" sz="quarter" idx="5"/>
          </p:nvPr>
        </p:nvSpPr>
        <p:spPr/>
        <p:txBody>
          <a:bodyPr/>
          <a:lstStyle/>
          <a:p>
            <a:fld id="{4AA8135D-F733-42F8-9E5C-4BCAF73C8367}" type="slidenum">
              <a:t>3</a:t>
            </a:fld>
            <a:endParaRPr lang="ja-JP" altLang="en-US"/>
          </a:p>
        </p:txBody>
      </p:sp>
    </p:spTree>
    <p:extLst>
      <p:ext uri="{BB962C8B-B14F-4D97-AF65-F5344CB8AC3E}">
        <p14:creationId xmlns:p14="http://schemas.microsoft.com/office/powerpoint/2010/main" val="142111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【金子】また、近年自然災害が増えてきているので</a:t>
            </a:r>
          </a:p>
          <a:p>
            <a:r>
              <a:rPr lang="ja-JP" altLang="en-US">
                <a:latin typeface="Calibri"/>
                <a:ea typeface="游ゴシック"/>
                <a:cs typeface="Calibri"/>
              </a:rPr>
              <a:t>緊急時に視覚障害者や、もちろんそうでない方のサポートの手助をしたい</a:t>
            </a:r>
          </a:p>
          <a:p>
            <a:r>
              <a:rPr lang="ja-JP" altLang="en-US">
                <a:latin typeface="Calibri"/>
                <a:ea typeface="游ゴシック"/>
                <a:cs typeface="Calibri"/>
              </a:rPr>
              <a:t>という思いから、このアプリを考案しました。</a:t>
            </a: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a:t>4</a:t>
            </a:fld>
            <a:endParaRPr lang="ja-JP" altLang="en-US"/>
          </a:p>
        </p:txBody>
      </p:sp>
    </p:spTree>
    <p:extLst>
      <p:ext uri="{BB962C8B-B14F-4D97-AF65-F5344CB8AC3E}">
        <p14:creationId xmlns:p14="http://schemas.microsoft.com/office/powerpoint/2010/main" val="24884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游ゴシック"/>
                <a:ea typeface="游ゴシック"/>
                <a:cs typeface="Calibri"/>
              </a:rPr>
              <a:t>【金子】このグラフを見てください</a:t>
            </a:r>
          </a:p>
          <a:p>
            <a:r>
              <a:rPr lang="ja-JP" altLang="en-US">
                <a:latin typeface="游ゴシック"/>
                <a:ea typeface="游ゴシック"/>
                <a:cs typeface="Calibri"/>
              </a:rPr>
              <a:t>1970年代と近年を比べてみると自然災害発生件数が増えているのが分かります。</a:t>
            </a:r>
          </a:p>
          <a:p>
            <a:r>
              <a:rPr lang="ja-JP" altLang="en-US">
                <a:latin typeface="游ゴシック"/>
                <a:ea typeface="游ゴシック"/>
                <a:cs typeface="Calibri"/>
              </a:rPr>
              <a:t>実際、2024年だけでも能登半島地震など、いくつも大きな自然災害が発生しています。</a:t>
            </a: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a:t>5</a:t>
            </a:fld>
            <a:endParaRPr lang="ja-JP" altLang="en-US"/>
          </a:p>
        </p:txBody>
      </p:sp>
    </p:spTree>
    <p:extLst>
      <p:ext uri="{BB962C8B-B14F-4D97-AF65-F5344CB8AC3E}">
        <p14:creationId xmlns:p14="http://schemas.microsoft.com/office/powerpoint/2010/main" val="428239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【金子】災害が発生するときは、必ずしも見慣れた場所・万全の体調とは限りません。</a:t>
            </a:r>
          </a:p>
          <a:p>
            <a:r>
              <a:rPr lang="ja-JP" altLang="en-US">
                <a:latin typeface="游ゴシック"/>
                <a:ea typeface="游ゴシック"/>
                <a:cs typeface="Calibri"/>
              </a:rPr>
              <a:t>また、普段と同じ生活を送っていても、緊急時は冷静な判断・行動ができるとは限らず、大きな不安を抱える方が大半だと思います。</a:t>
            </a:r>
          </a:p>
        </p:txBody>
      </p:sp>
      <p:sp>
        <p:nvSpPr>
          <p:cNvPr id="4" name="スライド番号プレースホルダー 3"/>
          <p:cNvSpPr>
            <a:spLocks noGrp="1"/>
          </p:cNvSpPr>
          <p:nvPr>
            <p:ph type="sldNum" sz="quarter" idx="5"/>
          </p:nvPr>
        </p:nvSpPr>
        <p:spPr/>
        <p:txBody>
          <a:bodyPr/>
          <a:lstStyle/>
          <a:p>
            <a:fld id="{4AA8135D-F733-42F8-9E5C-4BCAF73C8367}" type="slidenum">
              <a:t>6</a:t>
            </a:fld>
            <a:endParaRPr lang="ja-JP" altLang="en-US"/>
          </a:p>
        </p:txBody>
      </p:sp>
    </p:spTree>
    <p:extLst>
      <p:ext uri="{BB962C8B-B14F-4D97-AF65-F5344CB8AC3E}">
        <p14:creationId xmlns:p14="http://schemas.microsoft.com/office/powerpoint/2010/main" val="59487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游ゴシック"/>
              </a:rPr>
              <a:t>そこで、自然災害が発生したときの悩みや不安を減らすことができ、さらに日常生活にも生かせるアプリがあれば便利なのではないかと考えました。</a:t>
            </a: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smtClean="0"/>
              <a:t>7</a:t>
            </a:fld>
            <a:endParaRPr lang="ja-JP" altLang="en-US"/>
          </a:p>
        </p:txBody>
      </p:sp>
    </p:spTree>
    <p:extLst>
      <p:ext uri="{BB962C8B-B14F-4D97-AF65-F5344CB8AC3E}">
        <p14:creationId xmlns:p14="http://schemas.microsoft.com/office/powerpoint/2010/main" val="140742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ea typeface="游ゴシック"/>
              </a:rPr>
              <a:t>このアプリは、スマートフォンの</a:t>
            </a:r>
            <a:r>
              <a:rPr kumimoji="1" lang="en-US" altLang="ja-JP">
                <a:ea typeface="游ゴシック"/>
              </a:rPr>
              <a:t>GPS</a:t>
            </a:r>
            <a:r>
              <a:rPr kumimoji="1" lang="ja-JP" altLang="en-US">
                <a:ea typeface="游ゴシック"/>
              </a:rPr>
              <a:t>機能を使うことで、周辺地域の状況を教えてくれたり、避難場所までのルートを教えてくれたりします。そして、眼鏡にカメラを搭載することで、より正確な情報をアプリに伝えることができるようになります。</a:t>
            </a: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smtClean="0"/>
              <a:t>8</a:t>
            </a:fld>
            <a:endParaRPr lang="ja-JP" altLang="en-US"/>
          </a:p>
        </p:txBody>
      </p:sp>
    </p:spTree>
    <p:extLst>
      <p:ext uri="{BB962C8B-B14F-4D97-AF65-F5344CB8AC3E}">
        <p14:creationId xmlns:p14="http://schemas.microsoft.com/office/powerpoint/2010/main" val="251159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游ゴシック"/>
              </a:rPr>
              <a:t>ちなみに、</a:t>
            </a:r>
            <a:r>
              <a:rPr lang="ja-JP">
                <a:ea typeface="游ゴシック"/>
              </a:rPr>
              <a:t>全盲の方はスマホを使えるのかという疑問もありますが、</a:t>
            </a:r>
            <a:r>
              <a:rPr lang="ja-JP" altLang="en-US">
                <a:ea typeface="游ゴシック"/>
              </a:rPr>
              <a:t>グラフを見て頂いた通りスマートフォン使用率は高いため、提案したアプリの活用は見込めるのではないかと思います。</a:t>
            </a:r>
            <a:endParaRPr lang="en-US" altLang="ja-JP"/>
          </a:p>
          <a:p>
            <a:endParaRPr lang="en-US" altLang="ja-JP">
              <a:latin typeface="Calibri"/>
              <a:ea typeface="Calibri"/>
              <a:cs typeface="Calibri"/>
            </a:endParaRPr>
          </a:p>
        </p:txBody>
      </p:sp>
      <p:sp>
        <p:nvSpPr>
          <p:cNvPr id="4" name="スライド番号プレースホルダー 3"/>
          <p:cNvSpPr>
            <a:spLocks noGrp="1"/>
          </p:cNvSpPr>
          <p:nvPr>
            <p:ph type="sldNum" sz="quarter" idx="5"/>
          </p:nvPr>
        </p:nvSpPr>
        <p:spPr/>
        <p:txBody>
          <a:bodyPr/>
          <a:lstStyle/>
          <a:p>
            <a:fld id="{4AA8135D-F733-42F8-9E5C-4BCAF73C8367}" type="slidenum">
              <a:rPr lang="en-US" altLang="ja-JP"/>
              <a:t>9</a:t>
            </a:fld>
            <a:endParaRPr lang="ja-JP" altLang="en-US"/>
          </a:p>
        </p:txBody>
      </p:sp>
    </p:spTree>
    <p:extLst>
      <p:ext uri="{BB962C8B-B14F-4D97-AF65-F5344CB8AC3E}">
        <p14:creationId xmlns:p14="http://schemas.microsoft.com/office/powerpoint/2010/main" val="3459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9711330-8B69-4027-8FE4-F62132496DA3}" type="datetime1">
              <a:rPr lang="en-US" altLang="ja-JP" smtClean="0"/>
              <a:t>9/17/2024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a:t>
              </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E4DE196-8A13-4FF7-A07E-102851959EAB}"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602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3001A8D-2AC6-4C94-911A-1E198AE96A1A}" type="datetime1">
              <a:rPr lang="en-US" altLang="ja-JP" smtClean="0"/>
              <a:t>9/17/2024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11952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418E108-3464-4E0A-A70A-64385A4A884C}" type="datetime1">
              <a:rPr lang="en-US" altLang="ja-JP" smtClean="0"/>
              <a:t>9/17/2024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304082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4208DE0-F4FA-42F5-962D-4CCEEA22715D}" type="datetime1">
              <a:rPr lang="en-US" altLang="ja-JP" smtClean="0"/>
              <a:t>9/17/2024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302102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54CEE82-AA9A-4C33-899C-69DBA4FA1797}" type="datetime1">
              <a:rPr lang="en-US" altLang="ja-JP" smtClean="0"/>
              <a:t>9/17/2024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
              </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E4DE196-8A13-4FF7-A07E-102851959EAB}" type="slidenum">
              <a:rPr lang="en-US" smtClean="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66023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EB5A677-5158-44A5-AA2E-F71F2A4018D1}" type="datetime1">
              <a:rPr lang="en-US" altLang="ja-JP" smtClean="0"/>
              <a:t>9/17/2024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28322220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4E0BDB2-D68F-4E88-94D2-C723FC88DE38}" type="datetime1">
              <a:rPr lang="en-US" altLang="ja-JP" smtClean="0"/>
              <a:t>9/17/2024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29556792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3A550F2-4288-41DF-86A3-27F2D4577324}" type="datetime1">
              <a:rPr lang="en-US" altLang="ja-JP" smtClean="0"/>
              <a:t>9/17/2024</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279997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E0A2-1501-4859-93F3-76A41A3A8F58}" type="datetime1">
              <a:rPr lang="en-US" altLang="ja-JP" smtClean="0"/>
              <a:t>9/17/2024</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178472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B0165B0D-B103-42AB-8185-726E2613F35E}" type="datetime1">
              <a:rPr lang="en-US" altLang="ja-JP" smtClean="0"/>
              <a:t>9/17/2024</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en-US"/>
              <a:t>
              </a:t>
            </a:r>
          </a:p>
        </p:txBody>
      </p:sp>
      <p:sp>
        <p:nvSpPr>
          <p:cNvPr id="7" name="Slide Number Placeholder 6"/>
          <p:cNvSpPr>
            <a:spLocks noGrp="1"/>
          </p:cNvSpPr>
          <p:nvPr>
            <p:ph type="sldNum" sz="quarter" idx="12"/>
          </p:nvPr>
        </p:nvSpPr>
        <p:spPr>
          <a:xfrm>
            <a:off x="5691014" y="6375679"/>
            <a:ext cx="1232456" cy="345796"/>
          </a:xfrm>
        </p:spPr>
        <p:txBody>
          <a:bodyPr/>
          <a:lstStyle/>
          <a:p>
            <a:fld id="{5E4DE196-8A13-4FF7-A07E-102851959EAB}" type="slidenum">
              <a:rPr lang="en-US" smtClean="0"/>
              <a:pPr/>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4408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69293E4F-AE07-448A-B718-D00ECF7CD46E}" type="datetime1">
              <a:rPr lang="en-US" altLang="ja-JP" smtClean="0"/>
              <a:t>9/17/2024</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en-US"/>
              <a:t>
              </a:t>
            </a:r>
          </a:p>
        </p:txBody>
      </p:sp>
      <p:sp>
        <p:nvSpPr>
          <p:cNvPr id="7" name="Slide Number Placeholder 6"/>
          <p:cNvSpPr>
            <a:spLocks noGrp="1"/>
          </p:cNvSpPr>
          <p:nvPr>
            <p:ph type="sldNum" sz="quarter" idx="12"/>
          </p:nvPr>
        </p:nvSpPr>
        <p:spPr>
          <a:xfrm>
            <a:off x="5687568" y="6375679"/>
            <a:ext cx="1234440" cy="345796"/>
          </a:xfrm>
        </p:spPr>
        <p:txBody>
          <a:bodyPr/>
          <a:lstStyle/>
          <a:p>
            <a:fld id="{5E4DE196-8A13-4FF7-A07E-102851959EAB}" type="slidenum">
              <a:rPr lang="en-US" smtClean="0"/>
              <a:pPr/>
              <a:t>‹#›</a:t>
            </a:fld>
            <a:endParaRPr lang="en-US"/>
          </a:p>
        </p:txBody>
      </p:sp>
    </p:spTree>
    <p:extLst>
      <p:ext uri="{BB962C8B-B14F-4D97-AF65-F5344CB8AC3E}">
        <p14:creationId xmlns:p14="http://schemas.microsoft.com/office/powerpoint/2010/main" val="165294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3534250-57B4-46B7-880A-022A82130AB7}" type="datetime1">
              <a:rPr lang="en-US" altLang="ja-JP" smtClean="0"/>
              <a:t>9/17/2024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
              </a:t>
            </a: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E4DE196-8A13-4FF7-A07E-102851959EAB}"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22127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298E176-3A98-117B-8F16-F62681A2DC95}"/>
              </a:ext>
            </a:extLst>
          </p:cNvPr>
          <p:cNvPicPr>
            <a:picLocks noChangeAspect="1"/>
          </p:cNvPicPr>
          <p:nvPr/>
        </p:nvPicPr>
        <p:blipFill>
          <a:blip r:embed="rId3"/>
          <a:stretch>
            <a:fillRect/>
          </a:stretch>
        </p:blipFill>
        <p:spPr>
          <a:xfrm>
            <a:off x="236247" y="260663"/>
            <a:ext cx="3528678" cy="3603804"/>
          </a:xfrm>
          <a:prstGeom prst="rect">
            <a:avLst/>
          </a:prstGeom>
        </p:spPr>
      </p:pic>
      <p:pic>
        <p:nvPicPr>
          <p:cNvPr id="5" name="図 4" descr="座る, 光, 交通, ストリート が含まれている画像&#10;&#10;説明は自動で生成されたものです">
            <a:extLst>
              <a:ext uri="{FF2B5EF4-FFF2-40B4-BE49-F238E27FC236}">
                <a16:creationId xmlns:a16="http://schemas.microsoft.com/office/drawing/2014/main" id="{E2C94DE7-35D3-B0DF-6819-87FE31A35B44}"/>
              </a:ext>
            </a:extLst>
          </p:cNvPr>
          <p:cNvPicPr>
            <a:picLocks noChangeAspect="1"/>
          </p:cNvPicPr>
          <p:nvPr/>
        </p:nvPicPr>
        <p:blipFill>
          <a:blip r:embed="rId4"/>
          <a:stretch>
            <a:fillRect/>
          </a:stretch>
        </p:blipFill>
        <p:spPr>
          <a:xfrm>
            <a:off x="8265287" y="2872257"/>
            <a:ext cx="3378020" cy="3238498"/>
          </a:xfrm>
          <a:prstGeom prst="rect">
            <a:avLst/>
          </a:prstGeom>
        </p:spPr>
      </p:pic>
      <p:sp>
        <p:nvSpPr>
          <p:cNvPr id="2" name="タイトル 1">
            <a:extLst>
              <a:ext uri="{FF2B5EF4-FFF2-40B4-BE49-F238E27FC236}">
                <a16:creationId xmlns:a16="http://schemas.microsoft.com/office/drawing/2014/main" id="{4140B3C3-8A75-02DC-4ACD-FB76BA4C0B44}"/>
              </a:ext>
            </a:extLst>
          </p:cNvPr>
          <p:cNvSpPr>
            <a:spLocks noGrp="1"/>
          </p:cNvSpPr>
          <p:nvPr>
            <p:ph type="ctrTitle"/>
          </p:nvPr>
        </p:nvSpPr>
        <p:spPr>
          <a:xfrm>
            <a:off x="1540545" y="1955833"/>
            <a:ext cx="9394371" cy="2943652"/>
          </a:xfrm>
        </p:spPr>
        <p:txBody>
          <a:bodyPr>
            <a:normAutofit/>
          </a:bodyPr>
          <a:lstStyle/>
          <a:p>
            <a:r>
              <a:rPr lang="ja-JP" altLang="en-US" sz="5400" spc="0">
                <a:latin typeface="HGP創英角ﾎﾟｯﾌﾟ体" panose="040B0A00000000000000" pitchFamily="50" charset="-128"/>
                <a:ea typeface="HGP創英角ﾎﾟｯﾌﾟ体" panose="040B0A00000000000000" pitchFamily="50" charset="-128"/>
              </a:rPr>
              <a:t>視覚障がい者の</a:t>
            </a:r>
            <a:br>
              <a:rPr lang="en-US" altLang="ja-JP" sz="5400" spc="0">
                <a:latin typeface="HGP創英角ﾎﾟｯﾌﾟ体" panose="040B0A00000000000000" pitchFamily="50" charset="-128"/>
                <a:ea typeface="HGP創英角ﾎﾟｯﾌﾟ体" panose="040B0A00000000000000" pitchFamily="50" charset="-128"/>
              </a:rPr>
            </a:br>
            <a:r>
              <a:rPr lang="ja-JP" altLang="en-US" sz="5400" spc="0">
                <a:latin typeface="HGP創英角ﾎﾟｯﾌﾟ体" panose="040B0A00000000000000" pitchFamily="50" charset="-128"/>
                <a:ea typeface="HGP創英角ﾎﾟｯﾌﾟ体" panose="040B0A00000000000000" pitchFamily="50" charset="-128"/>
              </a:rPr>
              <a:t>生活を支える</a:t>
            </a:r>
          </a:p>
        </p:txBody>
      </p:sp>
    </p:spTree>
    <p:extLst>
      <p:ext uri="{BB962C8B-B14F-4D97-AF65-F5344CB8AC3E}">
        <p14:creationId xmlns:p14="http://schemas.microsoft.com/office/powerpoint/2010/main" val="105755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C58A2-D504-CE1B-5AF1-3A834C4FC541}"/>
              </a:ext>
            </a:extLst>
          </p:cNvPr>
          <p:cNvSpPr>
            <a:spLocks noGrp="1"/>
          </p:cNvSpPr>
          <p:nvPr>
            <p:ph type="title"/>
          </p:nvPr>
        </p:nvSpPr>
        <p:spPr>
          <a:xfrm>
            <a:off x="828555" y="358887"/>
            <a:ext cx="10178322" cy="1492132"/>
          </a:xfrm>
        </p:spPr>
        <p:txBody>
          <a:bodyPr>
            <a:normAutofit/>
          </a:bodyPr>
          <a:lstStyle/>
          <a:p>
            <a:r>
              <a:rPr lang="ja-JP" altLang="en-US" sz="6000" u="sng">
                <a:solidFill>
                  <a:srgbClr val="7A2924"/>
                </a:solidFill>
                <a:latin typeface="UD デジタル 教科書体 N-B"/>
                <a:ea typeface="UD デジタル 教科書体 N-B"/>
              </a:rPr>
              <a:t>使用例①</a:t>
            </a:r>
            <a:r>
              <a:rPr lang="ja-JP" sz="6000" u="sng">
                <a:solidFill>
                  <a:schemeClr val="accent5">
                    <a:lumMod val="50000"/>
                  </a:schemeClr>
                </a:solidFill>
                <a:latin typeface="UD デジタル 教科書体 N-B"/>
                <a:ea typeface="UD デジタル 教科書体 N-B"/>
              </a:rPr>
              <a:t>機能</a:t>
            </a:r>
          </a:p>
        </p:txBody>
      </p:sp>
      <p:pic>
        <p:nvPicPr>
          <p:cNvPr id="5" name="図 4" descr="座る, ブルー, テーブル, 紫 が含まれている画像">
            <a:extLst>
              <a:ext uri="{FF2B5EF4-FFF2-40B4-BE49-F238E27FC236}">
                <a16:creationId xmlns:a16="http://schemas.microsoft.com/office/drawing/2014/main" id="{FA5E2902-EC5F-9ECA-1BF1-02BD95FA2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2372" y="-72613"/>
            <a:ext cx="3403708" cy="3403708"/>
          </a:xfrm>
          <a:prstGeom prst="rect">
            <a:avLst/>
          </a:prstGeom>
          <a:ln>
            <a:noFill/>
          </a:ln>
          <a:effectLst>
            <a:softEdge rad="112500"/>
          </a:effectLst>
        </p:spPr>
      </p:pic>
      <p:sp>
        <p:nvSpPr>
          <p:cNvPr id="6" name="四角形: 角を丸くする 5">
            <a:extLst>
              <a:ext uri="{FF2B5EF4-FFF2-40B4-BE49-F238E27FC236}">
                <a16:creationId xmlns:a16="http://schemas.microsoft.com/office/drawing/2014/main" id="{B3FE0FD7-3FD4-DC15-450C-4D029373E1E5}"/>
              </a:ext>
            </a:extLst>
          </p:cNvPr>
          <p:cNvSpPr/>
          <p:nvPr/>
        </p:nvSpPr>
        <p:spPr>
          <a:xfrm>
            <a:off x="1026167" y="1514058"/>
            <a:ext cx="5849761" cy="17325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a:solidFill>
                  <a:schemeClr val="tx1"/>
                </a:solidFill>
                <a:latin typeface="HG創英角ﾎﾟｯﾌﾟ体" panose="040B0A09000000000000" pitchFamily="49" charset="-128"/>
                <a:ea typeface="HG創英角ﾎﾟｯﾌﾟ体" panose="040B0A09000000000000" pitchFamily="49" charset="-128"/>
              </a:rPr>
              <a:t>気象庁と連携</a:t>
            </a:r>
            <a:endParaRPr kumimoji="1" lang="en-US" altLang="ja-JP" sz="4400">
              <a:solidFill>
                <a:schemeClr val="tx1"/>
              </a:solidFill>
              <a:latin typeface="HG創英角ﾎﾟｯﾌﾟ体" panose="040B0A09000000000000" pitchFamily="49" charset="-128"/>
              <a:ea typeface="HG創英角ﾎﾟｯﾌﾟ体" panose="040B0A09000000000000" pitchFamily="49" charset="-128"/>
            </a:endParaRPr>
          </a:p>
          <a:p>
            <a:pPr algn="ctr"/>
            <a:r>
              <a:rPr kumimoji="1" lang="en-US" altLang="ja-JP" sz="4400">
                <a:solidFill>
                  <a:schemeClr val="tx1"/>
                </a:solidFill>
                <a:latin typeface="HG創英角ﾎﾟｯﾌﾟ体" panose="040B0A09000000000000" pitchFamily="49" charset="-128"/>
                <a:ea typeface="HG創英角ﾎﾟｯﾌﾟ体" panose="040B0A09000000000000" pitchFamily="49" charset="-128"/>
              </a:rPr>
              <a:t>AI</a:t>
            </a:r>
            <a:r>
              <a:rPr kumimoji="1" lang="ja-JP" altLang="en-US" sz="4400">
                <a:solidFill>
                  <a:schemeClr val="tx1"/>
                </a:solidFill>
                <a:latin typeface="HG創英角ﾎﾟｯﾌﾟ体" panose="040B0A09000000000000" pitchFamily="49" charset="-128"/>
                <a:ea typeface="HG創英角ﾎﾟｯﾌﾟ体" panose="040B0A09000000000000" pitchFamily="49" charset="-128"/>
              </a:rPr>
              <a:t>が避難経路を提示</a:t>
            </a:r>
            <a:endParaRPr kumimoji="1" lang="en-US" altLang="ja-JP" sz="440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7" name="四角形: 角を丸くする 6">
            <a:extLst>
              <a:ext uri="{FF2B5EF4-FFF2-40B4-BE49-F238E27FC236}">
                <a16:creationId xmlns:a16="http://schemas.microsoft.com/office/drawing/2014/main" id="{DF0F9366-3CEF-7B76-406C-43364C8E6ADA}"/>
              </a:ext>
            </a:extLst>
          </p:cNvPr>
          <p:cNvSpPr/>
          <p:nvPr/>
        </p:nvSpPr>
        <p:spPr>
          <a:xfrm>
            <a:off x="1015584" y="4802787"/>
            <a:ext cx="5860344" cy="17431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2800">
                <a:solidFill>
                  <a:schemeClr val="tx1"/>
                </a:solidFill>
                <a:latin typeface="HG創英角ﾎﾟｯﾌﾟ体" panose="040B0A09000000000000" pitchFamily="49" charset="-128"/>
                <a:ea typeface="HG創英角ﾎﾟｯﾌﾟ体"/>
              </a:rPr>
              <a:t>情報をリアルタイムに知ることで、</a:t>
            </a:r>
            <a:endParaRPr lang="en-US" altLang="ja-JP" sz="2800">
              <a:solidFill>
                <a:schemeClr val="tx1"/>
              </a:solidFill>
              <a:latin typeface="HG創英角ﾎﾟｯﾌﾟ体" panose="040B0A09000000000000" pitchFamily="49" charset="-128"/>
              <a:ea typeface="HG創英角ﾎﾟｯﾌﾟ体"/>
            </a:endParaRPr>
          </a:p>
          <a:p>
            <a:pPr algn="ctr"/>
            <a:r>
              <a:rPr kumimoji="1" lang="ja-JP" altLang="en-US" sz="2800">
                <a:solidFill>
                  <a:schemeClr val="tx1"/>
                </a:solidFill>
                <a:latin typeface="HG創英角ﾎﾟｯﾌﾟ体" panose="040B0A09000000000000" pitchFamily="49" charset="-128"/>
                <a:ea typeface="HG創英角ﾎﾟｯﾌﾟ体"/>
              </a:rPr>
              <a:t>素早い・安全な避難が可能！</a:t>
            </a:r>
            <a:endParaRPr kumimoji="1" lang="en-US" altLang="ja-JP" sz="2800">
              <a:solidFill>
                <a:schemeClr val="tx1"/>
              </a:solidFill>
              <a:latin typeface="HG創英角ﾎﾟｯﾌﾟ体" panose="040B0A09000000000000" pitchFamily="49" charset="-128"/>
              <a:ea typeface="HG創英角ﾎﾟｯﾌﾟ体"/>
            </a:endParaRPr>
          </a:p>
        </p:txBody>
      </p:sp>
      <p:sp>
        <p:nvSpPr>
          <p:cNvPr id="11" name="矢印: 下 10">
            <a:extLst>
              <a:ext uri="{FF2B5EF4-FFF2-40B4-BE49-F238E27FC236}">
                <a16:creationId xmlns:a16="http://schemas.microsoft.com/office/drawing/2014/main" id="{66FD515B-D8C0-C947-9AA3-64649D5739A1}"/>
              </a:ext>
            </a:extLst>
          </p:cNvPr>
          <p:cNvSpPr/>
          <p:nvPr/>
        </p:nvSpPr>
        <p:spPr>
          <a:xfrm>
            <a:off x="3538377" y="3429000"/>
            <a:ext cx="912426" cy="1191427"/>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人形, おもちゃ, テーブル, 時計 が含まれている画像">
            <a:extLst>
              <a:ext uri="{FF2B5EF4-FFF2-40B4-BE49-F238E27FC236}">
                <a16:creationId xmlns:a16="http://schemas.microsoft.com/office/drawing/2014/main" id="{734BF1DD-6499-FF18-B6F4-4EEDF1877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928" y="3006190"/>
            <a:ext cx="5054308" cy="4164750"/>
          </a:xfrm>
          <a:prstGeom prst="rect">
            <a:avLst/>
          </a:prstGeom>
          <a:ln>
            <a:noFill/>
          </a:ln>
          <a:effectLst>
            <a:outerShdw blurRad="292100" dist="139700" dir="2700000" algn="tl" rotWithShape="0">
              <a:srgbClr val="333333">
                <a:alpha val="65000"/>
              </a:srgbClr>
            </a:outerShdw>
          </a:effectLst>
        </p:spPr>
      </p:pic>
      <p:sp>
        <p:nvSpPr>
          <p:cNvPr id="8" name="スライド番号プレースホルダー 7">
            <a:extLst>
              <a:ext uri="{FF2B5EF4-FFF2-40B4-BE49-F238E27FC236}">
                <a16:creationId xmlns:a16="http://schemas.microsoft.com/office/drawing/2014/main" id="{0BE89CED-8E0B-2501-F779-B2DDFFFD8F19}"/>
              </a:ext>
            </a:extLst>
          </p:cNvPr>
          <p:cNvSpPr>
            <a:spLocks noGrp="1"/>
          </p:cNvSpPr>
          <p:nvPr>
            <p:ph type="sldNum" sz="quarter" idx="12"/>
          </p:nvPr>
        </p:nvSpPr>
        <p:spPr/>
        <p:txBody>
          <a:bodyPr/>
          <a:lstStyle/>
          <a:p>
            <a:fld id="{5E4DE196-8A13-4FF7-A07E-102851959EAB}" type="slidenum">
              <a:rPr lang="en-US" smtClean="0"/>
              <a:pPr/>
              <a:t>10</a:t>
            </a:fld>
            <a:endParaRPr lang="en-US"/>
          </a:p>
        </p:txBody>
      </p:sp>
      <p:sp>
        <p:nvSpPr>
          <p:cNvPr id="9" name="フッター プレースホルダー 8">
            <a:extLst>
              <a:ext uri="{FF2B5EF4-FFF2-40B4-BE49-F238E27FC236}">
                <a16:creationId xmlns:a16="http://schemas.microsoft.com/office/drawing/2014/main" id="{D94492B6-F914-A52E-1560-025E9E55E39F}"/>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5489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吹き出し: 角を丸めた四角形 10">
            <a:extLst>
              <a:ext uri="{FF2B5EF4-FFF2-40B4-BE49-F238E27FC236}">
                <a16:creationId xmlns:a16="http://schemas.microsoft.com/office/drawing/2014/main" id="{6D62FA90-A4E8-4C88-6C33-D8CAD80A1748}"/>
              </a:ext>
            </a:extLst>
          </p:cNvPr>
          <p:cNvSpPr/>
          <p:nvPr/>
        </p:nvSpPr>
        <p:spPr>
          <a:xfrm flipH="1">
            <a:off x="2561399" y="3813248"/>
            <a:ext cx="1977897" cy="999312"/>
          </a:xfrm>
          <a:prstGeom prst="wedgeRoundRectCallout">
            <a:avLst>
              <a:gd name="adj1" fmla="val 28356"/>
              <a:gd name="adj2" fmla="val 7448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a:solidFill>
                  <a:srgbClr val="FF0000"/>
                </a:solidFill>
                <a:latin typeface="HGS創英角ﾎﾟｯﾌﾟ体" panose="040B0A00000000000000" pitchFamily="50" charset="-128"/>
                <a:ea typeface="HGS創英角ﾎﾟｯﾌﾟ体" panose="040B0A00000000000000" pitchFamily="50" charset="-128"/>
              </a:rPr>
              <a:t>危険！</a:t>
            </a:r>
            <a:endParaRPr kumimoji="1" lang="ja-JP" altLang="en-US" sz="360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タイトル 1">
            <a:extLst>
              <a:ext uri="{FF2B5EF4-FFF2-40B4-BE49-F238E27FC236}">
                <a16:creationId xmlns:a16="http://schemas.microsoft.com/office/drawing/2014/main" id="{5E4BBA88-268D-FE74-C4FE-2FB9A2908804}"/>
              </a:ext>
            </a:extLst>
          </p:cNvPr>
          <p:cNvSpPr>
            <a:spLocks noGrp="1"/>
          </p:cNvSpPr>
          <p:nvPr>
            <p:ph type="title"/>
          </p:nvPr>
        </p:nvSpPr>
        <p:spPr>
          <a:xfrm>
            <a:off x="1006839" y="308630"/>
            <a:ext cx="10178322" cy="1492132"/>
          </a:xfrm>
        </p:spPr>
        <p:txBody>
          <a:bodyPr>
            <a:normAutofit/>
          </a:bodyPr>
          <a:lstStyle/>
          <a:p>
            <a:r>
              <a:rPr lang="ja-JP" altLang="en-US" sz="6000" u="sng">
                <a:solidFill>
                  <a:srgbClr val="7A2924"/>
                </a:solidFill>
                <a:latin typeface="UD デジタル 教科書体 N-B"/>
                <a:ea typeface="UD デジタル 教科書体 N-B"/>
              </a:rPr>
              <a:t>使用例②</a:t>
            </a:r>
            <a:r>
              <a:rPr lang="ja-JP" sz="6000" u="sng">
                <a:solidFill>
                  <a:srgbClr val="7A2924"/>
                </a:solidFill>
                <a:latin typeface="UD デジタル 教科書体 N-B"/>
                <a:ea typeface="UD デジタル 教科書体 N-B"/>
              </a:rPr>
              <a:t>カメラ機能</a:t>
            </a:r>
          </a:p>
        </p:txBody>
      </p:sp>
      <p:sp>
        <p:nvSpPr>
          <p:cNvPr id="6" name="スライド番号プレースホルダー 5">
            <a:extLst>
              <a:ext uri="{FF2B5EF4-FFF2-40B4-BE49-F238E27FC236}">
                <a16:creationId xmlns:a16="http://schemas.microsoft.com/office/drawing/2014/main" id="{66CEEB79-A4E5-7819-64B4-B1BBECC894CE}"/>
              </a:ext>
            </a:extLst>
          </p:cNvPr>
          <p:cNvSpPr>
            <a:spLocks noGrp="1"/>
          </p:cNvSpPr>
          <p:nvPr>
            <p:ph type="sldNum" sz="quarter" idx="12"/>
          </p:nvPr>
        </p:nvSpPr>
        <p:spPr/>
        <p:txBody>
          <a:bodyPr/>
          <a:lstStyle/>
          <a:p>
            <a:fld id="{5E4DE196-8A13-4FF7-A07E-102851959EAB}" type="slidenum">
              <a:rPr lang="en-US" smtClean="0"/>
              <a:t>11</a:t>
            </a:fld>
            <a:endParaRPr lang="en-US"/>
          </a:p>
        </p:txBody>
      </p:sp>
      <p:pic>
        <p:nvPicPr>
          <p:cNvPr id="8" name="図 7" descr="男性の顔の絵&#10;&#10;低い精度で自動的に生成された説明">
            <a:extLst>
              <a:ext uri="{FF2B5EF4-FFF2-40B4-BE49-F238E27FC236}">
                <a16:creationId xmlns:a16="http://schemas.microsoft.com/office/drawing/2014/main" id="{F8720836-D6CB-7455-621B-0B1371D8D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1604" y="3967954"/>
            <a:ext cx="3015343" cy="3015343"/>
          </a:xfrm>
          <a:prstGeom prst="rect">
            <a:avLst/>
          </a:prstGeom>
        </p:spPr>
      </p:pic>
      <p:pic>
        <p:nvPicPr>
          <p:cNvPr id="10" name="図 9" descr="ケーキ, 誕生日, 紙, 探す が含まれている画像">
            <a:extLst>
              <a:ext uri="{FF2B5EF4-FFF2-40B4-BE49-F238E27FC236}">
                <a16:creationId xmlns:a16="http://schemas.microsoft.com/office/drawing/2014/main" id="{A2F96EB1-B6E8-EE13-A7A4-DA70A2DE0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48718" y="4064337"/>
            <a:ext cx="4781714" cy="2836820"/>
          </a:xfrm>
          <a:prstGeom prst="rect">
            <a:avLst/>
          </a:prstGeom>
        </p:spPr>
      </p:pic>
      <p:pic>
        <p:nvPicPr>
          <p:cNvPr id="13" name="図 12">
            <a:extLst>
              <a:ext uri="{FF2B5EF4-FFF2-40B4-BE49-F238E27FC236}">
                <a16:creationId xmlns:a16="http://schemas.microsoft.com/office/drawing/2014/main" id="{D1C62310-1D1B-59AF-DF1D-0954F33E4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387" y="4859892"/>
            <a:ext cx="3015344" cy="2400967"/>
          </a:xfrm>
          <a:prstGeom prst="rect">
            <a:avLst/>
          </a:prstGeom>
        </p:spPr>
      </p:pic>
      <p:sp>
        <p:nvSpPr>
          <p:cNvPr id="7" name="楕円 6">
            <a:extLst>
              <a:ext uri="{FF2B5EF4-FFF2-40B4-BE49-F238E27FC236}">
                <a16:creationId xmlns:a16="http://schemas.microsoft.com/office/drawing/2014/main" id="{B1336276-0377-D523-9E51-71AE416499E9}"/>
              </a:ext>
            </a:extLst>
          </p:cNvPr>
          <p:cNvSpPr/>
          <p:nvPr/>
        </p:nvSpPr>
        <p:spPr>
          <a:xfrm>
            <a:off x="783794" y="1907662"/>
            <a:ext cx="3804534" cy="17181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rgbClr val="FF0000"/>
                </a:solidFill>
                <a:latin typeface="HG創英角ﾎﾟｯﾌﾟ体" panose="040B0A09000000000000" pitchFamily="49" charset="-128"/>
                <a:ea typeface="HG創英角ﾎﾟｯﾌﾟ体" panose="040B0A09000000000000" pitchFamily="49" charset="-128"/>
                <a:cs typeface="Kigelia" panose="020B0502040204020203" pitchFamily="34" charset="0"/>
              </a:rPr>
              <a:t>メガネにカメラを搭載する</a:t>
            </a:r>
          </a:p>
        </p:txBody>
      </p:sp>
      <p:sp>
        <p:nvSpPr>
          <p:cNvPr id="9" name="楕円 8">
            <a:extLst>
              <a:ext uri="{FF2B5EF4-FFF2-40B4-BE49-F238E27FC236}">
                <a16:creationId xmlns:a16="http://schemas.microsoft.com/office/drawing/2014/main" id="{9007B954-5DD1-A00E-B848-5EBD91E4427F}"/>
              </a:ext>
            </a:extLst>
          </p:cNvPr>
          <p:cNvSpPr/>
          <p:nvPr/>
        </p:nvSpPr>
        <p:spPr>
          <a:xfrm>
            <a:off x="6012196" y="1162566"/>
            <a:ext cx="5730544" cy="14292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a:solidFill>
                  <a:srgbClr val="FF0000"/>
                </a:solidFill>
                <a:latin typeface="HG創英角ﾎﾟｯﾌﾟ体" panose="040B0A09000000000000" pitchFamily="49" charset="-128"/>
                <a:ea typeface="HG創英角ﾎﾟｯﾌﾟ体" panose="040B0A09000000000000" pitchFamily="49" charset="-128"/>
              </a:rPr>
              <a:t>クルマの接近を</a:t>
            </a:r>
            <a:endParaRPr kumimoji="1" lang="en-US" altLang="ja-JP" sz="3200">
              <a:solidFill>
                <a:srgbClr val="FF0000"/>
              </a:solidFill>
              <a:latin typeface="HG創英角ﾎﾟｯﾌﾟ体" panose="040B0A09000000000000" pitchFamily="49" charset="-128"/>
              <a:ea typeface="HG創英角ﾎﾟｯﾌﾟ体" panose="040B0A09000000000000" pitchFamily="49" charset="-128"/>
            </a:endParaRPr>
          </a:p>
          <a:p>
            <a:pPr algn="ctr"/>
            <a:r>
              <a:rPr kumimoji="1" lang="ja-JP" altLang="en-US" sz="3200">
                <a:solidFill>
                  <a:srgbClr val="FF0000"/>
                </a:solidFill>
                <a:latin typeface="HG創英角ﾎﾟｯﾌﾟ体" panose="040B0A09000000000000" pitchFamily="49" charset="-128"/>
                <a:ea typeface="HG創英角ﾎﾟｯﾌﾟ体" panose="040B0A09000000000000" pitchFamily="49" charset="-128"/>
              </a:rPr>
              <a:t>知らせる</a:t>
            </a:r>
            <a:endParaRPr kumimoji="1" lang="en-US" altLang="ja-JP" sz="320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22" name="図 21">
            <a:extLst>
              <a:ext uri="{FF2B5EF4-FFF2-40B4-BE49-F238E27FC236}">
                <a16:creationId xmlns:a16="http://schemas.microsoft.com/office/drawing/2014/main" id="{70AD8FED-FB1D-A3D7-9116-3D088449124A}"/>
              </a:ext>
            </a:extLst>
          </p:cNvPr>
          <p:cNvPicPr>
            <a:picLocks noChangeAspect="1"/>
          </p:cNvPicPr>
          <p:nvPr/>
        </p:nvPicPr>
        <p:blipFill>
          <a:blip r:embed="rId6"/>
          <a:stretch>
            <a:fillRect/>
          </a:stretch>
        </p:blipFill>
        <p:spPr>
          <a:xfrm rot="2108906">
            <a:off x="4616445" y="3146051"/>
            <a:ext cx="1434634" cy="597460"/>
          </a:xfrm>
          <a:prstGeom prst="rect">
            <a:avLst/>
          </a:prstGeom>
        </p:spPr>
      </p:pic>
      <p:sp>
        <p:nvSpPr>
          <p:cNvPr id="23" name="楕円 22">
            <a:extLst>
              <a:ext uri="{FF2B5EF4-FFF2-40B4-BE49-F238E27FC236}">
                <a16:creationId xmlns:a16="http://schemas.microsoft.com/office/drawing/2014/main" id="{42CB6E8B-7318-BA74-2537-2CC2D6AB682A}"/>
              </a:ext>
            </a:extLst>
          </p:cNvPr>
          <p:cNvSpPr/>
          <p:nvPr/>
        </p:nvSpPr>
        <p:spPr>
          <a:xfrm>
            <a:off x="5862666" y="2654698"/>
            <a:ext cx="5818392" cy="1641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2800">
                <a:solidFill>
                  <a:srgbClr val="FF0000"/>
                </a:solidFill>
                <a:latin typeface="HG創英角ﾎﾟｯﾌﾟ体" panose="040B0A09000000000000" pitchFamily="49" charset="-128"/>
                <a:ea typeface="HG創英角ﾎﾟｯﾌﾟ体"/>
              </a:rPr>
              <a:t>避難時に危険な道や障害物があれば迂回ルートの提示が可能！</a:t>
            </a:r>
            <a:endParaRPr lang="ja-JP" altLang="en-US" sz="2800">
              <a:solidFill>
                <a:srgbClr val="FF0000"/>
              </a:solidFill>
              <a:latin typeface="HG創英角ﾎﾟｯﾌﾟ体" panose="040B0A09000000000000" pitchFamily="49" charset="-128"/>
              <a:ea typeface="HG創英角ﾎﾟｯﾌﾟ体"/>
            </a:endParaRPr>
          </a:p>
        </p:txBody>
      </p:sp>
      <p:cxnSp>
        <p:nvCxnSpPr>
          <p:cNvPr id="26" name="直線矢印コネクタ 25">
            <a:extLst>
              <a:ext uri="{FF2B5EF4-FFF2-40B4-BE49-F238E27FC236}">
                <a16:creationId xmlns:a16="http://schemas.microsoft.com/office/drawing/2014/main" id="{558BACF1-0EAE-A23E-69C6-CF1801CEEBF5}"/>
              </a:ext>
            </a:extLst>
          </p:cNvPr>
          <p:cNvCxnSpPr>
            <a:cxnSpLocks/>
          </p:cNvCxnSpPr>
          <p:nvPr/>
        </p:nvCxnSpPr>
        <p:spPr>
          <a:xfrm flipV="1">
            <a:off x="4703337" y="2029467"/>
            <a:ext cx="1159329" cy="56515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2" name="フッター プレースホルダー 11">
            <a:extLst>
              <a:ext uri="{FF2B5EF4-FFF2-40B4-BE49-F238E27FC236}">
                <a16:creationId xmlns:a16="http://schemas.microsoft.com/office/drawing/2014/main" id="{1BA7AF5A-8729-B06B-99DD-ECCAB43352A4}"/>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28613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FB8ACD9C-4BA5-777C-E633-CD848C8CC054}"/>
              </a:ext>
            </a:extLst>
          </p:cNvPr>
          <p:cNvSpPr/>
          <p:nvPr/>
        </p:nvSpPr>
        <p:spPr>
          <a:xfrm>
            <a:off x="7879816" y="2331624"/>
            <a:ext cx="3612824" cy="2192397"/>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四角形: 角を丸くする 4">
            <a:extLst>
              <a:ext uri="{FF2B5EF4-FFF2-40B4-BE49-F238E27FC236}">
                <a16:creationId xmlns:a16="http://schemas.microsoft.com/office/drawing/2014/main" id="{450825C5-8CFA-BB75-9F69-E8670C304691}"/>
              </a:ext>
            </a:extLst>
          </p:cNvPr>
          <p:cNvSpPr/>
          <p:nvPr/>
        </p:nvSpPr>
        <p:spPr>
          <a:xfrm>
            <a:off x="1079581" y="3634124"/>
            <a:ext cx="4888644" cy="17696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四角形: 角を丸くする 3">
            <a:extLst>
              <a:ext uri="{FF2B5EF4-FFF2-40B4-BE49-F238E27FC236}">
                <a16:creationId xmlns:a16="http://schemas.microsoft.com/office/drawing/2014/main" id="{D723A64C-EB26-377A-04CE-972E6282AE85}"/>
              </a:ext>
            </a:extLst>
          </p:cNvPr>
          <p:cNvSpPr/>
          <p:nvPr/>
        </p:nvSpPr>
        <p:spPr>
          <a:xfrm>
            <a:off x="1090158" y="1692038"/>
            <a:ext cx="4883254" cy="1703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B7AB916E-9E85-D96D-1C00-2B198DB6089B}"/>
              </a:ext>
            </a:extLst>
          </p:cNvPr>
          <p:cNvSpPr>
            <a:spLocks noGrp="1"/>
          </p:cNvSpPr>
          <p:nvPr>
            <p:ph type="title"/>
          </p:nvPr>
        </p:nvSpPr>
        <p:spPr>
          <a:xfrm>
            <a:off x="4569309" y="358110"/>
            <a:ext cx="4199553" cy="1362520"/>
          </a:xfrm>
        </p:spPr>
        <p:txBody>
          <a:bodyPr>
            <a:noAutofit/>
          </a:bodyPr>
          <a:lstStyle/>
          <a:p>
            <a:r>
              <a:rPr lang="ja-JP" altLang="en-US" sz="6600" u="sng">
                <a:solidFill>
                  <a:srgbClr val="7A2924"/>
                </a:solidFill>
                <a:latin typeface="UD デジタル 教科書体 N-B"/>
                <a:ea typeface="UD デジタル 教科書体 N-B"/>
              </a:rPr>
              <a:t>まとめ</a:t>
            </a:r>
          </a:p>
        </p:txBody>
      </p:sp>
      <p:sp>
        <p:nvSpPr>
          <p:cNvPr id="6" name="スライド番号プレースホルダー 5">
            <a:extLst>
              <a:ext uri="{FF2B5EF4-FFF2-40B4-BE49-F238E27FC236}">
                <a16:creationId xmlns:a16="http://schemas.microsoft.com/office/drawing/2014/main" id="{7AA0E5E6-1FAC-0F69-ED0B-7130B07AC196}"/>
              </a:ext>
            </a:extLst>
          </p:cNvPr>
          <p:cNvSpPr>
            <a:spLocks noGrp="1"/>
          </p:cNvSpPr>
          <p:nvPr>
            <p:ph type="sldNum" sz="quarter" idx="12"/>
          </p:nvPr>
        </p:nvSpPr>
        <p:spPr>
          <a:xfrm flipH="1">
            <a:off x="10276114" y="6371147"/>
            <a:ext cx="1483994" cy="475967"/>
          </a:xfrm>
        </p:spPr>
        <p:txBody>
          <a:bodyPr/>
          <a:lstStyle/>
          <a:p>
            <a:fld id="{5E4DE196-8A13-4FF7-A07E-102851959EAB}" type="slidenum">
              <a:rPr lang="en-US" smtClean="0"/>
              <a:t>12</a:t>
            </a:fld>
            <a:endParaRPr lang="en-US"/>
          </a:p>
        </p:txBody>
      </p:sp>
      <p:sp>
        <p:nvSpPr>
          <p:cNvPr id="3" name="コンテンツ プレースホルダー 2">
            <a:extLst>
              <a:ext uri="{FF2B5EF4-FFF2-40B4-BE49-F238E27FC236}">
                <a16:creationId xmlns:a16="http://schemas.microsoft.com/office/drawing/2014/main" id="{1547D07E-2104-69B4-DC56-941430446E30}"/>
              </a:ext>
            </a:extLst>
          </p:cNvPr>
          <p:cNvSpPr>
            <a:spLocks noGrp="1"/>
          </p:cNvSpPr>
          <p:nvPr>
            <p:ph idx="4294967295"/>
          </p:nvPr>
        </p:nvSpPr>
        <p:spPr>
          <a:xfrm flipV="1">
            <a:off x="1327035" y="2514600"/>
            <a:ext cx="1350851" cy="48786"/>
          </a:xfrm>
          <a:noFill/>
        </p:spPr>
        <p:txBody>
          <a:bodyPr>
            <a:normAutofit fontScale="25000" lnSpcReduction="20000"/>
          </a:bodyPr>
          <a:lstStyle/>
          <a:p>
            <a:pPr marL="0" indent="0">
              <a:buNone/>
            </a:pPr>
            <a:endParaRPr kumimoji="1" lang="en-US" altLang="ja-JP" sz="3200"/>
          </a:p>
          <a:p>
            <a:pPr marL="0" indent="0">
              <a:buNone/>
            </a:pPr>
            <a:endParaRPr kumimoji="1" lang="ja-JP" altLang="en-US"/>
          </a:p>
        </p:txBody>
      </p:sp>
      <p:sp>
        <p:nvSpPr>
          <p:cNvPr id="10" name="テキスト ボックス 9">
            <a:extLst>
              <a:ext uri="{FF2B5EF4-FFF2-40B4-BE49-F238E27FC236}">
                <a16:creationId xmlns:a16="http://schemas.microsoft.com/office/drawing/2014/main" id="{EFE99B79-3204-73B5-7C77-D547C45F5726}"/>
              </a:ext>
            </a:extLst>
          </p:cNvPr>
          <p:cNvSpPr txBox="1"/>
          <p:nvPr/>
        </p:nvSpPr>
        <p:spPr>
          <a:xfrm>
            <a:off x="1589491" y="3916878"/>
            <a:ext cx="3896247" cy="1200329"/>
          </a:xfrm>
          <a:prstGeom prst="rect">
            <a:avLst/>
          </a:prstGeom>
          <a:noFill/>
        </p:spPr>
        <p:txBody>
          <a:bodyPr wrap="square" lIns="91440" tIns="45720" rIns="91440" bIns="45720" rtlCol="0" anchor="t">
            <a:spAutoFit/>
          </a:bodyPr>
          <a:lstStyle/>
          <a:p>
            <a:r>
              <a:rPr kumimoji="1" lang="ja-JP" altLang="en-US" sz="3600">
                <a:solidFill>
                  <a:schemeClr val="tx1">
                    <a:lumMod val="95000"/>
                    <a:lumOff val="5000"/>
                  </a:schemeClr>
                </a:solidFill>
                <a:latin typeface="HGP創英角ﾎﾟｯﾌﾟ体" panose="040B0A00000000000000" pitchFamily="50" charset="-128"/>
                <a:ea typeface="HGP創英角ﾎﾟｯﾌﾟ体"/>
              </a:rPr>
              <a:t>目の不自由な人でも外出しやすい</a:t>
            </a:r>
            <a:endParaRPr lang="ja-JP" altLang="en-US" sz="3600">
              <a:solidFill>
                <a:schemeClr val="tx1">
                  <a:lumMod val="95000"/>
                  <a:lumOff val="5000"/>
                </a:schemeClr>
              </a:solidFill>
              <a:latin typeface="HGP創英角ﾎﾟｯﾌﾟ体" panose="040B0A00000000000000" pitchFamily="50" charset="-128"/>
              <a:ea typeface="HGP創英角ﾎﾟｯﾌﾟ体"/>
            </a:endParaRPr>
          </a:p>
        </p:txBody>
      </p:sp>
      <p:sp>
        <p:nvSpPr>
          <p:cNvPr id="11" name="テキスト ボックス 10">
            <a:extLst>
              <a:ext uri="{FF2B5EF4-FFF2-40B4-BE49-F238E27FC236}">
                <a16:creationId xmlns:a16="http://schemas.microsoft.com/office/drawing/2014/main" id="{516A8B4A-AE91-A709-6806-5DAABE2352E6}"/>
              </a:ext>
            </a:extLst>
          </p:cNvPr>
          <p:cNvSpPr txBox="1"/>
          <p:nvPr/>
        </p:nvSpPr>
        <p:spPr>
          <a:xfrm>
            <a:off x="1588638" y="1976712"/>
            <a:ext cx="4386166" cy="1200329"/>
          </a:xfrm>
          <a:prstGeom prst="rect">
            <a:avLst/>
          </a:prstGeom>
          <a:noFill/>
        </p:spPr>
        <p:txBody>
          <a:bodyPr wrap="square" lIns="91440" tIns="45720" rIns="91440" bIns="45720" rtlCol="0" anchor="t">
            <a:spAutoFit/>
          </a:bodyPr>
          <a:lstStyle/>
          <a:p>
            <a:r>
              <a:rPr kumimoji="1" lang="ja-JP" altLang="en-US" sz="3600">
                <a:solidFill>
                  <a:schemeClr val="tx1">
                    <a:lumMod val="95000"/>
                    <a:lumOff val="5000"/>
                  </a:schemeClr>
                </a:solidFill>
                <a:latin typeface="HGP創英角ﾎﾟｯﾌﾟ体" panose="040B0A00000000000000" pitchFamily="50" charset="-128"/>
                <a:ea typeface="HGP創英角ﾎﾟｯﾌﾟ体"/>
              </a:rPr>
              <a:t>生活の自立と支援・災害時のサポート</a:t>
            </a:r>
            <a:endParaRPr lang="ja-JP" altLang="en-US" sz="3600">
              <a:solidFill>
                <a:schemeClr val="tx1">
                  <a:lumMod val="95000"/>
                  <a:lumOff val="5000"/>
                </a:schemeClr>
              </a:solidFill>
              <a:latin typeface="HGP創英角ﾎﾟｯﾌﾟ体" panose="040B0A00000000000000" pitchFamily="50" charset="-128"/>
              <a:ea typeface="HGP創英角ﾎﾟｯﾌﾟ体" panose="040B0A00000000000000" pitchFamily="50" charset="-128"/>
            </a:endParaRPr>
          </a:p>
        </p:txBody>
      </p:sp>
      <p:sp>
        <p:nvSpPr>
          <p:cNvPr id="12" name="テキスト ボックス 11">
            <a:extLst>
              <a:ext uri="{FF2B5EF4-FFF2-40B4-BE49-F238E27FC236}">
                <a16:creationId xmlns:a16="http://schemas.microsoft.com/office/drawing/2014/main" id="{A76FBDAD-443D-16F8-D4FB-C89DC4C3F9AB}"/>
              </a:ext>
            </a:extLst>
          </p:cNvPr>
          <p:cNvSpPr txBox="1"/>
          <p:nvPr/>
        </p:nvSpPr>
        <p:spPr>
          <a:xfrm>
            <a:off x="8168528" y="2809226"/>
            <a:ext cx="3133124" cy="1200329"/>
          </a:xfrm>
          <a:prstGeom prst="rect">
            <a:avLst/>
          </a:prstGeom>
          <a:noFill/>
        </p:spPr>
        <p:txBody>
          <a:bodyPr wrap="square" lIns="91440" tIns="45720" rIns="91440" bIns="45720" rtlCol="0" anchor="t">
            <a:spAutoFit/>
          </a:bodyPr>
          <a:lstStyle/>
          <a:p>
            <a:r>
              <a:rPr kumimoji="1" lang="ja-JP" sz="3600">
                <a:latin typeface="UD デジタル 教科書体 N-B"/>
                <a:ea typeface="UD デジタル 教科書体 N-B"/>
              </a:rPr>
              <a:t>バリアフリー社会の貢献</a:t>
            </a:r>
            <a:endParaRPr lang="ja-JP" sz="3600">
              <a:latin typeface="UD デジタル 教科書体 N-B"/>
              <a:ea typeface="UD デジタル 教科書体 N-B"/>
            </a:endParaRPr>
          </a:p>
        </p:txBody>
      </p:sp>
      <p:pic>
        <p:nvPicPr>
          <p:cNvPr id="14" name="図 13" descr="白い背景に黒い文字が書かれた紙&#10;&#10;中程度の精度で自動的に生成された説明">
            <a:extLst>
              <a:ext uri="{FF2B5EF4-FFF2-40B4-BE49-F238E27FC236}">
                <a16:creationId xmlns:a16="http://schemas.microsoft.com/office/drawing/2014/main" id="{4CDF88EF-DB62-B5AC-447F-2E3B510C6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411" y="4438680"/>
            <a:ext cx="2200126" cy="2408434"/>
          </a:xfrm>
          <a:prstGeom prst="rect">
            <a:avLst/>
          </a:prstGeom>
        </p:spPr>
      </p:pic>
      <p:sp>
        <p:nvSpPr>
          <p:cNvPr id="17" name="矢印: 右 16">
            <a:extLst>
              <a:ext uri="{FF2B5EF4-FFF2-40B4-BE49-F238E27FC236}">
                <a16:creationId xmlns:a16="http://schemas.microsoft.com/office/drawing/2014/main" id="{A4BFA0AE-A60E-981B-1669-4584CD1371BE}"/>
              </a:ext>
            </a:extLst>
          </p:cNvPr>
          <p:cNvSpPr/>
          <p:nvPr/>
        </p:nvSpPr>
        <p:spPr>
          <a:xfrm>
            <a:off x="6415385" y="3207419"/>
            <a:ext cx="1080000" cy="7200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5 pt 17">
            <a:extLst>
              <a:ext uri="{FF2B5EF4-FFF2-40B4-BE49-F238E27FC236}">
                <a16:creationId xmlns:a16="http://schemas.microsoft.com/office/drawing/2014/main" id="{94BC9557-E6A1-A76C-9BDF-CF9BFEEF62C7}"/>
              </a:ext>
            </a:extLst>
          </p:cNvPr>
          <p:cNvSpPr/>
          <p:nvPr/>
        </p:nvSpPr>
        <p:spPr>
          <a:xfrm flipH="1">
            <a:off x="12133201" y="42173"/>
            <a:ext cx="45719" cy="4571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4 pt 18">
            <a:extLst>
              <a:ext uri="{FF2B5EF4-FFF2-40B4-BE49-F238E27FC236}">
                <a16:creationId xmlns:a16="http://schemas.microsoft.com/office/drawing/2014/main" id="{19550F1F-4366-5034-1AB9-A583FD48E3DF}"/>
              </a:ext>
            </a:extLst>
          </p:cNvPr>
          <p:cNvSpPr/>
          <p:nvPr/>
        </p:nvSpPr>
        <p:spPr>
          <a:xfrm>
            <a:off x="4770078" y="6008577"/>
            <a:ext cx="540000" cy="540000"/>
          </a:xfrm>
          <a:prstGeom prst="star4">
            <a:avLst/>
          </a:prstGeom>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4 pt 19">
            <a:extLst>
              <a:ext uri="{FF2B5EF4-FFF2-40B4-BE49-F238E27FC236}">
                <a16:creationId xmlns:a16="http://schemas.microsoft.com/office/drawing/2014/main" id="{47F281EF-99A1-0FD9-A1AC-EB15F58D0D73}"/>
              </a:ext>
            </a:extLst>
          </p:cNvPr>
          <p:cNvSpPr/>
          <p:nvPr/>
        </p:nvSpPr>
        <p:spPr>
          <a:xfrm>
            <a:off x="7496774" y="4733754"/>
            <a:ext cx="751115" cy="720000"/>
          </a:xfrm>
          <a:prstGeom prst="star4">
            <a:avLst/>
          </a:prstGeom>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12">
            <a:extLst>
              <a:ext uri="{FF2B5EF4-FFF2-40B4-BE49-F238E27FC236}">
                <a16:creationId xmlns:a16="http://schemas.microsoft.com/office/drawing/2014/main" id="{7FD260DD-F9E3-589E-A590-9018C1FEED50}"/>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4593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54F6C-E013-FEB2-B8B1-D724370AD014}"/>
              </a:ext>
            </a:extLst>
          </p:cNvPr>
          <p:cNvSpPr>
            <a:spLocks noGrp="1"/>
          </p:cNvSpPr>
          <p:nvPr>
            <p:ph type="title"/>
          </p:nvPr>
        </p:nvSpPr>
        <p:spPr>
          <a:xfrm>
            <a:off x="1251678" y="793623"/>
            <a:ext cx="10178322" cy="1492132"/>
          </a:xfrm>
        </p:spPr>
        <p:txBody>
          <a:bodyPr/>
          <a:lstStyle/>
          <a:p>
            <a:r>
              <a:rPr lang="ja-JP" altLang="en-US" u="sng">
                <a:solidFill>
                  <a:srgbClr val="7A2924"/>
                </a:solidFill>
                <a:latin typeface="UD デジタル 教科書体 N-B"/>
                <a:ea typeface="UD デジタル 教科書体 N-B"/>
              </a:rPr>
              <a:t>参考文献</a:t>
            </a:r>
          </a:p>
        </p:txBody>
      </p:sp>
      <p:sp>
        <p:nvSpPr>
          <p:cNvPr id="3" name="コンテンツ プレースホルダー 2">
            <a:extLst>
              <a:ext uri="{FF2B5EF4-FFF2-40B4-BE49-F238E27FC236}">
                <a16:creationId xmlns:a16="http://schemas.microsoft.com/office/drawing/2014/main" id="{28E26D25-86E3-AD4D-6B07-12EBB279E3BA}"/>
              </a:ext>
            </a:extLst>
          </p:cNvPr>
          <p:cNvSpPr>
            <a:spLocks noGrp="1"/>
          </p:cNvSpPr>
          <p:nvPr>
            <p:ph idx="1"/>
          </p:nvPr>
        </p:nvSpPr>
        <p:spPr/>
        <p:txBody>
          <a:bodyPr vert="horz" lIns="91440" tIns="45720" rIns="91440" bIns="45720" rtlCol="0" anchor="t">
            <a:normAutofit/>
          </a:bodyPr>
          <a:lstStyle/>
          <a:p>
            <a:r>
              <a:rPr lang="ja-JP" altLang="en-US" sz="1800">
                <a:solidFill>
                  <a:schemeClr val="tx1"/>
                </a:solidFill>
                <a:latin typeface="UD デジタル 教科書体 N-B" panose="02020700000000000000" pitchFamily="17" charset="-128"/>
                <a:ea typeface="UD デジタル 教科書体 N-B" panose="02020700000000000000" pitchFamily="17" charset="-128"/>
              </a:rPr>
              <a:t>日本における自然災害発生件数について：中小企業庁</a:t>
            </a:r>
            <a:br>
              <a:rPr lang="ja-JP" altLang="en-US" sz="1800">
                <a:latin typeface="UD デジタル 教科書体 N-B" panose="02020700000000000000" pitchFamily="17" charset="-128"/>
                <a:ea typeface="UD デジタル 教科書体 N-B" panose="02020700000000000000" pitchFamily="17" charset="-128"/>
              </a:rPr>
            </a:br>
            <a:r>
              <a:rPr lang="ja-JP" sz="1800">
                <a:latin typeface="UD デジタル 教科書体 N-B" panose="02020700000000000000" pitchFamily="17" charset="-128"/>
                <a:ea typeface="UD デジタル 教科書体 N-B" panose="02020700000000000000" pitchFamily="17" charset="-128"/>
                <a:cs typeface="+mn-lt"/>
              </a:rPr>
              <a:t>https://www.chusho.meti.go.jp/pamflet/hakusyo/2019/2019/html/b3_2_1_2.html</a:t>
            </a:r>
            <a:endParaRPr lang="ja-JP" altLang="en-US" sz="1800">
              <a:solidFill>
                <a:schemeClr val="tx1"/>
              </a:solidFill>
              <a:latin typeface="UD デジタル 教科書体 N-B" panose="02020700000000000000" pitchFamily="17" charset="-128"/>
              <a:ea typeface="UD デジタル 教科書体 N-B" panose="02020700000000000000" pitchFamily="17" charset="-128"/>
            </a:endParaRPr>
          </a:p>
          <a:p>
            <a:r>
              <a:rPr lang="en-US" altLang="ja-JP" sz="1800" err="1">
                <a:solidFill>
                  <a:schemeClr val="tx1"/>
                </a:solidFill>
                <a:latin typeface="UD デジタル 教科書体 N-B" panose="02020700000000000000" pitchFamily="17" charset="-128"/>
                <a:ea typeface="UD デジタル 教科書体 N-B" panose="02020700000000000000" pitchFamily="17" charset="-128"/>
              </a:rPr>
              <a:t>視覚障害者</a:t>
            </a:r>
            <a:r>
              <a:rPr lang="ja-JP" altLang="en-US" sz="1800">
                <a:solidFill>
                  <a:schemeClr val="tx1"/>
                </a:solidFill>
                <a:latin typeface="UD デジタル 教科書体 N-B" panose="02020700000000000000" pitchFamily="17" charset="-128"/>
                <a:ea typeface="UD デジタル 教科書体 N-B" panose="02020700000000000000" pitchFamily="17" charset="-128"/>
              </a:rPr>
              <a:t>における</a:t>
            </a:r>
            <a:r>
              <a:rPr lang="en-US" altLang="ja-JP" sz="1800" err="1">
                <a:solidFill>
                  <a:schemeClr val="tx1"/>
                </a:solidFill>
                <a:latin typeface="UD デジタル 教科書体 N-B" panose="02020700000000000000" pitchFamily="17" charset="-128"/>
                <a:ea typeface="UD デジタル 教科書体 N-B" panose="02020700000000000000" pitchFamily="17" charset="-128"/>
              </a:rPr>
              <a:t>スマートフォン使用状況について：日本視覚障害ICT</a:t>
            </a:r>
            <a:r>
              <a:rPr lang="en-US" altLang="ja-JP" sz="1800">
                <a:solidFill>
                  <a:schemeClr val="tx1"/>
                </a:solidFill>
                <a:latin typeface="UD デジタル 教科書体 N-B" panose="02020700000000000000" pitchFamily="17" charset="-128"/>
                <a:ea typeface="UD デジタル 教科書体 N-B" panose="02020700000000000000" pitchFamily="17" charset="-128"/>
              </a:rPr>
              <a:t>ネットワーク</a:t>
            </a:r>
            <a:br>
              <a:rPr lang="en-US" altLang="ja-JP" sz="1800">
                <a:latin typeface="UD デジタル 教科書体 N-B" panose="02020700000000000000" pitchFamily="17" charset="-128"/>
                <a:ea typeface="UD デジタル 教科書体 N-B" panose="02020700000000000000" pitchFamily="17" charset="-128"/>
              </a:rPr>
            </a:br>
            <a:r>
              <a:rPr lang="en-US" altLang="ja-JP" sz="1800">
                <a:solidFill>
                  <a:schemeClr val="tx1"/>
                </a:solidFill>
                <a:latin typeface="UD デジタル 教科書体 N-B" panose="02020700000000000000" pitchFamily="17" charset="-128"/>
                <a:ea typeface="UD デジタル 教科書体 N-B" panose="02020700000000000000" pitchFamily="17" charset="-128"/>
              </a:rPr>
              <a:t>https://jbict.net/survey/at-survey-03</a:t>
            </a:r>
          </a:p>
          <a:p>
            <a:r>
              <a:rPr lang="ja-JP" altLang="en-US" sz="1800">
                <a:solidFill>
                  <a:schemeClr val="tx1"/>
                </a:solidFill>
                <a:latin typeface="UD デジタル 教科書体 N-B" panose="02020700000000000000" pitchFamily="17" charset="-128"/>
                <a:ea typeface="UD デジタル 教科書体 N-B" panose="02020700000000000000" pitchFamily="17" charset="-128"/>
                <a:cs typeface="+mn-lt"/>
              </a:rPr>
              <a:t>視覚障害者の外出割合：厚生労働省</a:t>
            </a:r>
            <a:br>
              <a:rPr lang="en-US" altLang="ja-JP" sz="1800">
                <a:solidFill>
                  <a:schemeClr val="tx1"/>
                </a:solidFill>
                <a:latin typeface="UD デジタル 教科書体 N-B" panose="02020700000000000000" pitchFamily="17" charset="-128"/>
                <a:ea typeface="UD デジタル 教科書体 N-B" panose="02020700000000000000" pitchFamily="17" charset="-128"/>
                <a:cs typeface="+mn-lt"/>
              </a:rPr>
            </a:br>
            <a:r>
              <a:rPr lang="ja-JP" altLang="ja-JP" sz="1800">
                <a:solidFill>
                  <a:schemeClr val="tx1"/>
                </a:solidFill>
                <a:latin typeface="UD デジタル 教科書体 N-B" panose="02020700000000000000" pitchFamily="17" charset="-128"/>
                <a:ea typeface="UD デジタル 教科書体 N-B" panose="02020700000000000000" pitchFamily="17" charset="-128"/>
                <a:cs typeface="+mn-lt"/>
              </a:rPr>
              <a:t>https://www.mhlw.go.jp/bunya/shougaihoken/cyousajigyou/jiritsushien_project/seika/research_09/dl/result/10-01a.pdf</a:t>
            </a:r>
            <a:endParaRPr lang="ja-JP" altLang="en-US" sz="1800">
              <a:solidFill>
                <a:schemeClr val="tx1"/>
              </a:solidFill>
              <a:latin typeface="UD デジタル 教科書体 N-B" panose="02020700000000000000" pitchFamily="17" charset="-128"/>
              <a:ea typeface="UD デジタル 教科書体 N-B" panose="02020700000000000000" pitchFamily="17" charset="-128"/>
            </a:endParaRPr>
          </a:p>
          <a:p>
            <a:endParaRPr lang="en-US" altLang="ja-JP" sz="1800">
              <a:solidFill>
                <a:schemeClr val="tx1"/>
              </a:solidFill>
              <a:latin typeface="UD デジタル 教科書体 N-B"/>
              <a:ea typeface="+mn-lt"/>
              <a:cs typeface="+mn-lt"/>
            </a:endParaRPr>
          </a:p>
          <a:p>
            <a:endParaRPr lang="en-US" altLang="ja-JP" sz="1800">
              <a:solidFill>
                <a:srgbClr val="000000"/>
              </a:solidFill>
              <a:latin typeface="メイリオ"/>
              <a:ea typeface="メイリオ"/>
            </a:endParaRPr>
          </a:p>
          <a:p>
            <a:endParaRPr lang="ja-JP" altLang="en-US" sz="1800">
              <a:solidFill>
                <a:srgbClr val="595959"/>
              </a:solidFill>
              <a:latin typeface="UD デジタル 教科書体 N-B"/>
              <a:ea typeface="UD デジタル 教科書体 N-B"/>
            </a:endParaRPr>
          </a:p>
          <a:p>
            <a:endParaRPr lang="ja-JP" altLang="en-US">
              <a:solidFill>
                <a:srgbClr val="595959"/>
              </a:solidFill>
              <a:ea typeface="メイリオ"/>
            </a:endParaRPr>
          </a:p>
        </p:txBody>
      </p:sp>
      <p:sp>
        <p:nvSpPr>
          <p:cNvPr id="4" name="フッター プレースホルダー 3">
            <a:extLst>
              <a:ext uri="{FF2B5EF4-FFF2-40B4-BE49-F238E27FC236}">
                <a16:creationId xmlns:a16="http://schemas.microsoft.com/office/drawing/2014/main" id="{FBD4B70D-97F2-AA64-2FFF-923CA9198ABD}"/>
              </a:ext>
            </a:extLst>
          </p:cNvPr>
          <p:cNvSpPr>
            <a:spLocks noGrp="1"/>
          </p:cNvSpPr>
          <p:nvPr>
            <p:ph type="ftr" sz="quarter" idx="11"/>
          </p:nvPr>
        </p:nvSpPr>
        <p:spPr/>
        <p:txBody>
          <a:bodyPr/>
          <a:lstStyle/>
          <a:p>
            <a:r>
              <a:rPr lang="en-US"/>
              <a:t>
              </a:t>
            </a:r>
          </a:p>
        </p:txBody>
      </p:sp>
      <p:sp>
        <p:nvSpPr>
          <p:cNvPr id="5" name="スライド番号プレースホルダー 4">
            <a:extLst>
              <a:ext uri="{FF2B5EF4-FFF2-40B4-BE49-F238E27FC236}">
                <a16:creationId xmlns:a16="http://schemas.microsoft.com/office/drawing/2014/main" id="{A324413D-1786-2FB8-C96B-6F8493D044CD}"/>
              </a:ext>
            </a:extLst>
          </p:cNvPr>
          <p:cNvSpPr>
            <a:spLocks noGrp="1"/>
          </p:cNvSpPr>
          <p:nvPr>
            <p:ph type="sldNum" sz="quarter" idx="12"/>
          </p:nvPr>
        </p:nvSpPr>
        <p:spPr/>
        <p:txBody>
          <a:bodyPr/>
          <a:lstStyle/>
          <a:p>
            <a:fld id="{5E4DE196-8A13-4FF7-A07E-102851959EAB}" type="slidenum">
              <a:rPr lang="en-US" smtClean="0"/>
              <a:pPr/>
              <a:t>13</a:t>
            </a:fld>
            <a:endParaRPr lang="en-US"/>
          </a:p>
        </p:txBody>
      </p:sp>
    </p:spTree>
    <p:extLst>
      <p:ext uri="{BB962C8B-B14F-4D97-AF65-F5344CB8AC3E}">
        <p14:creationId xmlns:p14="http://schemas.microsoft.com/office/powerpoint/2010/main" val="281966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ロゴ&#10;&#10;説明は自動で生成されたものです">
            <a:extLst>
              <a:ext uri="{FF2B5EF4-FFF2-40B4-BE49-F238E27FC236}">
                <a16:creationId xmlns:a16="http://schemas.microsoft.com/office/drawing/2014/main" id="{DD7CE389-0A7D-1586-9CE4-BE65BD0F7B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303174" y="1105991"/>
            <a:ext cx="7513079" cy="4644445"/>
          </a:xfrm>
          <a:prstGeom prst="rect">
            <a:avLst/>
          </a:prstGeom>
        </p:spPr>
      </p:pic>
      <p:sp>
        <p:nvSpPr>
          <p:cNvPr id="9" name="正方形/長方形 8">
            <a:extLst>
              <a:ext uri="{FF2B5EF4-FFF2-40B4-BE49-F238E27FC236}">
                <a16:creationId xmlns:a16="http://schemas.microsoft.com/office/drawing/2014/main" id="{6C50A867-EA1C-A6EA-3B9A-EF5FDA66206C}"/>
              </a:ext>
            </a:extLst>
          </p:cNvPr>
          <p:cNvSpPr/>
          <p:nvPr/>
        </p:nvSpPr>
        <p:spPr>
          <a:xfrm>
            <a:off x="2879790" y="2069660"/>
            <a:ext cx="6647739" cy="40215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800" b="1">
                <a:solidFill>
                  <a:srgbClr val="000000"/>
                </a:solidFill>
                <a:ea typeface="メイリオ"/>
              </a:rPr>
              <a:t>身体障害者手帳の交付を受けた</a:t>
            </a:r>
            <a:endParaRPr lang="ja-JP"/>
          </a:p>
          <a:p>
            <a:pPr algn="ctr"/>
            <a:r>
              <a:rPr lang="ja-JP" altLang="en-US" sz="2800" b="1">
                <a:solidFill>
                  <a:srgbClr val="000000"/>
                </a:solidFill>
                <a:ea typeface="メイリオ"/>
              </a:rPr>
              <a:t>視覚障がい者人数は</a:t>
            </a:r>
            <a:endParaRPr lang="ja-JP">
              <a:solidFill>
                <a:srgbClr val="FFFFFF"/>
              </a:solidFill>
              <a:ea typeface="メイリオ" panose="020B0604030504040204" pitchFamily="34" charset="-128"/>
            </a:endParaRPr>
          </a:p>
          <a:p>
            <a:pPr algn="ctr"/>
            <a:r>
              <a:rPr lang="ja-JP" altLang="en-US" sz="2800" b="1">
                <a:solidFill>
                  <a:srgbClr val="000000"/>
                </a:solidFill>
                <a:ea typeface="メイリオ"/>
              </a:rPr>
              <a:t>2022年時点で</a:t>
            </a:r>
            <a:endParaRPr lang="ja-JP">
              <a:ea typeface="メイリオ"/>
            </a:endParaRPr>
          </a:p>
          <a:p>
            <a:pPr algn="ctr"/>
            <a:endParaRPr lang="ja-JP" altLang="en-US" sz="2800">
              <a:solidFill>
                <a:srgbClr val="000000"/>
              </a:solidFill>
              <a:ea typeface="メイリオ"/>
            </a:endParaRPr>
          </a:p>
          <a:p>
            <a:pPr algn="ctr"/>
            <a:r>
              <a:rPr lang="ja-JP" altLang="en-US" sz="4400" b="1" u="sng">
                <a:solidFill>
                  <a:srgbClr val="000000"/>
                </a:solidFill>
                <a:ea typeface="メイリオ"/>
              </a:rPr>
              <a:t>２７万人</a:t>
            </a:r>
          </a:p>
          <a:p>
            <a:pPr algn="ctr"/>
            <a:endParaRPr lang="ja-JP" altLang="en-US" sz="4000" b="1">
              <a:solidFill>
                <a:srgbClr val="000000"/>
              </a:solidFill>
              <a:ea typeface="メイリオ"/>
            </a:endParaRPr>
          </a:p>
          <a:p>
            <a:pPr algn="ctr"/>
            <a:endParaRPr lang="ja-JP" altLang="en-US" sz="4000" b="1">
              <a:solidFill>
                <a:srgbClr val="000000"/>
              </a:solidFill>
              <a:ea typeface="メイリオ"/>
            </a:endParaRPr>
          </a:p>
        </p:txBody>
      </p:sp>
      <p:sp>
        <p:nvSpPr>
          <p:cNvPr id="3" name="テキスト ボックス 2">
            <a:extLst>
              <a:ext uri="{FF2B5EF4-FFF2-40B4-BE49-F238E27FC236}">
                <a16:creationId xmlns:a16="http://schemas.microsoft.com/office/drawing/2014/main" id="{74227993-4992-0388-A97B-7AF0DF42D90E}"/>
              </a:ext>
            </a:extLst>
          </p:cNvPr>
          <p:cNvSpPr txBox="1"/>
          <p:nvPr/>
        </p:nvSpPr>
        <p:spPr>
          <a:xfrm>
            <a:off x="1134366" y="423130"/>
            <a:ext cx="47883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800" u="sng">
                <a:solidFill>
                  <a:srgbClr val="7A2924"/>
                </a:solidFill>
                <a:latin typeface="UD デジタル 教科書体 N-B"/>
                <a:ea typeface="UD デジタル 教科書体 N-B"/>
              </a:rPr>
              <a:t>初めに・・</a:t>
            </a:r>
          </a:p>
        </p:txBody>
      </p:sp>
      <p:sp>
        <p:nvSpPr>
          <p:cNvPr id="6" name="スライド番号プレースホルダー 5">
            <a:extLst>
              <a:ext uri="{FF2B5EF4-FFF2-40B4-BE49-F238E27FC236}">
                <a16:creationId xmlns:a16="http://schemas.microsoft.com/office/drawing/2014/main" id="{16E3D448-E71D-720B-9CCB-B3B575FB7DDC}"/>
              </a:ext>
            </a:extLst>
          </p:cNvPr>
          <p:cNvSpPr>
            <a:spLocks noGrp="1"/>
          </p:cNvSpPr>
          <p:nvPr>
            <p:ph type="sldNum" sz="quarter" idx="12"/>
          </p:nvPr>
        </p:nvSpPr>
        <p:spPr/>
        <p:txBody>
          <a:bodyPr/>
          <a:lstStyle/>
          <a:p>
            <a:fld id="{5E4DE196-8A13-4FF7-A07E-102851959EAB}" type="slidenum">
              <a:rPr lang="en-US" smtClean="0"/>
              <a:pPr/>
              <a:t>2</a:t>
            </a:fld>
            <a:endParaRPr lang="en-US"/>
          </a:p>
        </p:txBody>
      </p:sp>
      <p:sp>
        <p:nvSpPr>
          <p:cNvPr id="7" name="フッター プレースホルダー 6">
            <a:extLst>
              <a:ext uri="{FF2B5EF4-FFF2-40B4-BE49-F238E27FC236}">
                <a16:creationId xmlns:a16="http://schemas.microsoft.com/office/drawing/2014/main" id="{D1DB4C9B-E687-6787-B435-280845CF13DF}"/>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250772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DDA8E-9F5D-F5F1-F150-5BE4A41D1910}"/>
              </a:ext>
            </a:extLst>
          </p:cNvPr>
          <p:cNvSpPr>
            <a:spLocks noGrp="1"/>
          </p:cNvSpPr>
          <p:nvPr>
            <p:ph type="title"/>
          </p:nvPr>
        </p:nvSpPr>
        <p:spPr>
          <a:xfrm>
            <a:off x="2057399" y="331177"/>
            <a:ext cx="8425543" cy="2972572"/>
          </a:xfrm>
        </p:spPr>
        <p:txBody>
          <a:bodyPr>
            <a:noAutofit/>
          </a:bodyPr>
          <a:lstStyle/>
          <a:p>
            <a:r>
              <a:rPr kumimoji="1" lang="ja-JP" altLang="en-US" sz="5400" u="sng">
                <a:solidFill>
                  <a:schemeClr val="accent5">
                    <a:lumMod val="50000"/>
                  </a:schemeClr>
                </a:solidFill>
                <a:latin typeface="UD デジタル 教科書体 N-B" panose="02020700000000000000" pitchFamily="17" charset="-128"/>
                <a:ea typeface="UD デジタル 教科書体 N-B" panose="02020700000000000000" pitchFamily="17" charset="-128"/>
              </a:rPr>
              <a:t>今の視覚障がい者の悩み</a:t>
            </a:r>
          </a:p>
        </p:txBody>
      </p:sp>
      <p:pic>
        <p:nvPicPr>
          <p:cNvPr id="8" name="コンテンツ プレースホルダー 7" descr="グラフ, 円グラフ&#10;&#10;自動的に生成された説明">
            <a:extLst>
              <a:ext uri="{FF2B5EF4-FFF2-40B4-BE49-F238E27FC236}">
                <a16:creationId xmlns:a16="http://schemas.microsoft.com/office/drawing/2014/main" id="{1754C27A-2BE6-6E57-CF18-CFFD8B06DF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723" t="24866" r="25869" b="24102"/>
          <a:stretch/>
        </p:blipFill>
        <p:spPr>
          <a:xfrm>
            <a:off x="6096000" y="2815656"/>
            <a:ext cx="5606955" cy="3364949"/>
          </a:xfrm>
        </p:spPr>
      </p:pic>
      <p:sp>
        <p:nvSpPr>
          <p:cNvPr id="6" name="スライド番号プレースホルダー 5">
            <a:extLst>
              <a:ext uri="{FF2B5EF4-FFF2-40B4-BE49-F238E27FC236}">
                <a16:creationId xmlns:a16="http://schemas.microsoft.com/office/drawing/2014/main" id="{3ADB3770-45C0-DABB-51A0-2F03DC35179C}"/>
              </a:ext>
            </a:extLst>
          </p:cNvPr>
          <p:cNvSpPr>
            <a:spLocks noGrp="1"/>
          </p:cNvSpPr>
          <p:nvPr>
            <p:ph type="sldNum" sz="quarter" idx="12"/>
          </p:nvPr>
        </p:nvSpPr>
        <p:spPr>
          <a:xfrm>
            <a:off x="250372" y="6375679"/>
            <a:ext cx="2819399" cy="345796"/>
          </a:xfrm>
        </p:spPr>
        <p:txBody>
          <a:bodyPr/>
          <a:lstStyle/>
          <a:p>
            <a:fld id="{5E4DE196-8A13-4FF7-A07E-102851959EAB}" type="slidenum">
              <a:rPr lang="en-US" smtClean="0"/>
              <a:t>3</a:t>
            </a:fld>
            <a:endParaRPr lang="en-US"/>
          </a:p>
        </p:txBody>
      </p:sp>
      <p:sp>
        <p:nvSpPr>
          <p:cNvPr id="12" name="テキスト ボックス 11">
            <a:extLst>
              <a:ext uri="{FF2B5EF4-FFF2-40B4-BE49-F238E27FC236}">
                <a16:creationId xmlns:a16="http://schemas.microsoft.com/office/drawing/2014/main" id="{3058B3D6-F9A8-4E9C-05DA-BD33E1E384E6}"/>
              </a:ext>
            </a:extLst>
          </p:cNvPr>
          <p:cNvSpPr txBox="1"/>
          <p:nvPr/>
        </p:nvSpPr>
        <p:spPr>
          <a:xfrm>
            <a:off x="7265624" y="6337908"/>
            <a:ext cx="4604657" cy="369332"/>
          </a:xfrm>
          <a:prstGeom prst="rect">
            <a:avLst/>
          </a:prstGeom>
          <a:noFill/>
        </p:spPr>
        <p:txBody>
          <a:bodyPr wrap="square" rtlCol="0">
            <a:spAutoFit/>
          </a:bodyPr>
          <a:lstStyle/>
          <a:p>
            <a:r>
              <a:rPr kumimoji="1" lang="ja-JP" altLang="en-US" u="sng"/>
              <a:t>視覚障がい者が外出してる割合</a:t>
            </a:r>
          </a:p>
        </p:txBody>
      </p:sp>
      <p:cxnSp>
        <p:nvCxnSpPr>
          <p:cNvPr id="14" name="直線矢印コネクタ 13">
            <a:extLst>
              <a:ext uri="{FF2B5EF4-FFF2-40B4-BE49-F238E27FC236}">
                <a16:creationId xmlns:a16="http://schemas.microsoft.com/office/drawing/2014/main" id="{D3EBE8A0-97FC-F83B-5816-80AD4588CE59}"/>
              </a:ext>
            </a:extLst>
          </p:cNvPr>
          <p:cNvCxnSpPr>
            <a:cxnSpLocks/>
          </p:cNvCxnSpPr>
          <p:nvPr/>
        </p:nvCxnSpPr>
        <p:spPr>
          <a:xfrm>
            <a:off x="12094029" y="1016524"/>
            <a:ext cx="97971" cy="545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矢印: 右 9">
            <a:extLst>
              <a:ext uri="{FF2B5EF4-FFF2-40B4-BE49-F238E27FC236}">
                <a16:creationId xmlns:a16="http://schemas.microsoft.com/office/drawing/2014/main" id="{A2F1D3A1-B5BF-F259-7AA5-0B74EC15DB39}"/>
              </a:ext>
            </a:extLst>
          </p:cNvPr>
          <p:cNvSpPr/>
          <p:nvPr/>
        </p:nvSpPr>
        <p:spPr>
          <a:xfrm rot="5400000">
            <a:off x="2043665" y="3069285"/>
            <a:ext cx="1634302" cy="684502"/>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2A6EF26-98DB-F380-CC7C-424F8E9A3064}"/>
              </a:ext>
            </a:extLst>
          </p:cNvPr>
          <p:cNvSpPr/>
          <p:nvPr/>
        </p:nvSpPr>
        <p:spPr>
          <a:xfrm>
            <a:off x="1294525" y="1367886"/>
            <a:ext cx="4859615" cy="231896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爆発: 8 pt 20">
            <a:extLst>
              <a:ext uri="{FF2B5EF4-FFF2-40B4-BE49-F238E27FC236}">
                <a16:creationId xmlns:a16="http://schemas.microsoft.com/office/drawing/2014/main" id="{F96F5F5D-91D3-71C5-8E0B-25A825948E92}"/>
              </a:ext>
            </a:extLst>
          </p:cNvPr>
          <p:cNvSpPr/>
          <p:nvPr/>
        </p:nvSpPr>
        <p:spPr>
          <a:xfrm rot="21251018">
            <a:off x="7975759" y="663582"/>
            <a:ext cx="4062884" cy="2830393"/>
          </a:xfrm>
          <a:prstGeom prst="irregularSeal1">
            <a:avLst/>
          </a:prstGeom>
          <a:ln w="285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400">
                <a:solidFill>
                  <a:srgbClr val="FF0000"/>
                </a:solidFill>
                <a:latin typeface="HGPｺﾞｼｯｸE" panose="020B0900000000000000" pitchFamily="50" charset="-128"/>
                <a:ea typeface="HGPｺﾞｼｯｸE" panose="020B0900000000000000" pitchFamily="50" charset="-128"/>
              </a:rPr>
              <a:t>危ない、怖いなどの理由で外に出る人が少ない</a:t>
            </a:r>
          </a:p>
        </p:txBody>
      </p:sp>
      <p:sp>
        <p:nvSpPr>
          <p:cNvPr id="11" name="テキスト ボックス 10">
            <a:extLst>
              <a:ext uri="{FF2B5EF4-FFF2-40B4-BE49-F238E27FC236}">
                <a16:creationId xmlns:a16="http://schemas.microsoft.com/office/drawing/2014/main" id="{F19C565F-83DF-E27B-4099-18B084B09387}"/>
              </a:ext>
            </a:extLst>
          </p:cNvPr>
          <p:cNvSpPr txBox="1"/>
          <p:nvPr/>
        </p:nvSpPr>
        <p:spPr>
          <a:xfrm>
            <a:off x="1517539" y="1561613"/>
            <a:ext cx="5230994" cy="3046988"/>
          </a:xfrm>
          <a:prstGeom prst="rect">
            <a:avLst/>
          </a:prstGeom>
          <a:noFill/>
          <a:ln>
            <a:noFill/>
          </a:ln>
        </p:spPr>
        <p:txBody>
          <a:bodyPr wrap="square" lIns="91440" tIns="45720" rIns="91440" bIns="45720" rtlCol="0" anchor="t">
            <a:spAutoFit/>
          </a:bodyPr>
          <a:lstStyle/>
          <a:p>
            <a:r>
              <a:rPr kumimoji="1" lang="ja-JP" altLang="en-US" sz="3200">
                <a:latin typeface="HGP創英角ｺﾞｼｯｸUB" panose="020B0900000000000000" pitchFamily="50" charset="-128"/>
                <a:ea typeface="HGP創英角ｺﾞｼｯｸUB" panose="020B0900000000000000" pitchFamily="50" charset="-128"/>
              </a:rPr>
              <a:t>・あまり外出をしたくない</a:t>
            </a:r>
            <a:endParaRPr kumimoji="1" lang="en-US" altLang="ja-JP" sz="3200">
              <a:latin typeface="HGP創英角ｺﾞｼｯｸUB" panose="020B0900000000000000" pitchFamily="50" charset="-128"/>
              <a:ea typeface="HGP創英角ｺﾞｼｯｸUB" panose="020B0900000000000000" pitchFamily="50" charset="-128"/>
            </a:endParaRPr>
          </a:p>
          <a:p>
            <a:endParaRPr kumimoji="1" lang="en-US" altLang="ja-JP" sz="3200">
              <a:latin typeface="HGP創英角ｺﾞｼｯｸUB" panose="020B0900000000000000" pitchFamily="50" charset="-128"/>
              <a:ea typeface="HGP創英角ｺﾞｼｯｸUB" panose="020B0900000000000000" pitchFamily="50" charset="-128"/>
            </a:endParaRPr>
          </a:p>
          <a:p>
            <a:r>
              <a:rPr kumimoji="1" lang="ja-JP" altLang="en-US" sz="3200">
                <a:latin typeface="HGP創英角ｺﾞｼｯｸUB" panose="020B0900000000000000" pitchFamily="50" charset="-128"/>
                <a:ea typeface="HGP創英角ｺﾞｼｯｸUB" panose="020B0900000000000000" pitchFamily="50" charset="-128"/>
              </a:rPr>
              <a:t>・できることが限られてる</a:t>
            </a:r>
            <a:endParaRPr kumimoji="1" lang="en-US" altLang="ja-JP" sz="3200">
              <a:latin typeface="HGP創英角ｺﾞｼｯｸUB" panose="020B0900000000000000" pitchFamily="50" charset="-128"/>
              <a:ea typeface="HGP創英角ｺﾞｼｯｸUB" panose="020B0900000000000000" pitchFamily="50" charset="-128"/>
            </a:endParaRPr>
          </a:p>
          <a:p>
            <a:r>
              <a:rPr lang="ja-JP" altLang="en-US" sz="3200">
                <a:latin typeface="HGP創英角ｺﾞｼｯｸUB" panose="020B0900000000000000" pitchFamily="50" charset="-128"/>
                <a:ea typeface="HGP創英角ｺﾞｼｯｸUB" panose="020B0900000000000000" pitchFamily="50" charset="-128"/>
              </a:rPr>
              <a:t>　　　　　　　　　など</a:t>
            </a:r>
            <a:endParaRPr kumimoji="1" lang="ja-JP" altLang="en-US" sz="3200">
              <a:latin typeface="HGP創英角ｺﾞｼｯｸUB" panose="020B0900000000000000" pitchFamily="50" charset="-128"/>
              <a:ea typeface="HGP創英角ｺﾞｼｯｸUB" panose="020B0900000000000000" pitchFamily="50" charset="-128"/>
            </a:endParaRPr>
          </a:p>
          <a:p>
            <a:r>
              <a:rPr kumimoji="1" lang="ja-JP" altLang="en-US" sz="3200">
                <a:ea typeface="メイリオ"/>
              </a:rPr>
              <a:t>　　　　　　　　　　</a:t>
            </a:r>
            <a:endParaRPr kumimoji="1" lang="en-US" altLang="ja-JP" sz="3200">
              <a:ea typeface="メイリオ"/>
            </a:endParaRPr>
          </a:p>
          <a:p>
            <a:endParaRPr lang="ja-JP" altLang="en-US" sz="3200">
              <a:ea typeface="メイリオ"/>
            </a:endParaRPr>
          </a:p>
        </p:txBody>
      </p:sp>
      <p:pic>
        <p:nvPicPr>
          <p:cNvPr id="7" name="図 6" descr="食品, シャツ が含まれている画像&#10;&#10;自動的に生成された説明">
            <a:extLst>
              <a:ext uri="{FF2B5EF4-FFF2-40B4-BE49-F238E27FC236}">
                <a16:creationId xmlns:a16="http://schemas.microsoft.com/office/drawing/2014/main" id="{D5E6D8E9-F525-734F-7888-5F55C5E1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381" y="3554252"/>
            <a:ext cx="3483972" cy="3483972"/>
          </a:xfrm>
          <a:prstGeom prst="rect">
            <a:avLst/>
          </a:prstGeom>
        </p:spPr>
      </p:pic>
      <p:sp>
        <p:nvSpPr>
          <p:cNvPr id="3" name="フッター プレースホルダー 2">
            <a:extLst>
              <a:ext uri="{FF2B5EF4-FFF2-40B4-BE49-F238E27FC236}">
                <a16:creationId xmlns:a16="http://schemas.microsoft.com/office/drawing/2014/main" id="{09B4A04B-9749-45DC-04B0-B2843A84E549}"/>
              </a:ext>
            </a:extLst>
          </p:cNvPr>
          <p:cNvSpPr>
            <a:spLocks noGrp="1"/>
          </p:cNvSpPr>
          <p:nvPr>
            <p:ph type="ftr" sz="quarter" idx="11"/>
          </p:nvPr>
        </p:nvSpPr>
        <p:spPr/>
        <p:txBody>
          <a:bodyPr/>
          <a:lstStyle/>
          <a:p>
            <a:r>
              <a:rPr lang="en-US"/>
              <a:t>
              </a:t>
            </a:r>
          </a:p>
        </p:txBody>
      </p:sp>
      <p:sp>
        <p:nvSpPr>
          <p:cNvPr id="13" name="スライド番号プレースホルダー 5">
            <a:extLst>
              <a:ext uri="{FF2B5EF4-FFF2-40B4-BE49-F238E27FC236}">
                <a16:creationId xmlns:a16="http://schemas.microsoft.com/office/drawing/2014/main" id="{00B587D8-0305-8F86-7E19-AA1C03EEFD04}"/>
              </a:ext>
            </a:extLst>
          </p:cNvPr>
          <p:cNvSpPr txBox="1">
            <a:spLocks/>
          </p:cNvSpPr>
          <p:nvPr/>
        </p:nvSpPr>
        <p:spPr>
          <a:xfrm>
            <a:off x="8734592" y="6376243"/>
            <a:ext cx="2819399" cy="34579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4DE196-8A13-4FF7-A07E-102851959EAB}" type="slidenum">
              <a:rPr lang="en-US" smtClean="0"/>
              <a:pPr/>
              <a:t>3</a:t>
            </a:fld>
            <a:endParaRPr lang="en-US"/>
          </a:p>
        </p:txBody>
      </p:sp>
    </p:spTree>
    <p:extLst>
      <p:ext uri="{BB962C8B-B14F-4D97-AF65-F5344CB8AC3E}">
        <p14:creationId xmlns:p14="http://schemas.microsoft.com/office/powerpoint/2010/main" val="8216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ロゴ が含まれている画像&#10;&#10;説明は自動で生成されたものです">
            <a:extLst>
              <a:ext uri="{FF2B5EF4-FFF2-40B4-BE49-F238E27FC236}">
                <a16:creationId xmlns:a16="http://schemas.microsoft.com/office/drawing/2014/main" id="{30331CA1-8307-F32B-F426-60639650FC59}"/>
              </a:ext>
            </a:extLst>
          </p:cNvPr>
          <p:cNvPicPr>
            <a:picLocks noChangeAspect="1"/>
          </p:cNvPicPr>
          <p:nvPr/>
        </p:nvPicPr>
        <p:blipFill>
          <a:blip r:embed="rId3"/>
          <a:stretch>
            <a:fillRect/>
          </a:stretch>
        </p:blipFill>
        <p:spPr>
          <a:xfrm>
            <a:off x="7045481" y="130700"/>
            <a:ext cx="4612847" cy="2870909"/>
          </a:xfrm>
          <a:prstGeom prst="rect">
            <a:avLst/>
          </a:prstGeom>
        </p:spPr>
      </p:pic>
      <p:sp>
        <p:nvSpPr>
          <p:cNvPr id="2" name="タイトル 1">
            <a:extLst>
              <a:ext uri="{FF2B5EF4-FFF2-40B4-BE49-F238E27FC236}">
                <a16:creationId xmlns:a16="http://schemas.microsoft.com/office/drawing/2014/main" id="{25359025-1FCD-8F79-087D-680EE0BE52DE}"/>
              </a:ext>
            </a:extLst>
          </p:cNvPr>
          <p:cNvSpPr>
            <a:spLocks noGrp="1"/>
          </p:cNvSpPr>
          <p:nvPr>
            <p:ph type="title"/>
          </p:nvPr>
        </p:nvSpPr>
        <p:spPr>
          <a:xfrm>
            <a:off x="1006839" y="525748"/>
            <a:ext cx="10178322" cy="1492132"/>
          </a:xfrm>
        </p:spPr>
        <p:txBody>
          <a:bodyPr/>
          <a:lstStyle/>
          <a:p>
            <a:r>
              <a:rPr lang="ja-JP" altLang="en-US" u="sng">
                <a:solidFill>
                  <a:schemeClr val="accent5">
                    <a:lumMod val="50000"/>
                  </a:schemeClr>
                </a:solidFill>
                <a:latin typeface="UD デジタル 教科書体 N-B" panose="02020700000000000000" pitchFamily="17" charset="-128"/>
                <a:ea typeface="UD デジタル 教科書体 N-B" panose="02020700000000000000" pitchFamily="17" charset="-128"/>
              </a:rPr>
              <a:t>アプリ開発の経緯</a:t>
            </a:r>
            <a:endParaRPr lang="ja-JP" u="sng">
              <a:solidFill>
                <a:schemeClr val="accent5">
                  <a:lumMod val="50000"/>
                </a:schemeClr>
              </a:solidFill>
              <a:latin typeface="UD デジタル 教科書体 N-B" panose="02020700000000000000" pitchFamily="17" charset="-128"/>
              <a:ea typeface="UD デジタル 教科書体 N-B" panose="02020700000000000000" pitchFamily="17" charset="-128"/>
            </a:endParaRPr>
          </a:p>
        </p:txBody>
      </p:sp>
      <p:sp>
        <p:nvSpPr>
          <p:cNvPr id="5" name="コンテンツ プレースホルダー 4">
            <a:extLst>
              <a:ext uri="{FF2B5EF4-FFF2-40B4-BE49-F238E27FC236}">
                <a16:creationId xmlns:a16="http://schemas.microsoft.com/office/drawing/2014/main" id="{2FCCD5CE-3540-CAE0-18B6-38EBB81CBE24}"/>
              </a:ext>
            </a:extLst>
          </p:cNvPr>
          <p:cNvSpPr>
            <a:spLocks noGrp="1"/>
          </p:cNvSpPr>
          <p:nvPr>
            <p:ph idx="1"/>
          </p:nvPr>
        </p:nvSpPr>
        <p:spPr>
          <a:xfrm>
            <a:off x="1085139" y="1768226"/>
            <a:ext cx="5133687" cy="3593591"/>
          </a:xfrm>
        </p:spPr>
        <p:txBody>
          <a:bodyPr vert="horz" lIns="91440" tIns="45720" rIns="91440" bIns="45720" rtlCol="0" anchor="t">
            <a:noAutofit/>
          </a:bodyPr>
          <a:lstStyle/>
          <a:p>
            <a:r>
              <a:rPr lang="ja-JP" altLang="en-US" sz="3200">
                <a:latin typeface="UD デジタル 教科書体 N-B" panose="02020700000000000000" pitchFamily="17" charset="-128"/>
                <a:ea typeface="UD デジタル 教科書体 N-B" panose="02020700000000000000" pitchFamily="17" charset="-128"/>
              </a:rPr>
              <a:t>年々日本での自然災害が増加している</a:t>
            </a:r>
            <a:endParaRPr lang="en-US" altLang="ja-JP" sz="3200">
              <a:latin typeface="UD デジタル 教科書体 N-B" panose="02020700000000000000" pitchFamily="17" charset="-128"/>
              <a:ea typeface="UD デジタル 教科書体 N-B" panose="02020700000000000000" pitchFamily="17" charset="-128"/>
            </a:endParaRPr>
          </a:p>
          <a:p>
            <a:pPr marL="0" indent="0">
              <a:buNone/>
            </a:pPr>
            <a:endParaRPr lang="ja-JP" sz="3200">
              <a:latin typeface="UD デジタル 教科書体 N-B" panose="02020700000000000000" pitchFamily="17" charset="-128"/>
              <a:ea typeface="UD デジタル 教科書体 N-B" panose="02020700000000000000" pitchFamily="17" charset="-128"/>
            </a:endParaRPr>
          </a:p>
          <a:p>
            <a:r>
              <a:rPr lang="ja-JP" altLang="en-US" sz="3200">
                <a:latin typeface="UD デジタル 教科書体 N-B"/>
                <a:ea typeface="UD デジタル 教科書体 N-B"/>
              </a:rPr>
              <a:t>その中でも特に視覚障がい者にスポットを当て、緊急時にサポートできるアプリを開発したい！</a:t>
            </a:r>
          </a:p>
        </p:txBody>
      </p:sp>
      <p:pic>
        <p:nvPicPr>
          <p:cNvPr id="6" name="図 5" descr="座る, 小さい, テーブル, クマ が含まれている画像&#10;&#10;自動的に生成された説明">
            <a:extLst>
              <a:ext uri="{FF2B5EF4-FFF2-40B4-BE49-F238E27FC236}">
                <a16:creationId xmlns:a16="http://schemas.microsoft.com/office/drawing/2014/main" id="{11C9EB01-BD25-748E-821E-E32976CFB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831" y="2689925"/>
            <a:ext cx="5791199" cy="4214034"/>
          </a:xfrm>
          <a:prstGeom prst="rect">
            <a:avLst/>
          </a:prstGeom>
        </p:spPr>
      </p:pic>
      <p:pic>
        <p:nvPicPr>
          <p:cNvPr id="8" name="図 7" descr="ケーキ が含まれている画像&#10;&#10;自動的に生成された説明">
            <a:extLst>
              <a:ext uri="{FF2B5EF4-FFF2-40B4-BE49-F238E27FC236}">
                <a16:creationId xmlns:a16="http://schemas.microsoft.com/office/drawing/2014/main" id="{1E224080-D697-7863-E3E9-1E1739DBD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993" y="3001609"/>
            <a:ext cx="2274361" cy="1616929"/>
          </a:xfrm>
          <a:prstGeom prst="rect">
            <a:avLst/>
          </a:prstGeom>
        </p:spPr>
      </p:pic>
      <p:sp>
        <p:nvSpPr>
          <p:cNvPr id="9" name="スライド番号プレースホルダー 8">
            <a:extLst>
              <a:ext uri="{FF2B5EF4-FFF2-40B4-BE49-F238E27FC236}">
                <a16:creationId xmlns:a16="http://schemas.microsoft.com/office/drawing/2014/main" id="{8A12D269-F036-2C2F-5746-E610BA6F1052}"/>
              </a:ext>
            </a:extLst>
          </p:cNvPr>
          <p:cNvSpPr>
            <a:spLocks noGrp="1"/>
          </p:cNvSpPr>
          <p:nvPr>
            <p:ph type="sldNum" sz="quarter" idx="12"/>
          </p:nvPr>
        </p:nvSpPr>
        <p:spPr/>
        <p:txBody>
          <a:bodyPr/>
          <a:lstStyle/>
          <a:p>
            <a:fld id="{5E4DE196-8A13-4FF7-A07E-102851959EAB}" type="slidenum">
              <a:rPr lang="en-US" smtClean="0"/>
              <a:pPr/>
              <a:t>4</a:t>
            </a:fld>
            <a:endParaRPr lang="en-US"/>
          </a:p>
        </p:txBody>
      </p:sp>
      <p:sp>
        <p:nvSpPr>
          <p:cNvPr id="10" name="フッター プレースホルダー 9">
            <a:extLst>
              <a:ext uri="{FF2B5EF4-FFF2-40B4-BE49-F238E27FC236}">
                <a16:creationId xmlns:a16="http://schemas.microsoft.com/office/drawing/2014/main" id="{EE752DFD-1D25-2E96-5F4F-D3A8DFFD6ECF}"/>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6048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65454-34FE-C31C-F98C-1218708F9081}"/>
              </a:ext>
            </a:extLst>
          </p:cNvPr>
          <p:cNvSpPr>
            <a:spLocks noGrp="1"/>
          </p:cNvSpPr>
          <p:nvPr>
            <p:ph type="title"/>
          </p:nvPr>
        </p:nvSpPr>
        <p:spPr>
          <a:xfrm>
            <a:off x="1113688" y="485017"/>
            <a:ext cx="10299275" cy="636285"/>
          </a:xfrm>
          <a:noFill/>
          <a:ln>
            <a:solidFill>
              <a:schemeClr val="bg1"/>
            </a:solidFill>
          </a:ln>
        </p:spPr>
        <p:txBody>
          <a:bodyPr>
            <a:noAutofit/>
          </a:bodyPr>
          <a:lstStyle/>
          <a:p>
            <a:pPr algn="ctr"/>
            <a:r>
              <a:rPr lang="ja-JP" altLang="en-US" sz="5400" u="sng">
                <a:solidFill>
                  <a:schemeClr val="accent5">
                    <a:lumMod val="50000"/>
                  </a:schemeClr>
                </a:solidFill>
                <a:latin typeface="UD デジタル 教科書体 N-B" panose="02020700000000000000" pitchFamily="17" charset="-128"/>
                <a:ea typeface="UD デジタル 教科書体 N-B" panose="02020700000000000000" pitchFamily="17" charset="-128"/>
              </a:rPr>
              <a:t>自然災害は年々増加しています</a:t>
            </a:r>
          </a:p>
        </p:txBody>
      </p:sp>
      <p:pic>
        <p:nvPicPr>
          <p:cNvPr id="8" name="図 7" descr="グラフ, 折れ線グラフ&#10;&#10;説明は自動で生成されたものです">
            <a:extLst>
              <a:ext uri="{FF2B5EF4-FFF2-40B4-BE49-F238E27FC236}">
                <a16:creationId xmlns:a16="http://schemas.microsoft.com/office/drawing/2014/main" id="{00C298E9-F689-1751-F7F8-11F6A618DC3C}"/>
              </a:ext>
            </a:extLst>
          </p:cNvPr>
          <p:cNvPicPr>
            <a:picLocks noChangeAspect="1"/>
          </p:cNvPicPr>
          <p:nvPr/>
        </p:nvPicPr>
        <p:blipFill>
          <a:blip r:embed="rId3"/>
          <a:stretch>
            <a:fillRect/>
          </a:stretch>
        </p:blipFill>
        <p:spPr>
          <a:xfrm>
            <a:off x="1112063" y="1537701"/>
            <a:ext cx="7173876" cy="4465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正方形/長方形 2">
            <a:extLst>
              <a:ext uri="{FF2B5EF4-FFF2-40B4-BE49-F238E27FC236}">
                <a16:creationId xmlns:a16="http://schemas.microsoft.com/office/drawing/2014/main" id="{5A92D26F-5D5B-3A10-253F-6E29D2EBB579}"/>
              </a:ext>
            </a:extLst>
          </p:cNvPr>
          <p:cNvSpPr/>
          <p:nvPr/>
        </p:nvSpPr>
        <p:spPr>
          <a:xfrm>
            <a:off x="8723970" y="3542714"/>
            <a:ext cx="2944284" cy="2679780"/>
          </a:xfrm>
          <a:prstGeom prst="snipRoundRect">
            <a:avLst/>
          </a:prstGeom>
          <a:solidFill>
            <a:schemeClr val="accent1">
              <a:lumMod val="40000"/>
              <a:lumOff val="60000"/>
            </a:schemeClr>
          </a:solidFill>
          <a:ln>
            <a:solidFill>
              <a:srgbClr val="2A1A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i="1">
                <a:solidFill>
                  <a:schemeClr val="tx1"/>
                </a:solidFill>
                <a:latin typeface="UD デジタル 教科書体 N-B"/>
                <a:ea typeface="UD デジタル 教科書体 N-B"/>
              </a:rPr>
              <a:t>2024年(8月時点)の</a:t>
            </a:r>
            <a:endParaRPr lang="ja-JP" i="1">
              <a:solidFill>
                <a:schemeClr val="tx1"/>
              </a:solidFill>
              <a:latin typeface="UD デジタル 教科書体 N-B"/>
              <a:ea typeface="UD デジタル 教科書体 N-B"/>
            </a:endParaRPr>
          </a:p>
          <a:p>
            <a:pPr algn="ctr"/>
            <a:r>
              <a:rPr lang="ja-JP" altLang="en-US" i="1">
                <a:solidFill>
                  <a:schemeClr val="tx1"/>
                </a:solidFill>
                <a:latin typeface="UD デジタル 教科書体 N-B"/>
                <a:ea typeface="UD デジタル 教科書体 N-B"/>
              </a:rPr>
              <a:t>主な自然災害</a:t>
            </a:r>
            <a:endParaRPr lang="ja-JP" i="1">
              <a:solidFill>
                <a:schemeClr val="tx1"/>
              </a:solidFill>
              <a:latin typeface="UD デジタル 教科書体 N-B"/>
              <a:ea typeface="UD デジタル 教科書体 N-B"/>
            </a:endParaRPr>
          </a:p>
          <a:p>
            <a:pPr algn="ctr"/>
            <a:endParaRPr lang="ja-JP" altLang="en-US">
              <a:solidFill>
                <a:schemeClr val="tx1"/>
              </a:solidFill>
              <a:latin typeface="UD デジタル 教科書体 N-B"/>
              <a:ea typeface="UD デジタル 教科書体 N-B"/>
            </a:endParaRPr>
          </a:p>
          <a:p>
            <a:r>
              <a:rPr lang="ja-JP" altLang="en-US">
                <a:solidFill>
                  <a:schemeClr val="tx1"/>
                </a:solidFill>
                <a:latin typeface="UD デジタル 教科書体 N-B"/>
                <a:ea typeface="UD デジタル 教科書体 N-B"/>
              </a:rPr>
              <a:t>・能登半島地震</a:t>
            </a:r>
          </a:p>
          <a:p>
            <a:r>
              <a:rPr lang="ja-JP" altLang="en-US">
                <a:solidFill>
                  <a:schemeClr val="tx1"/>
                </a:solidFill>
                <a:latin typeface="UD デジタル 教科書体 N-B"/>
                <a:ea typeface="UD デジタル 教科書体 N-B"/>
              </a:rPr>
              <a:t>・日向灘地震</a:t>
            </a:r>
          </a:p>
          <a:p>
            <a:r>
              <a:rPr lang="ja-JP" altLang="en-US">
                <a:solidFill>
                  <a:schemeClr val="tx1"/>
                </a:solidFill>
                <a:latin typeface="UD デジタル 教科書体 N-B"/>
                <a:ea typeface="UD デジタル 教科書体 N-B"/>
              </a:rPr>
              <a:t>・台風や梅雨前線などの大雨による被害</a:t>
            </a:r>
          </a:p>
          <a:p>
            <a:r>
              <a:rPr lang="ja-JP" altLang="en-US">
                <a:solidFill>
                  <a:schemeClr val="tx1"/>
                </a:solidFill>
                <a:latin typeface="UD デジタル 教科書体 N-B"/>
                <a:ea typeface="UD デジタル 教科書体 N-B"/>
              </a:rPr>
              <a:t>                    　　  　　　　　　etc..</a:t>
            </a:r>
          </a:p>
        </p:txBody>
      </p:sp>
      <p:sp>
        <p:nvSpPr>
          <p:cNvPr id="5" name="正方形/長方形 4">
            <a:extLst>
              <a:ext uri="{FF2B5EF4-FFF2-40B4-BE49-F238E27FC236}">
                <a16:creationId xmlns:a16="http://schemas.microsoft.com/office/drawing/2014/main" id="{F98CA295-F016-5AAD-EC63-FA02ED7E6364}"/>
              </a:ext>
            </a:extLst>
          </p:cNvPr>
          <p:cNvSpPr/>
          <p:nvPr/>
        </p:nvSpPr>
        <p:spPr>
          <a:xfrm>
            <a:off x="1955608" y="6004177"/>
            <a:ext cx="3113618" cy="10227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sz="1400">
              <a:solidFill>
                <a:schemeClr val="tx1"/>
              </a:solidFill>
              <a:ea typeface="メイリオ"/>
            </a:endParaRPr>
          </a:p>
        </p:txBody>
      </p:sp>
      <p:sp>
        <p:nvSpPr>
          <p:cNvPr id="7" name="爆発: 8 pt 6">
            <a:extLst>
              <a:ext uri="{FF2B5EF4-FFF2-40B4-BE49-F238E27FC236}">
                <a16:creationId xmlns:a16="http://schemas.microsoft.com/office/drawing/2014/main" id="{4AE7A185-7C22-2D44-627E-3AC6A5872B57}"/>
              </a:ext>
            </a:extLst>
          </p:cNvPr>
          <p:cNvSpPr/>
          <p:nvPr/>
        </p:nvSpPr>
        <p:spPr>
          <a:xfrm rot="-660000">
            <a:off x="8246849" y="1117879"/>
            <a:ext cx="3544284" cy="2446206"/>
          </a:xfrm>
          <a:prstGeom prst="irregularSeal1">
            <a:avLst/>
          </a:prstGeom>
          <a:solidFill>
            <a:srgbClr val="F8B323"/>
          </a:solidFill>
          <a:ln>
            <a:solidFill>
              <a:srgbClr val="29292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b="1">
                <a:solidFill>
                  <a:srgbClr val="FF0000"/>
                </a:solidFill>
                <a:latin typeface="UD デジタル 教科書体 N-B"/>
                <a:ea typeface="UD デジタル 教科書体 N-B"/>
              </a:rPr>
              <a:t>2024年だけでも</a:t>
            </a:r>
            <a:endParaRPr lang="ja-JP" sz="2000" b="1">
              <a:latin typeface="UD デジタル 教科書体 N-B"/>
              <a:ea typeface="UD デジタル 教科書体 N-B"/>
            </a:endParaRPr>
          </a:p>
          <a:p>
            <a:pPr algn="ctr"/>
            <a:r>
              <a:rPr lang="ja-JP" altLang="en-US" sz="2000" b="1">
                <a:solidFill>
                  <a:srgbClr val="FF0000"/>
                </a:solidFill>
                <a:latin typeface="UD デジタル 教科書体 N-B"/>
                <a:ea typeface="UD デジタル 教科書体 N-B"/>
              </a:rPr>
              <a:t>多くの自然災害が発生！</a:t>
            </a:r>
            <a:endParaRPr lang="ja-JP" sz="2000" b="1">
              <a:latin typeface="UD デジタル 教科書体 N-B"/>
              <a:ea typeface="UD デジタル 教科書体 N-B"/>
            </a:endParaRPr>
          </a:p>
        </p:txBody>
      </p:sp>
      <p:sp>
        <p:nvSpPr>
          <p:cNvPr id="9" name="スライド番号プレースホルダー 8">
            <a:extLst>
              <a:ext uri="{FF2B5EF4-FFF2-40B4-BE49-F238E27FC236}">
                <a16:creationId xmlns:a16="http://schemas.microsoft.com/office/drawing/2014/main" id="{C1EF8049-72F5-3680-EE07-C3E2BE1CD575}"/>
              </a:ext>
            </a:extLst>
          </p:cNvPr>
          <p:cNvSpPr>
            <a:spLocks noGrp="1"/>
          </p:cNvSpPr>
          <p:nvPr>
            <p:ph type="sldNum" sz="quarter" idx="12"/>
          </p:nvPr>
        </p:nvSpPr>
        <p:spPr/>
        <p:txBody>
          <a:bodyPr/>
          <a:lstStyle/>
          <a:p>
            <a:fld id="{5E4DE196-8A13-4FF7-A07E-102851959EAB}" type="slidenum">
              <a:rPr lang="en-US" smtClean="0"/>
              <a:pPr/>
              <a:t>5</a:t>
            </a:fld>
            <a:endParaRPr lang="en-US"/>
          </a:p>
        </p:txBody>
      </p:sp>
      <p:sp>
        <p:nvSpPr>
          <p:cNvPr id="10" name="フッター プレースホルダー 9">
            <a:extLst>
              <a:ext uri="{FF2B5EF4-FFF2-40B4-BE49-F238E27FC236}">
                <a16:creationId xmlns:a16="http://schemas.microsoft.com/office/drawing/2014/main" id="{07CD3F67-2B45-C4B4-FDB3-773F45EA1F12}"/>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12201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E4D15-9FB0-083A-A3D3-B5FF6F159CDD}"/>
              </a:ext>
            </a:extLst>
          </p:cNvPr>
          <p:cNvSpPr>
            <a:spLocks noGrp="1"/>
          </p:cNvSpPr>
          <p:nvPr>
            <p:ph type="title"/>
          </p:nvPr>
        </p:nvSpPr>
        <p:spPr>
          <a:xfrm>
            <a:off x="1130726" y="491242"/>
            <a:ext cx="10456512" cy="802705"/>
          </a:xfrm>
        </p:spPr>
        <p:txBody>
          <a:bodyPr>
            <a:normAutofit fontScale="90000"/>
          </a:bodyPr>
          <a:lstStyle/>
          <a:p>
            <a:r>
              <a:rPr lang="ja-JP" altLang="en-US" u="sng">
                <a:solidFill>
                  <a:schemeClr val="accent5">
                    <a:lumMod val="49000"/>
                  </a:schemeClr>
                </a:solidFill>
                <a:latin typeface="UD デジタル 教科書体 N-B"/>
                <a:ea typeface="UD デジタル 教科書体 N-B"/>
              </a:rPr>
              <a:t>災害が発生した時の悩み・不安・・</a:t>
            </a:r>
          </a:p>
        </p:txBody>
      </p:sp>
      <p:sp>
        <p:nvSpPr>
          <p:cNvPr id="6" name="スライド番号プレースホルダー 5">
            <a:extLst>
              <a:ext uri="{FF2B5EF4-FFF2-40B4-BE49-F238E27FC236}">
                <a16:creationId xmlns:a16="http://schemas.microsoft.com/office/drawing/2014/main" id="{1D07E333-3569-86D8-5E78-53711454AED5}"/>
              </a:ext>
            </a:extLst>
          </p:cNvPr>
          <p:cNvSpPr>
            <a:spLocks noGrp="1"/>
          </p:cNvSpPr>
          <p:nvPr>
            <p:ph type="sldNum" sz="quarter" idx="12"/>
          </p:nvPr>
        </p:nvSpPr>
        <p:spPr/>
        <p:txBody>
          <a:bodyPr/>
          <a:lstStyle/>
          <a:p>
            <a:fld id="{5E4DE196-8A13-4FF7-A07E-102851959EAB}" type="slidenum">
              <a:rPr lang="en-US" smtClean="0"/>
              <a:t>6</a:t>
            </a:fld>
            <a:endParaRPr lang="en-US"/>
          </a:p>
        </p:txBody>
      </p:sp>
      <p:sp>
        <p:nvSpPr>
          <p:cNvPr id="7" name="思考の吹き出し: 雲形 6">
            <a:extLst>
              <a:ext uri="{FF2B5EF4-FFF2-40B4-BE49-F238E27FC236}">
                <a16:creationId xmlns:a16="http://schemas.microsoft.com/office/drawing/2014/main" id="{0CC59D2D-D17C-A403-1C72-2D58F41B9C16}"/>
              </a:ext>
            </a:extLst>
          </p:cNvPr>
          <p:cNvSpPr/>
          <p:nvPr/>
        </p:nvSpPr>
        <p:spPr>
          <a:xfrm rot="780000">
            <a:off x="4287309" y="3180622"/>
            <a:ext cx="2495965" cy="1365959"/>
          </a:xfrm>
          <a:prstGeom prst="cloud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latin typeface="HG創英角ﾎﾟｯﾌﾟ体"/>
                <a:ea typeface="UD デジタル 教科書体 N-B"/>
              </a:rPr>
              <a:t>避難場所・</a:t>
            </a:r>
            <a:endParaRPr lang="ja-JP">
              <a:solidFill>
                <a:schemeClr val="tx1"/>
              </a:solidFill>
              <a:latin typeface="HG創英角ﾎﾟｯﾌﾟ体"/>
              <a:ea typeface="UD デジタル 教科書体 N-B"/>
            </a:endParaRPr>
          </a:p>
          <a:p>
            <a:pPr algn="ctr"/>
            <a:r>
              <a:rPr lang="ja-JP" altLang="en-US">
                <a:solidFill>
                  <a:schemeClr val="tx1"/>
                </a:solidFill>
                <a:latin typeface="HG創英角ﾎﾟｯﾌﾟ体"/>
                <a:ea typeface="UD デジタル 教科書体 N-B"/>
              </a:rPr>
              <a:t>避難経路は？</a:t>
            </a:r>
            <a:endParaRPr lang="ja-JP">
              <a:solidFill>
                <a:schemeClr val="tx1"/>
              </a:solidFill>
              <a:latin typeface="HG創英角ﾎﾟｯﾌﾟ体"/>
              <a:ea typeface="UD デジタル 教科書体 N-B"/>
            </a:endParaRPr>
          </a:p>
        </p:txBody>
      </p:sp>
      <p:sp>
        <p:nvSpPr>
          <p:cNvPr id="9" name="思考の吹き出し: 雲形 8">
            <a:extLst>
              <a:ext uri="{FF2B5EF4-FFF2-40B4-BE49-F238E27FC236}">
                <a16:creationId xmlns:a16="http://schemas.microsoft.com/office/drawing/2014/main" id="{F19A9564-81E1-BF92-C598-0AD28F455323}"/>
              </a:ext>
            </a:extLst>
          </p:cNvPr>
          <p:cNvSpPr/>
          <p:nvPr/>
        </p:nvSpPr>
        <p:spPr>
          <a:xfrm rot="20640000">
            <a:off x="725582" y="1340863"/>
            <a:ext cx="3052647" cy="1873959"/>
          </a:xfrm>
          <a:prstGeom prst="cloud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latin typeface="HG創英角ﾎﾟｯﾌﾟ体"/>
                <a:ea typeface="UD デジタル 教科書体 N-B"/>
              </a:rPr>
              <a:t>緊急時どう行動すればいいの？</a:t>
            </a:r>
          </a:p>
        </p:txBody>
      </p:sp>
      <p:sp>
        <p:nvSpPr>
          <p:cNvPr id="10" name="思考の吹き出し: 雲形 9">
            <a:extLst>
              <a:ext uri="{FF2B5EF4-FFF2-40B4-BE49-F238E27FC236}">
                <a16:creationId xmlns:a16="http://schemas.microsoft.com/office/drawing/2014/main" id="{D99047C4-6A58-6FAF-582B-73D0369D881D}"/>
              </a:ext>
            </a:extLst>
          </p:cNvPr>
          <p:cNvSpPr/>
          <p:nvPr/>
        </p:nvSpPr>
        <p:spPr>
          <a:xfrm rot="540000">
            <a:off x="7037200" y="1442464"/>
            <a:ext cx="3809539" cy="1716721"/>
          </a:xfrm>
          <a:prstGeom prst="cloud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latin typeface="HG創英角ﾎﾟｯﾌﾟ体"/>
                <a:ea typeface="UD デジタル 教科書体 N-B"/>
              </a:rPr>
              <a:t>パニックになって正確な情報がわからない</a:t>
            </a:r>
            <a:endParaRPr lang="ja-JP">
              <a:solidFill>
                <a:schemeClr val="tx1"/>
              </a:solidFill>
              <a:latin typeface="HG創英角ﾎﾟｯﾌﾟ体"/>
              <a:ea typeface="UD デジタル 教科書体 N-B"/>
            </a:endParaRPr>
          </a:p>
        </p:txBody>
      </p:sp>
      <p:pic>
        <p:nvPicPr>
          <p:cNvPr id="12" name="図 11" descr="シャツ が含まれている画像&#10;&#10;説明は自動で生成されたものです">
            <a:extLst>
              <a:ext uri="{FF2B5EF4-FFF2-40B4-BE49-F238E27FC236}">
                <a16:creationId xmlns:a16="http://schemas.microsoft.com/office/drawing/2014/main" id="{B73F64D6-F614-84B2-2DEA-E0F8914FFD57}"/>
              </a:ext>
            </a:extLst>
          </p:cNvPr>
          <p:cNvPicPr>
            <a:picLocks noChangeAspect="1"/>
          </p:cNvPicPr>
          <p:nvPr/>
        </p:nvPicPr>
        <p:blipFill>
          <a:blip r:embed="rId3"/>
          <a:stretch>
            <a:fillRect/>
          </a:stretch>
        </p:blipFill>
        <p:spPr>
          <a:xfrm>
            <a:off x="1958928" y="3080131"/>
            <a:ext cx="2946096" cy="2751193"/>
          </a:xfrm>
          <a:prstGeom prst="rect">
            <a:avLst/>
          </a:prstGeom>
        </p:spPr>
      </p:pic>
      <p:sp>
        <p:nvSpPr>
          <p:cNvPr id="18" name="思考の吹き出し: 雲形 17">
            <a:extLst>
              <a:ext uri="{FF2B5EF4-FFF2-40B4-BE49-F238E27FC236}">
                <a16:creationId xmlns:a16="http://schemas.microsoft.com/office/drawing/2014/main" id="{BBA1C7CF-42C0-A869-5824-7078D9EEF9A0}"/>
              </a:ext>
            </a:extLst>
          </p:cNvPr>
          <p:cNvSpPr/>
          <p:nvPr/>
        </p:nvSpPr>
        <p:spPr>
          <a:xfrm rot="600000">
            <a:off x="3858834" y="1343450"/>
            <a:ext cx="2813588" cy="1552359"/>
          </a:xfrm>
          <a:prstGeom prst="cloud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latin typeface="HG創英角ﾎﾟｯﾌﾟ体"/>
                <a:ea typeface="UD デジタル 教科書体 N-B"/>
              </a:rPr>
              <a:t>周辺の状況は？</a:t>
            </a:r>
            <a:endParaRPr lang="ja-JP">
              <a:solidFill>
                <a:schemeClr val="tx1"/>
              </a:solidFill>
              <a:latin typeface="HG創英角ﾎﾟｯﾌﾟ体"/>
              <a:ea typeface="UD デジタル 教科書体 N-B"/>
            </a:endParaRPr>
          </a:p>
        </p:txBody>
      </p:sp>
      <p:sp>
        <p:nvSpPr>
          <p:cNvPr id="3" name="フッター プレースホルダー 2">
            <a:extLst>
              <a:ext uri="{FF2B5EF4-FFF2-40B4-BE49-F238E27FC236}">
                <a16:creationId xmlns:a16="http://schemas.microsoft.com/office/drawing/2014/main" id="{44919D2E-43C2-9F41-FEB2-9AE1FBA01292}"/>
              </a:ext>
            </a:extLst>
          </p:cNvPr>
          <p:cNvSpPr>
            <a:spLocks noGrp="1"/>
          </p:cNvSpPr>
          <p:nvPr>
            <p:ph type="ftr" sz="quarter" idx="11"/>
          </p:nvPr>
        </p:nvSpPr>
        <p:spPr/>
        <p:txBody>
          <a:bodyPr/>
          <a:lstStyle/>
          <a:p>
            <a:r>
              <a:rPr lang="en-US"/>
              <a:t>
              </a:t>
            </a:r>
          </a:p>
        </p:txBody>
      </p:sp>
      <p:sp>
        <p:nvSpPr>
          <p:cNvPr id="4" name="爆発: 8 pt 3">
            <a:extLst>
              <a:ext uri="{FF2B5EF4-FFF2-40B4-BE49-F238E27FC236}">
                <a16:creationId xmlns:a16="http://schemas.microsoft.com/office/drawing/2014/main" id="{9DC17255-016E-D26B-063C-7C96E93249D1}"/>
              </a:ext>
            </a:extLst>
          </p:cNvPr>
          <p:cNvSpPr/>
          <p:nvPr/>
        </p:nvSpPr>
        <p:spPr>
          <a:xfrm rot="20985854">
            <a:off x="6297698" y="2746014"/>
            <a:ext cx="5719687" cy="3949453"/>
          </a:xfrm>
          <a:prstGeom prst="irregularSeal1">
            <a:avLst/>
          </a:prstGeom>
          <a:solidFill>
            <a:schemeClr val="accent1"/>
          </a:solidFill>
          <a:ln w="2857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400">
                <a:solidFill>
                  <a:srgbClr val="FF0000"/>
                </a:solidFill>
                <a:latin typeface="HGPｺﾞｼｯｸE" panose="020B0900000000000000" pitchFamily="50" charset="-128"/>
                <a:ea typeface="HGPｺﾞｼｯｸE" panose="020B0900000000000000" pitchFamily="50" charset="-128"/>
              </a:rPr>
              <a:t>視覚障がい者であれば</a:t>
            </a:r>
            <a:endParaRPr lang="en-US" altLang="ja-JP" sz="2400">
              <a:solidFill>
                <a:srgbClr val="FF0000"/>
              </a:solidFill>
              <a:latin typeface="HGPｺﾞｼｯｸE" panose="020B0900000000000000" pitchFamily="50" charset="-128"/>
              <a:ea typeface="HGPｺﾞｼｯｸE" panose="020B0900000000000000" pitchFamily="50" charset="-128"/>
            </a:endParaRPr>
          </a:p>
          <a:p>
            <a:pPr algn="ctr"/>
            <a:r>
              <a:rPr lang="ja-JP" altLang="en-US" sz="2400">
                <a:solidFill>
                  <a:srgbClr val="FF0000"/>
                </a:solidFill>
                <a:latin typeface="HGPｺﾞｼｯｸE" panose="020B0900000000000000" pitchFamily="50" charset="-128"/>
                <a:ea typeface="HGPｺﾞｼｯｸE" panose="020B0900000000000000" pitchFamily="50" charset="-128"/>
              </a:rPr>
              <a:t>情報収集や避難の</a:t>
            </a:r>
            <a:endParaRPr lang="en-US" altLang="ja-JP" sz="2400">
              <a:solidFill>
                <a:srgbClr val="FF0000"/>
              </a:solidFill>
              <a:latin typeface="HGPｺﾞｼｯｸE" panose="020B0900000000000000" pitchFamily="50" charset="-128"/>
              <a:ea typeface="HGPｺﾞｼｯｸE" panose="020B0900000000000000" pitchFamily="50" charset="-128"/>
            </a:endParaRPr>
          </a:p>
          <a:p>
            <a:pPr algn="ctr"/>
            <a:r>
              <a:rPr lang="ja-JP" altLang="en-US" sz="2400">
                <a:solidFill>
                  <a:srgbClr val="FF0000"/>
                </a:solidFill>
                <a:latin typeface="HGPｺﾞｼｯｸE" panose="020B0900000000000000" pitchFamily="50" charset="-128"/>
                <a:ea typeface="HGPｺﾞｼｯｸE" panose="020B0900000000000000" pitchFamily="50" charset="-128"/>
              </a:rPr>
              <a:t>困難さも増す</a:t>
            </a:r>
            <a:endParaRPr lang="en-US" altLang="ja-JP" sz="2400">
              <a:solidFill>
                <a:srgbClr val="FF0000"/>
              </a:solidFill>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BD420CBF-82EF-850A-599A-AF60966AC239}"/>
              </a:ext>
            </a:extLst>
          </p:cNvPr>
          <p:cNvSpPr/>
          <p:nvPr/>
        </p:nvSpPr>
        <p:spPr>
          <a:xfrm>
            <a:off x="1170303" y="5136362"/>
            <a:ext cx="5543105" cy="21341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800">
                <a:solidFill>
                  <a:schemeClr val="tx1"/>
                </a:solidFill>
                <a:latin typeface="UD デジタル 教科書体 N-B"/>
                <a:ea typeface="UD デジタル 教科書体 N-B"/>
              </a:rPr>
              <a:t>災害時、冷静に判断・行動できるとは限らない</a:t>
            </a:r>
            <a:endParaRPr lang="ja-JP" sz="2800">
              <a:solidFill>
                <a:schemeClr val="tx1"/>
              </a:solidFill>
              <a:latin typeface="UD デジタル 教科書体 N-B"/>
              <a:ea typeface="UD デジタル 教科書体 N-B"/>
            </a:endParaRPr>
          </a:p>
        </p:txBody>
      </p:sp>
    </p:spTree>
    <p:extLst>
      <p:ext uri="{BB962C8B-B14F-4D97-AF65-F5344CB8AC3E}">
        <p14:creationId xmlns:p14="http://schemas.microsoft.com/office/powerpoint/2010/main" val="28180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E4D15-9FB0-083A-A3D3-B5FF6F159CDD}"/>
              </a:ext>
            </a:extLst>
          </p:cNvPr>
          <p:cNvSpPr>
            <a:spLocks noGrp="1"/>
          </p:cNvSpPr>
          <p:nvPr>
            <p:ph type="title"/>
          </p:nvPr>
        </p:nvSpPr>
        <p:spPr>
          <a:xfrm>
            <a:off x="-451180" y="279067"/>
            <a:ext cx="7589942" cy="1189752"/>
          </a:xfrm>
        </p:spPr>
        <p:txBody>
          <a:bodyPr>
            <a:normAutofit/>
          </a:bodyPr>
          <a:lstStyle/>
          <a:p>
            <a:pPr algn="ctr"/>
            <a:r>
              <a:rPr lang="ja-JP" altLang="en-US" sz="6000" u="sng">
                <a:solidFill>
                  <a:srgbClr val="7A2924"/>
                </a:solidFill>
                <a:latin typeface="UD デジタル 教科書体 N-B"/>
                <a:ea typeface="UD デジタル 教科書体 N-B"/>
              </a:rPr>
              <a:t>そ　こ　で　</a:t>
            </a:r>
          </a:p>
        </p:txBody>
      </p:sp>
      <p:sp>
        <p:nvSpPr>
          <p:cNvPr id="6" name="スライド番号プレースホルダー 5">
            <a:extLst>
              <a:ext uri="{FF2B5EF4-FFF2-40B4-BE49-F238E27FC236}">
                <a16:creationId xmlns:a16="http://schemas.microsoft.com/office/drawing/2014/main" id="{1D07E333-3569-86D8-5E78-53711454AED5}"/>
              </a:ext>
            </a:extLst>
          </p:cNvPr>
          <p:cNvSpPr>
            <a:spLocks noGrp="1"/>
          </p:cNvSpPr>
          <p:nvPr>
            <p:ph type="sldNum" sz="quarter" idx="12"/>
          </p:nvPr>
        </p:nvSpPr>
        <p:spPr/>
        <p:txBody>
          <a:bodyPr/>
          <a:lstStyle/>
          <a:p>
            <a:fld id="{5E4DE196-8A13-4FF7-A07E-102851959EAB}" type="slidenum">
              <a:rPr lang="en-US" smtClean="0"/>
              <a:t>7</a:t>
            </a:fld>
            <a:endParaRPr lang="en-US"/>
          </a:p>
        </p:txBody>
      </p:sp>
      <p:pic>
        <p:nvPicPr>
          <p:cNvPr id="8" name="図 7" descr="部屋, 時計 が含まれている画像&#10;&#10;自動的に生成された説明">
            <a:extLst>
              <a:ext uri="{FF2B5EF4-FFF2-40B4-BE49-F238E27FC236}">
                <a16:creationId xmlns:a16="http://schemas.microsoft.com/office/drawing/2014/main" id="{A6E26793-1965-27B3-00ED-8D879CCBB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23" y="3645352"/>
            <a:ext cx="2745105" cy="3248645"/>
          </a:xfrm>
          <a:prstGeom prst="rect">
            <a:avLst/>
          </a:prstGeom>
        </p:spPr>
      </p:pic>
      <p:sp>
        <p:nvSpPr>
          <p:cNvPr id="7" name="吹き出し: 円形 6">
            <a:extLst>
              <a:ext uri="{FF2B5EF4-FFF2-40B4-BE49-F238E27FC236}">
                <a16:creationId xmlns:a16="http://schemas.microsoft.com/office/drawing/2014/main" id="{7E8EF8F6-8937-F867-1782-155FD63A2A27}"/>
              </a:ext>
            </a:extLst>
          </p:cNvPr>
          <p:cNvSpPr/>
          <p:nvPr/>
        </p:nvSpPr>
        <p:spPr>
          <a:xfrm>
            <a:off x="3505200" y="1090129"/>
            <a:ext cx="8260081" cy="3808442"/>
          </a:xfrm>
          <a:prstGeom prst="wedgeEllipseCallout">
            <a:avLst>
              <a:gd name="adj1" fmla="val -35832"/>
              <a:gd name="adj2" fmla="val 5491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ja-JP" sz="2800">
                <a:solidFill>
                  <a:schemeClr val="tx1"/>
                </a:solidFill>
                <a:latin typeface="HG創英角ﾎﾟｯﾌﾟ体"/>
                <a:ea typeface="HG創英角ﾎﾟｯﾌﾟ体"/>
              </a:rPr>
              <a:t>自然災害が発生したときに周囲の状況や安全な避難ルートをリアルタイムで教えてくれたり、</a:t>
            </a:r>
          </a:p>
          <a:p>
            <a:pPr algn="ctr"/>
            <a:r>
              <a:rPr lang="ja-JP" altLang="ja-JP" sz="2800">
                <a:solidFill>
                  <a:schemeClr val="tx1"/>
                </a:solidFill>
                <a:latin typeface="HG創英角ﾎﾟｯﾌﾟ体"/>
                <a:ea typeface="HG創英角ﾎﾟｯﾌﾟ体"/>
              </a:rPr>
              <a:t>日常生活に使用できる便利な機能を搭載したアプリがあったら便利なのでは</a:t>
            </a:r>
            <a:r>
              <a:rPr lang="ja-JP" altLang="en-US" sz="2800">
                <a:solidFill>
                  <a:schemeClr val="tx1"/>
                </a:solidFill>
                <a:latin typeface="HG創英角ﾎﾟｯﾌﾟ体"/>
                <a:ea typeface="HG創英角ﾎﾟｯﾌﾟ体"/>
              </a:rPr>
              <a:t>！</a:t>
            </a:r>
            <a:endParaRPr lang="ja-JP" altLang="ja-JP" sz="2800">
              <a:solidFill>
                <a:schemeClr val="tx1"/>
              </a:solidFill>
              <a:latin typeface="HG創英角ﾎﾟｯﾌﾟ体"/>
              <a:ea typeface="HG創英角ﾎﾟｯﾌﾟ体"/>
            </a:endParaRPr>
          </a:p>
        </p:txBody>
      </p:sp>
      <p:sp>
        <p:nvSpPr>
          <p:cNvPr id="3" name="フッター プレースホルダー 2">
            <a:extLst>
              <a:ext uri="{FF2B5EF4-FFF2-40B4-BE49-F238E27FC236}">
                <a16:creationId xmlns:a16="http://schemas.microsoft.com/office/drawing/2014/main" id="{AF981DB1-F877-CE3D-075F-A9553343A1F6}"/>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154247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9E894B-DBA9-A404-FDDC-96165EFCB121}"/>
              </a:ext>
            </a:extLst>
          </p:cNvPr>
          <p:cNvSpPr>
            <a:spLocks noGrp="1"/>
          </p:cNvSpPr>
          <p:nvPr>
            <p:ph idx="1"/>
          </p:nvPr>
        </p:nvSpPr>
        <p:spPr>
          <a:xfrm>
            <a:off x="-1890666" y="4680761"/>
            <a:ext cx="10178322" cy="2166353"/>
          </a:xfrm>
        </p:spPr>
        <p:txBody>
          <a:bodyPr vert="horz" lIns="91440" tIns="45720" rIns="91440" bIns="45720" rtlCol="0" anchor="t">
            <a:normAutofit/>
          </a:bodyPr>
          <a:lstStyle/>
          <a:p>
            <a:pPr marL="0" indent="0">
              <a:buNone/>
            </a:pPr>
            <a:endParaRPr lang="ja-JP"/>
          </a:p>
          <a:p>
            <a:pPr lvl="1">
              <a:buFont typeface="Courier New" panose="020B0604020202020204" pitchFamily="34" charset="0"/>
              <a:buChar char="o"/>
            </a:pPr>
            <a:endParaRPr lang="ja-JP" altLang="en-US" sz="3000">
              <a:solidFill>
                <a:schemeClr val="tx1"/>
              </a:solidFill>
              <a:ea typeface="メイリオ"/>
            </a:endParaRPr>
          </a:p>
        </p:txBody>
      </p:sp>
      <p:sp>
        <p:nvSpPr>
          <p:cNvPr id="6" name="スライド番号プレースホルダー 5">
            <a:extLst>
              <a:ext uri="{FF2B5EF4-FFF2-40B4-BE49-F238E27FC236}">
                <a16:creationId xmlns:a16="http://schemas.microsoft.com/office/drawing/2014/main" id="{1D07E333-3569-86D8-5E78-53711454AED5}"/>
              </a:ext>
            </a:extLst>
          </p:cNvPr>
          <p:cNvSpPr>
            <a:spLocks noGrp="1"/>
          </p:cNvSpPr>
          <p:nvPr>
            <p:ph type="sldNum" sz="quarter" idx="12"/>
          </p:nvPr>
        </p:nvSpPr>
        <p:spPr/>
        <p:txBody>
          <a:bodyPr/>
          <a:lstStyle/>
          <a:p>
            <a:fld id="{5E4DE196-8A13-4FF7-A07E-102851959EAB}" type="slidenum">
              <a:rPr lang="en-US" smtClean="0"/>
              <a:t>8</a:t>
            </a:fld>
            <a:endParaRPr lang="en-US"/>
          </a:p>
        </p:txBody>
      </p:sp>
      <p:pic>
        <p:nvPicPr>
          <p:cNvPr id="9" name="図 8">
            <a:extLst>
              <a:ext uri="{FF2B5EF4-FFF2-40B4-BE49-F238E27FC236}">
                <a16:creationId xmlns:a16="http://schemas.microsoft.com/office/drawing/2014/main" id="{47B8D879-8138-59F1-A150-A3E1B11983C0}"/>
              </a:ext>
            </a:extLst>
          </p:cNvPr>
          <p:cNvPicPr>
            <a:picLocks noChangeAspect="1"/>
          </p:cNvPicPr>
          <p:nvPr/>
        </p:nvPicPr>
        <p:blipFill>
          <a:blip r:embed="rId3"/>
          <a:stretch>
            <a:fillRect/>
          </a:stretch>
        </p:blipFill>
        <p:spPr>
          <a:xfrm>
            <a:off x="6729020" y="949892"/>
            <a:ext cx="2669219" cy="2860110"/>
          </a:xfrm>
          <a:prstGeom prst="rect">
            <a:avLst/>
          </a:prstGeom>
        </p:spPr>
      </p:pic>
      <p:sp>
        <p:nvSpPr>
          <p:cNvPr id="16" name="四角形: 角を丸くする 15">
            <a:extLst>
              <a:ext uri="{FF2B5EF4-FFF2-40B4-BE49-F238E27FC236}">
                <a16:creationId xmlns:a16="http://schemas.microsoft.com/office/drawing/2014/main" id="{F6262D2A-AD29-A00C-AC4B-FA30D3193113}"/>
              </a:ext>
            </a:extLst>
          </p:cNvPr>
          <p:cNvSpPr/>
          <p:nvPr/>
        </p:nvSpPr>
        <p:spPr>
          <a:xfrm>
            <a:off x="1341405" y="3071460"/>
            <a:ext cx="5390474" cy="7200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a:solidFill>
                  <a:schemeClr val="tx1"/>
                </a:solidFill>
                <a:latin typeface="HG創英角ﾎﾟｯﾌﾟ体" panose="040B0A09000000000000" pitchFamily="49" charset="-128"/>
                <a:ea typeface="HG創英角ﾎﾟｯﾌﾟ体"/>
              </a:rPr>
              <a:t>②避難場所までの最適なルートを提示</a:t>
            </a:r>
            <a:endParaRPr lang="ja-JP" altLang="en-US" sz="200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7" name="四角形: 角を丸くする 16">
            <a:extLst>
              <a:ext uri="{FF2B5EF4-FFF2-40B4-BE49-F238E27FC236}">
                <a16:creationId xmlns:a16="http://schemas.microsoft.com/office/drawing/2014/main" id="{1C1D6935-4289-CCA5-41F7-F7A594AF23DC}"/>
              </a:ext>
            </a:extLst>
          </p:cNvPr>
          <p:cNvSpPr/>
          <p:nvPr/>
        </p:nvSpPr>
        <p:spPr>
          <a:xfrm>
            <a:off x="1341405" y="1662281"/>
            <a:ext cx="5390474" cy="7200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a:solidFill>
                  <a:schemeClr val="tx1"/>
                </a:solidFill>
                <a:latin typeface="HG創英角ﾎﾟｯﾌﾟ体" panose="040B0A09000000000000" pitchFamily="49" charset="-128"/>
                <a:ea typeface="HG創英角ﾎﾟｯﾌﾟ体"/>
              </a:rPr>
              <a:t>①周辺地域の情報・状況を教えてくれる</a:t>
            </a:r>
            <a:endParaRPr lang="ja-JP" altLang="en-US" sz="200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18" name="吹き出し: 円形 17">
            <a:extLst>
              <a:ext uri="{FF2B5EF4-FFF2-40B4-BE49-F238E27FC236}">
                <a16:creationId xmlns:a16="http://schemas.microsoft.com/office/drawing/2014/main" id="{7EDCE3C4-EFDF-7B7A-D874-A7134F9E7F35}"/>
              </a:ext>
            </a:extLst>
          </p:cNvPr>
          <p:cNvSpPr/>
          <p:nvPr/>
        </p:nvSpPr>
        <p:spPr>
          <a:xfrm rot="300000">
            <a:off x="8842701" y="268446"/>
            <a:ext cx="1751281" cy="105890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ea typeface="メイリオ"/>
              </a:rPr>
              <a:t>GPS機能をON</a:t>
            </a:r>
            <a:endParaRPr lang="ja-JP" altLang="en-US">
              <a:solidFill>
                <a:schemeClr val="tx1"/>
              </a:solidFill>
            </a:endParaRPr>
          </a:p>
        </p:txBody>
      </p:sp>
      <p:sp>
        <p:nvSpPr>
          <p:cNvPr id="19" name="四角形: 角を丸くする 18">
            <a:extLst>
              <a:ext uri="{FF2B5EF4-FFF2-40B4-BE49-F238E27FC236}">
                <a16:creationId xmlns:a16="http://schemas.microsoft.com/office/drawing/2014/main" id="{4E25DF4B-A129-1B3E-D97F-EBA4B8E78F94}"/>
              </a:ext>
            </a:extLst>
          </p:cNvPr>
          <p:cNvSpPr/>
          <p:nvPr/>
        </p:nvSpPr>
        <p:spPr>
          <a:xfrm>
            <a:off x="1341405" y="4689404"/>
            <a:ext cx="5390474" cy="1095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a:solidFill>
                  <a:schemeClr val="tx1"/>
                </a:solidFill>
                <a:latin typeface="HG創英角ﾎﾟｯﾌﾟ体" panose="040B0A09000000000000" pitchFamily="49" charset="-128"/>
                <a:ea typeface="HG創英角ﾎﾟｯﾌﾟ体"/>
              </a:rPr>
              <a:t>③眼鏡にカメラを搭載</a:t>
            </a:r>
          </a:p>
          <a:p>
            <a:pPr algn="ctr"/>
            <a:r>
              <a:rPr lang="ja-JP" altLang="en-US" sz="2000">
                <a:solidFill>
                  <a:schemeClr val="tx1"/>
                </a:solidFill>
                <a:latin typeface="HG創英角ﾎﾟｯﾌﾟ体" panose="040B0A09000000000000" pitchFamily="49" charset="-128"/>
                <a:ea typeface="HG創英角ﾎﾟｯﾌﾟ体" panose="040B0A09000000000000" pitchFamily="49" charset="-128"/>
              </a:rPr>
              <a:t>↓</a:t>
            </a:r>
          </a:p>
          <a:p>
            <a:pPr algn="ctr"/>
            <a:r>
              <a:rPr lang="ja-JP" altLang="en-US" sz="2000">
                <a:solidFill>
                  <a:schemeClr val="tx1"/>
                </a:solidFill>
                <a:latin typeface="HG創英角ﾎﾟｯﾌﾟ体" panose="040B0A09000000000000" pitchFamily="49" charset="-128"/>
                <a:ea typeface="HG創英角ﾎﾟｯﾌﾟ体"/>
              </a:rPr>
              <a:t>アプリに周辺状況が伝達される</a:t>
            </a:r>
            <a:endParaRPr lang="ja-JP" altLang="en-US" sz="2000">
              <a:solidFill>
                <a:schemeClr val="tx1"/>
              </a:solidFill>
              <a:latin typeface="HG創英角ﾎﾟｯﾌﾟ体" panose="040B0A09000000000000" pitchFamily="49" charset="-128"/>
              <a:ea typeface="HG創英角ﾎﾟｯﾌﾟ体" panose="040B0A09000000000000" pitchFamily="49" charset="-128"/>
            </a:endParaRPr>
          </a:p>
        </p:txBody>
      </p:sp>
      <p:pic>
        <p:nvPicPr>
          <p:cNvPr id="20" name="図 19">
            <a:extLst>
              <a:ext uri="{FF2B5EF4-FFF2-40B4-BE49-F238E27FC236}">
                <a16:creationId xmlns:a16="http://schemas.microsoft.com/office/drawing/2014/main" id="{47ADA1D5-ED8D-7B9A-94FC-4F1F6CFB9FFF}"/>
              </a:ext>
            </a:extLst>
          </p:cNvPr>
          <p:cNvPicPr>
            <a:picLocks noChangeAspect="1"/>
          </p:cNvPicPr>
          <p:nvPr/>
        </p:nvPicPr>
        <p:blipFill>
          <a:blip r:embed="rId4"/>
          <a:stretch>
            <a:fillRect/>
          </a:stretch>
        </p:blipFill>
        <p:spPr>
          <a:xfrm>
            <a:off x="8397657" y="4630193"/>
            <a:ext cx="2630466" cy="1752079"/>
          </a:xfrm>
          <a:prstGeom prst="rect">
            <a:avLst/>
          </a:prstGeom>
        </p:spPr>
      </p:pic>
      <p:cxnSp>
        <p:nvCxnSpPr>
          <p:cNvPr id="22" name="直線矢印コネクタ 21">
            <a:extLst>
              <a:ext uri="{FF2B5EF4-FFF2-40B4-BE49-F238E27FC236}">
                <a16:creationId xmlns:a16="http://schemas.microsoft.com/office/drawing/2014/main" id="{0FE3FC9C-D65F-BB1B-4537-A65BC5193EFC}"/>
              </a:ext>
            </a:extLst>
          </p:cNvPr>
          <p:cNvCxnSpPr/>
          <p:nvPr/>
        </p:nvCxnSpPr>
        <p:spPr>
          <a:xfrm>
            <a:off x="8864253" y="2763034"/>
            <a:ext cx="674316" cy="194779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フローチャート: 端子 22">
            <a:extLst>
              <a:ext uri="{FF2B5EF4-FFF2-40B4-BE49-F238E27FC236}">
                <a16:creationId xmlns:a16="http://schemas.microsoft.com/office/drawing/2014/main" id="{3E2D4E1C-4BBB-F8FE-A09E-3FC4AB691988}"/>
              </a:ext>
            </a:extLst>
          </p:cNvPr>
          <p:cNvSpPr/>
          <p:nvPr/>
        </p:nvSpPr>
        <p:spPr>
          <a:xfrm>
            <a:off x="8614805" y="3541842"/>
            <a:ext cx="1209778" cy="381163"/>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メイリオ"/>
              </a:rPr>
              <a:t>連携</a:t>
            </a:r>
          </a:p>
        </p:txBody>
      </p:sp>
      <p:sp>
        <p:nvSpPr>
          <p:cNvPr id="27" name="タイトル 1">
            <a:extLst>
              <a:ext uri="{FF2B5EF4-FFF2-40B4-BE49-F238E27FC236}">
                <a16:creationId xmlns:a16="http://schemas.microsoft.com/office/drawing/2014/main" id="{4237F2FE-99EB-5FC0-AE1B-BA350D9E31EA}"/>
              </a:ext>
            </a:extLst>
          </p:cNvPr>
          <p:cNvSpPr>
            <a:spLocks noGrp="1"/>
          </p:cNvSpPr>
          <p:nvPr>
            <p:ph type="title"/>
          </p:nvPr>
        </p:nvSpPr>
        <p:spPr>
          <a:xfrm>
            <a:off x="-2331" y="205999"/>
            <a:ext cx="7589942" cy="1189752"/>
          </a:xfrm>
        </p:spPr>
        <p:txBody>
          <a:bodyPr>
            <a:normAutofit/>
          </a:bodyPr>
          <a:lstStyle/>
          <a:p>
            <a:pPr algn="ctr"/>
            <a:r>
              <a:rPr lang="ja-JP" altLang="en-US" sz="6000" u="sng">
                <a:solidFill>
                  <a:srgbClr val="7A2924"/>
                </a:solidFill>
                <a:latin typeface="UD デジタル 教科書体 N-B"/>
                <a:ea typeface="UD デジタル 教科書体 N-B"/>
              </a:rPr>
              <a:t>提案するアプリ</a:t>
            </a:r>
          </a:p>
        </p:txBody>
      </p:sp>
      <p:sp>
        <p:nvSpPr>
          <p:cNvPr id="32" name="吹き出し: 円形 31">
            <a:extLst>
              <a:ext uri="{FF2B5EF4-FFF2-40B4-BE49-F238E27FC236}">
                <a16:creationId xmlns:a16="http://schemas.microsoft.com/office/drawing/2014/main" id="{8A4B78BC-1B9C-2EFF-4258-F6C729C1ED78}"/>
              </a:ext>
            </a:extLst>
          </p:cNvPr>
          <p:cNvSpPr/>
          <p:nvPr/>
        </p:nvSpPr>
        <p:spPr>
          <a:xfrm rot="300000">
            <a:off x="9854939" y="4219600"/>
            <a:ext cx="1886979" cy="81882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solidFill>
                  <a:schemeClr val="tx1"/>
                </a:solidFill>
                <a:ea typeface="メイリオ"/>
              </a:rPr>
              <a:t>カメラ搭載</a:t>
            </a:r>
          </a:p>
        </p:txBody>
      </p:sp>
      <p:sp>
        <p:nvSpPr>
          <p:cNvPr id="33" name="テキスト ボックス 32">
            <a:extLst>
              <a:ext uri="{FF2B5EF4-FFF2-40B4-BE49-F238E27FC236}">
                <a16:creationId xmlns:a16="http://schemas.microsoft.com/office/drawing/2014/main" id="{0B7ACA2F-4716-D204-3898-DD1B35A7CAE9}"/>
              </a:ext>
            </a:extLst>
          </p:cNvPr>
          <p:cNvSpPr txBox="1"/>
          <p:nvPr/>
        </p:nvSpPr>
        <p:spPr>
          <a:xfrm>
            <a:off x="9200539" y="2010199"/>
            <a:ext cx="21212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HG創英角ﾎﾟｯﾌﾟ体"/>
              </a:rPr>
              <a:t>音声で読み上げ</a:t>
            </a:r>
          </a:p>
        </p:txBody>
      </p:sp>
      <p:sp>
        <p:nvSpPr>
          <p:cNvPr id="2" name="フッター プレースホルダー 1">
            <a:extLst>
              <a:ext uri="{FF2B5EF4-FFF2-40B4-BE49-F238E27FC236}">
                <a16:creationId xmlns:a16="http://schemas.microsoft.com/office/drawing/2014/main" id="{3427CDB7-263D-D5F4-BCCE-395AAAC7FA95}"/>
              </a:ext>
            </a:extLst>
          </p:cNvPr>
          <p:cNvSpPr>
            <a:spLocks noGrp="1"/>
          </p:cNvSpPr>
          <p:nvPr>
            <p:ph type="ftr" sz="quarter" idx="11"/>
          </p:nvPr>
        </p:nvSpPr>
        <p:spPr/>
        <p:txBody>
          <a:bodyPr/>
          <a:lstStyle/>
          <a:p>
            <a:r>
              <a:rPr lang="en-US"/>
              <a:t>
              </a:t>
            </a:r>
          </a:p>
        </p:txBody>
      </p:sp>
      <p:sp>
        <p:nvSpPr>
          <p:cNvPr id="4" name="テキスト ボックス 3">
            <a:extLst>
              <a:ext uri="{FF2B5EF4-FFF2-40B4-BE49-F238E27FC236}">
                <a16:creationId xmlns:a16="http://schemas.microsoft.com/office/drawing/2014/main" id="{35E36C87-3EE2-15F0-E05D-D9D35E3F5871}"/>
              </a:ext>
            </a:extLst>
          </p:cNvPr>
          <p:cNvSpPr txBox="1"/>
          <p:nvPr/>
        </p:nvSpPr>
        <p:spPr>
          <a:xfrm>
            <a:off x="8476345" y="6183250"/>
            <a:ext cx="21212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HG創英角ﾎﾟｯﾌﾟ体"/>
              </a:rPr>
              <a:t>視覚のサポート</a:t>
            </a:r>
          </a:p>
        </p:txBody>
      </p:sp>
    </p:spTree>
    <p:extLst>
      <p:ext uri="{BB962C8B-B14F-4D97-AF65-F5344CB8AC3E}">
        <p14:creationId xmlns:p14="http://schemas.microsoft.com/office/powerpoint/2010/main" val="39930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751F90CD-D767-D9FA-52EE-C672BD995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088" y="1485832"/>
            <a:ext cx="7965313" cy="4629341"/>
          </a:xfrm>
          <a:prstGeom prst="rect">
            <a:avLst/>
          </a:prstGeom>
        </p:spPr>
      </p:pic>
      <p:sp>
        <p:nvSpPr>
          <p:cNvPr id="2" name="タイトル 1">
            <a:extLst>
              <a:ext uri="{FF2B5EF4-FFF2-40B4-BE49-F238E27FC236}">
                <a16:creationId xmlns:a16="http://schemas.microsoft.com/office/drawing/2014/main" id="{6A9B7A40-2003-B5D0-0A3C-256C0DBF7B4B}"/>
              </a:ext>
            </a:extLst>
          </p:cNvPr>
          <p:cNvSpPr>
            <a:spLocks noGrp="1"/>
          </p:cNvSpPr>
          <p:nvPr>
            <p:ph type="title"/>
          </p:nvPr>
        </p:nvSpPr>
        <p:spPr>
          <a:xfrm>
            <a:off x="-2692" y="167707"/>
            <a:ext cx="7353061" cy="1730256"/>
          </a:xfrm>
        </p:spPr>
        <p:txBody>
          <a:bodyPr vert="horz" lIns="91440" tIns="45720" rIns="91440" bIns="45720" rtlCol="0" anchor="t">
            <a:noAutofit/>
          </a:bodyPr>
          <a:lstStyle/>
          <a:p>
            <a:pPr algn="ctr"/>
            <a:r>
              <a:rPr lang="ja-JP" altLang="en-US" sz="6600" u="sng">
                <a:solidFill>
                  <a:srgbClr val="7A2924"/>
                </a:solidFill>
                <a:latin typeface="UD デジタル 教科書体 N-B" panose="02020700000000000000" pitchFamily="17" charset="-128"/>
                <a:ea typeface="UD デジタル 教科書体 N-B" panose="02020700000000000000" pitchFamily="17" charset="-128"/>
              </a:rPr>
              <a:t>ちなみに・・​</a:t>
            </a:r>
            <a:br>
              <a:rPr lang="ja-JP" altLang="en-US" sz="6600" u="sng">
                <a:ea typeface="HG創英角ﾎﾟｯﾌﾟ体"/>
              </a:rPr>
            </a:br>
            <a:endParaRPr lang="ja-JP" altLang="en-US" sz="6000">
              <a:ea typeface="メイリオ"/>
            </a:endParaRPr>
          </a:p>
        </p:txBody>
      </p:sp>
      <p:sp>
        <p:nvSpPr>
          <p:cNvPr id="6" name="スライド番号プレースホルダー 5">
            <a:extLst>
              <a:ext uri="{FF2B5EF4-FFF2-40B4-BE49-F238E27FC236}">
                <a16:creationId xmlns:a16="http://schemas.microsoft.com/office/drawing/2014/main" id="{F699134A-3B83-9B34-BB45-9EAC24408E4A}"/>
              </a:ext>
            </a:extLst>
          </p:cNvPr>
          <p:cNvSpPr>
            <a:spLocks noGrp="1"/>
          </p:cNvSpPr>
          <p:nvPr>
            <p:ph type="sldNum" sz="quarter" idx="12"/>
          </p:nvPr>
        </p:nvSpPr>
        <p:spPr/>
        <p:txBody>
          <a:bodyPr/>
          <a:lstStyle/>
          <a:p>
            <a:fld id="{5E4DE196-8A13-4FF7-A07E-102851959EAB}" type="slidenum">
              <a:rPr lang="en-US" smtClean="0"/>
              <a:pPr/>
              <a:t>9</a:t>
            </a:fld>
            <a:endParaRPr lang="en-US"/>
          </a:p>
        </p:txBody>
      </p:sp>
      <p:sp>
        <p:nvSpPr>
          <p:cNvPr id="3" name="テキスト ボックス 2">
            <a:extLst>
              <a:ext uri="{FF2B5EF4-FFF2-40B4-BE49-F238E27FC236}">
                <a16:creationId xmlns:a16="http://schemas.microsoft.com/office/drawing/2014/main" id="{94F7DF13-EDB0-F18F-632D-5496C640B90B}"/>
              </a:ext>
            </a:extLst>
          </p:cNvPr>
          <p:cNvSpPr txBox="1"/>
          <p:nvPr/>
        </p:nvSpPr>
        <p:spPr>
          <a:xfrm>
            <a:off x="5640779" y="2956956"/>
            <a:ext cx="914400" cy="369332"/>
          </a:xfrm>
          <a:prstGeom prst="rect">
            <a:avLst/>
          </a:prstGeom>
          <a:noFill/>
        </p:spPr>
        <p:txBody>
          <a:bodyPr wrap="square" rtlCol="0">
            <a:spAutoFit/>
          </a:bodyPr>
          <a:lstStyle/>
          <a:p>
            <a:r>
              <a:rPr kumimoji="1" lang="ja-JP" altLang="en-US"/>
              <a:t>　　</a:t>
            </a:r>
          </a:p>
        </p:txBody>
      </p:sp>
      <p:sp>
        <p:nvSpPr>
          <p:cNvPr id="12" name="爆発: 14 pt 11">
            <a:extLst>
              <a:ext uri="{FF2B5EF4-FFF2-40B4-BE49-F238E27FC236}">
                <a16:creationId xmlns:a16="http://schemas.microsoft.com/office/drawing/2014/main" id="{CBCBD108-8858-1CD5-2D29-7591FE8047EA}"/>
              </a:ext>
            </a:extLst>
          </p:cNvPr>
          <p:cNvSpPr/>
          <p:nvPr/>
        </p:nvSpPr>
        <p:spPr>
          <a:xfrm rot="2206506">
            <a:off x="7696709" y="7765"/>
            <a:ext cx="4373076" cy="339632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D2C1341-8791-6297-26D1-5087D17DDCCF}"/>
              </a:ext>
            </a:extLst>
          </p:cNvPr>
          <p:cNvSpPr txBox="1"/>
          <p:nvPr/>
        </p:nvSpPr>
        <p:spPr>
          <a:xfrm rot="968479">
            <a:off x="7641340" y="977397"/>
            <a:ext cx="4453683" cy="1477328"/>
          </a:xfrm>
          <a:prstGeom prst="rect">
            <a:avLst/>
          </a:prstGeom>
          <a:noFill/>
        </p:spPr>
        <p:txBody>
          <a:bodyPr wrap="square" rtlCol="0">
            <a:spAutoFit/>
          </a:bodyPr>
          <a:lstStyle/>
          <a:p>
            <a:pPr algn="ctr"/>
            <a:r>
              <a:rPr kumimoji="1" lang="ja-JP" altLang="en-US" sz="2400">
                <a:latin typeface="HG創英角ﾎﾟｯﾌﾟ体" panose="040B0A09000000000000" pitchFamily="49" charset="-128"/>
                <a:ea typeface="HG創英角ﾎﾟｯﾌﾟ体" panose="040B0A09000000000000" pitchFamily="49" charset="-128"/>
              </a:rPr>
              <a:t>全盲でも</a:t>
            </a:r>
            <a:endParaRPr kumimoji="1" lang="en-US" altLang="ja-JP" sz="2400">
              <a:latin typeface="HG創英角ﾎﾟｯﾌﾟ体" panose="040B0A09000000000000" pitchFamily="49" charset="-128"/>
              <a:ea typeface="HG創英角ﾎﾟｯﾌﾟ体" panose="040B0A09000000000000" pitchFamily="49" charset="-128"/>
            </a:endParaRPr>
          </a:p>
          <a:p>
            <a:pPr algn="ctr"/>
            <a:r>
              <a:rPr kumimoji="1" lang="ja-JP" altLang="en-US" sz="2400">
                <a:latin typeface="HG創英角ﾎﾟｯﾌﾟ体" panose="040B0A09000000000000" pitchFamily="49" charset="-128"/>
                <a:ea typeface="HG創英角ﾎﾟｯﾌﾟ体" panose="040B0A09000000000000" pitchFamily="49" charset="-128"/>
              </a:rPr>
              <a:t>スマートフォン使用率は高い！</a:t>
            </a:r>
            <a:endParaRPr kumimoji="1" lang="en-US" altLang="ja-JP" sz="2400">
              <a:latin typeface="HG創英角ﾎﾟｯﾌﾟ体" panose="040B0A09000000000000" pitchFamily="49" charset="-128"/>
              <a:ea typeface="HG創英角ﾎﾟｯﾌﾟ体" panose="040B0A09000000000000" pitchFamily="49" charset="-128"/>
            </a:endParaRPr>
          </a:p>
          <a:p>
            <a:pPr algn="ctr"/>
            <a:r>
              <a:rPr kumimoji="1" lang="ja-JP" altLang="en-US" sz="2400">
                <a:latin typeface="HG創英角ﾎﾟｯﾌﾟ体" panose="040B0A09000000000000" pitchFamily="49" charset="-128"/>
                <a:ea typeface="HG創英角ﾎﾟｯﾌﾟ体" panose="040B0A09000000000000" pitchFamily="49" charset="-128"/>
              </a:rPr>
              <a:t>アプリを活用できそう！</a:t>
            </a:r>
          </a:p>
          <a:p>
            <a:pPr algn="ctr"/>
            <a:endParaRPr kumimoji="1" lang="ja-JP" altLang="en-US"/>
          </a:p>
        </p:txBody>
      </p:sp>
      <p:sp>
        <p:nvSpPr>
          <p:cNvPr id="11" name="フッター プレースホルダー 10">
            <a:extLst>
              <a:ext uri="{FF2B5EF4-FFF2-40B4-BE49-F238E27FC236}">
                <a16:creationId xmlns:a16="http://schemas.microsoft.com/office/drawing/2014/main" id="{D02C27EE-E529-098C-528E-4377F7A7CB21}"/>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1469442941"/>
      </p:ext>
    </p:extLst>
  </p:cSld>
  <p:clrMapOvr>
    <a:masterClrMapping/>
  </p:clrMapOvr>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7952A5A25B2543AB99BC9B879A46ED" ma:contentTypeVersion="13" ma:contentTypeDescription="新しいドキュメントを作成します。" ma:contentTypeScope="" ma:versionID="076fd544c69886419538498fd205b6cc">
  <xsd:schema xmlns:xsd="http://www.w3.org/2001/XMLSchema" xmlns:xs="http://www.w3.org/2001/XMLSchema" xmlns:p="http://schemas.microsoft.com/office/2006/metadata/properties" xmlns:ns2="098a3c11-7ac2-46ba-89ce-8b2d5c9f76f8" xmlns:ns3="04574505-c322-4981-8ebb-5d25af8d4de8" targetNamespace="http://schemas.microsoft.com/office/2006/metadata/properties" ma:root="true" ma:fieldsID="2e34ea54c56e917ed0d0905c16cb2a0d" ns2:_="" ns3:_="">
    <xsd:import namespace="098a3c11-7ac2-46ba-89ce-8b2d5c9f76f8"/>
    <xsd:import namespace="04574505-c322-4981-8ebb-5d25af8d4d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a3c11-7ac2-46ba-89ce-8b2d5c9f76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7b788f1-635f-435b-a825-11a9aec0b64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574505-c322-4981-8ebb-5d25af8d4d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d923f5-9d5f-44e6-a9d5-5e599e41cfd6}" ma:internalName="TaxCatchAll" ma:showField="CatchAllData" ma:web="04574505-c322-4981-8ebb-5d25af8d4d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574505-c322-4981-8ebb-5d25af8d4de8" xsi:nil="true"/>
    <lcf76f155ced4ddcb4097134ff3c332f xmlns="098a3c11-7ac2-46ba-89ce-8b2d5c9f76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4C4461-726F-4043-A81A-68A8544C2D81}">
  <ds:schemaRefs>
    <ds:schemaRef ds:uri="04574505-c322-4981-8ebb-5d25af8d4de8"/>
    <ds:schemaRef ds:uri="098a3c11-7ac2-46ba-89ce-8b2d5c9f76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9D3F75-08F0-4C9E-9227-FA28AEB96365}">
  <ds:schemaRefs>
    <ds:schemaRef ds:uri="http://schemas.microsoft.com/sharepoint/v3/contenttype/forms"/>
  </ds:schemaRefs>
</ds:datastoreItem>
</file>

<file path=customXml/itemProps3.xml><?xml version="1.0" encoding="utf-8"?>
<ds:datastoreItem xmlns:ds="http://schemas.openxmlformats.org/officeDocument/2006/customXml" ds:itemID="{3C915C8F-D2DB-49FD-B79C-2F808D413EA5}">
  <ds:schemaRefs>
    <ds:schemaRef ds:uri="04574505-c322-4981-8ebb-5d25af8d4de8"/>
    <ds:schemaRef ds:uri="098a3c11-7ac2-46ba-89ce-8b2d5c9f76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バッジ</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バッジ</vt:lpstr>
      <vt:lpstr>視覚障がい者の 生活を支える</vt:lpstr>
      <vt:lpstr>PowerPoint Presentation</vt:lpstr>
      <vt:lpstr>今の視覚障がい者の悩み</vt:lpstr>
      <vt:lpstr>アプリ開発の経緯</vt:lpstr>
      <vt:lpstr>自然災害は年々増加しています</vt:lpstr>
      <vt:lpstr>災害が発生した時の悩み・不安・・</vt:lpstr>
      <vt:lpstr>そ　こ　で　</vt:lpstr>
      <vt:lpstr>提案するアプリ</vt:lpstr>
      <vt:lpstr>ちなみに・・​ </vt:lpstr>
      <vt:lpstr>使用例①機能</vt:lpstr>
      <vt:lpstr>使用例②カメラ機能</vt:lpstr>
      <vt:lpstr>まとめ</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視覚障害者の生活を支える</dc:title>
  <dc:creator>野原　海璃</dc:creator>
  <cp:revision>1</cp:revision>
  <dcterms:created xsi:type="dcterms:W3CDTF">2024-09-03T05:37:42Z</dcterms:created>
  <dcterms:modified xsi:type="dcterms:W3CDTF">2024-09-18T03:21:55Z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0x0101009C7952A5A25B2543AB99BC9B879A46ED</vt:lpwstr>
  </property>
  <property fmtid="{D5CDD505-2E9C-101B-9397-08002B2CF9AE}" pid="3" name="MediaServiceImageTags">
    <vt:lpwstr/>
  </property>
</Properties>
</file>