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5" r:id="rId4"/>
    <p:sldId id="266" r:id="rId5"/>
    <p:sldId id="258" r:id="rId6"/>
    <p:sldId id="267" r:id="rId7"/>
    <p:sldId id="268" r:id="rId8"/>
    <p:sldId id="269" r:id="rId9"/>
    <p:sldId id="259" r:id="rId10"/>
    <p:sldId id="270" r:id="rId1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7A18"/>
    <a:srgbClr val="C5B0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71" d="100"/>
          <a:sy n="71" d="100"/>
        </p:scale>
        <p:origin x="60" y="1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2024/9/19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849106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2024/9/19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57574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2024/9/19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950866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2024/9/19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04051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E02A643-9BB0-4E02-80B2-2C0A5E5D738E}" type="datetimeFigureOut">
              <a:rPr kumimoji="1" lang="ja-JP" altLang="en-US" smtClean="0"/>
              <a:t>2024/9/19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4083904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E02A643-9BB0-4E02-80B2-2C0A5E5D738E}" type="datetimeFigureOut">
              <a:rPr kumimoji="1" lang="ja-JP" altLang="en-US" smtClean="0"/>
              <a:t>2024/9/19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1395402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E02A643-9BB0-4E02-80B2-2C0A5E5D738E}" type="datetimeFigureOut">
              <a:rPr kumimoji="1" lang="ja-JP" altLang="en-US" smtClean="0"/>
              <a:t>2024/9/19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797884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E02A643-9BB0-4E02-80B2-2C0A5E5D738E}" type="datetimeFigureOut">
              <a:rPr kumimoji="1" lang="ja-JP" altLang="en-US" smtClean="0"/>
              <a:t>2024/9/19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539588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E02A643-9BB0-4E02-80B2-2C0A5E5D738E}" type="datetimeFigureOut">
              <a:rPr kumimoji="1" lang="ja-JP" altLang="en-US" smtClean="0"/>
              <a:t>2024/9/19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042860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E02A643-9BB0-4E02-80B2-2C0A5E5D738E}" type="datetimeFigureOut">
              <a:rPr kumimoji="1" lang="ja-JP" altLang="en-US" smtClean="0"/>
              <a:t>2024/9/19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38884510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kumimoji="1" lang="ja-JP" altLang="en-US"/>
              <a:t>アイコンをクリックして図を追加</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E02A643-9BB0-4E02-80B2-2C0A5E5D738E}" type="datetimeFigureOut">
              <a:rPr kumimoji="1" lang="ja-JP" altLang="en-US" smtClean="0"/>
              <a:t>2024/9/19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189387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0E02A643-9BB0-4E02-80B2-2C0A5E5D738E}" type="datetimeFigureOut">
              <a:rPr kumimoji="1" lang="ja-JP" altLang="en-US" smtClean="0"/>
              <a:t>2024/9/19</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A99D720A-4AD5-4DCF-885F-DE5297996123}" type="slidenum">
              <a:rPr kumimoji="1" lang="ja-JP" altLang="en-US" smtClean="0"/>
              <a:t>‹#›</a:t>
            </a:fld>
            <a:endParaRPr kumimoji="1" lang="ja-JP" altLang="en-US"/>
          </a:p>
        </p:txBody>
      </p:sp>
    </p:spTree>
    <p:extLst>
      <p:ext uri="{BB962C8B-B14F-4D97-AF65-F5344CB8AC3E}">
        <p14:creationId xmlns:p14="http://schemas.microsoft.com/office/powerpoint/2010/main" val="2907289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openxmlformats.org/officeDocument/2006/relationships/hyperlink" Target="https://www.flickr.com/photos/30886604@N04/4498733907" TargetMode="Externa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openxmlformats.org/officeDocument/2006/relationships/hyperlink" Target="https://www.flickr.com/photos/30886604@N04/4498733907" TargetMode="Externa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www.flickr.com/photos/30886604@N04/4498733907" TargetMode="Externa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www.flickr.com/photos/30886604@N04/4498733907" TargetMode="Externa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www.flickr.com/photos/30886604@N04/4498733907" TargetMode="Externa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https://www.flickr.com/photos/30886604@N04/4498733907"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hyperlink" Target="https://www.flickr.com/photos/30886604@N04/4498733907" TargetMode="External"/><Relationship Id="rId5" Type="http://schemas.microsoft.com/office/2007/relationships/hdphoto" Target="../media/hdphoto1.wdp"/><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hyperlink" Target="https://www.flickr.com/photos/30886604@N04/4498733907" TargetMode="Externa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hyperlink" Target="https://www.flickr.com/photos/30886604@N04/4498733907" TargetMode="Externa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hyperlink" Target="https://www.flickr.com/photos/30886604@N04/449873390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352BA43-F5D2-68D5-B06D-A16EA14BAEC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 contrast="2000"/>
                    </a14:imgEffect>
                  </a14:imgLayer>
                </a14:imgProps>
              </a:ext>
              <a:ext uri="{837473B0-CC2E-450A-ABE3-18F120FF3D39}">
                <a1611:picAttrSrcUrl xmlns:a1611="http://schemas.microsoft.com/office/drawing/2016/11/main" r:id="rId4"/>
              </a:ext>
            </a:extLst>
          </a:blip>
          <a:srcRect l="3964" t="2528" r="1843" b="3184"/>
          <a:stretch/>
        </p:blipFill>
        <p:spPr>
          <a:xfrm>
            <a:off x="3493" y="352"/>
            <a:ext cx="9146935" cy="6864944"/>
          </a:xfrm>
          <a:prstGeom prst="rect">
            <a:avLst/>
          </a:prstGeom>
        </p:spPr>
      </p:pic>
      <p:sp>
        <p:nvSpPr>
          <p:cNvPr id="6" name="テキスト ボックス 5">
            <a:extLst>
              <a:ext uri="{FF2B5EF4-FFF2-40B4-BE49-F238E27FC236}">
                <a16:creationId xmlns:a16="http://schemas.microsoft.com/office/drawing/2014/main" id="{4A918658-2B33-5452-5EF3-0368F405655B}"/>
              </a:ext>
            </a:extLst>
          </p:cNvPr>
          <p:cNvSpPr txBox="1"/>
          <p:nvPr/>
        </p:nvSpPr>
        <p:spPr>
          <a:xfrm>
            <a:off x="-380999" y="6799922"/>
            <a:ext cx="9041780" cy="168815"/>
          </a:xfrm>
          <a:prstGeom prst="rect">
            <a:avLst/>
          </a:prstGeom>
        </p:spPr>
        <p:txBody>
          <a:bodyPr>
            <a:normAutofit fontScale="32500" lnSpcReduction="20000"/>
          </a:bodyPr>
          <a:lstStyle/>
          <a:p>
            <a:r>
              <a:rPr lang="en-US" altLang="ja-JP"/>
              <a:t>PhotoAuthor </a:t>
            </a:r>
            <a:r>
              <a:rPr lang="ja-JP" altLang="en-US"/>
              <a:t>による</a:t>
            </a:r>
            <a:r>
              <a:rPr lang="en-US" altLang="ja-JP"/>
              <a:t> ThePhoto </a:t>
            </a:r>
            <a:r>
              <a:rPr lang="ja-JP" altLang="en-US"/>
              <a:t>は</a:t>
            </a:r>
            <a:r>
              <a:rPr lang="en-US" altLang="ja-JP"/>
              <a:t> CCYYSA </a:t>
            </a:r>
            <a:r>
              <a:rPr lang="ja-JP" altLang="en-US"/>
              <a:t>の下でライセンスされています。</a:t>
            </a:r>
            <a:endParaRPr lang="en-US" altLang="ja-JP"/>
          </a:p>
        </p:txBody>
      </p:sp>
      <p:pic>
        <p:nvPicPr>
          <p:cNvPr id="2" name="図 1">
            <a:extLst>
              <a:ext uri="{FF2B5EF4-FFF2-40B4-BE49-F238E27FC236}">
                <a16:creationId xmlns:a16="http://schemas.microsoft.com/office/drawing/2014/main" id="{88639F38-8F58-E980-2B24-22984AA98D52}"/>
              </a:ext>
            </a:extLst>
          </p:cNvPr>
          <p:cNvPicPr>
            <a:picLocks noChangeAspect="1"/>
          </p:cNvPicPr>
          <p:nvPr/>
        </p:nvPicPr>
        <p:blipFill>
          <a:blip r:embed="rId5">
            <a:alphaModFix amt="91000"/>
            <a:extLst>
              <a:ext uri="{BEBA8EAE-BF5A-486C-A8C5-ECC9F3942E4B}">
                <a14:imgProps xmlns:a14="http://schemas.microsoft.com/office/drawing/2010/main">
                  <a14:imgLayer r:embed="rId6">
                    <a14:imgEffect>
                      <a14:saturation sat="108000"/>
                    </a14:imgEffect>
                    <a14:imgEffect>
                      <a14:brightnessContrast bright="17000" contrast="-4000"/>
                    </a14:imgEffect>
                  </a14:imgLayer>
                </a14:imgProps>
              </a:ext>
            </a:extLst>
          </a:blip>
          <a:srcRect l="8799" t="8029" r="7699" b="487"/>
          <a:stretch/>
        </p:blipFill>
        <p:spPr>
          <a:xfrm>
            <a:off x="102220" y="190501"/>
            <a:ext cx="8473395" cy="6996602"/>
          </a:xfrm>
          <a:prstGeom prst="rect">
            <a:avLst/>
          </a:prstGeom>
          <a:effectLst>
            <a:outerShdw blurRad="101600" dist="165100" dir="3540000">
              <a:srgbClr val="7F340D">
                <a:alpha val="39000"/>
              </a:srgbClr>
            </a:outerShdw>
          </a:effectLst>
        </p:spPr>
      </p:pic>
      <p:grpSp>
        <p:nvGrpSpPr>
          <p:cNvPr id="18" name="グループ化 17">
            <a:extLst>
              <a:ext uri="{FF2B5EF4-FFF2-40B4-BE49-F238E27FC236}">
                <a16:creationId xmlns:a16="http://schemas.microsoft.com/office/drawing/2014/main" id="{1929B816-A0C5-5CC5-1C52-E68870854046}"/>
              </a:ext>
            </a:extLst>
          </p:cNvPr>
          <p:cNvGrpSpPr/>
          <p:nvPr/>
        </p:nvGrpSpPr>
        <p:grpSpPr>
          <a:xfrm>
            <a:off x="2629912" y="2178947"/>
            <a:ext cx="3886199" cy="488881"/>
            <a:chOff x="1183461" y="1527370"/>
            <a:chExt cx="3886199" cy="461667"/>
          </a:xfrm>
        </p:grpSpPr>
        <p:grpSp>
          <p:nvGrpSpPr>
            <p:cNvPr id="17" name="グループ化 16">
              <a:extLst>
                <a:ext uri="{FF2B5EF4-FFF2-40B4-BE49-F238E27FC236}">
                  <a16:creationId xmlns:a16="http://schemas.microsoft.com/office/drawing/2014/main" id="{8F1E8D32-4DA2-B00D-F455-90FA13E037A5}"/>
                </a:ext>
              </a:extLst>
            </p:cNvPr>
            <p:cNvGrpSpPr/>
            <p:nvPr/>
          </p:nvGrpSpPr>
          <p:grpSpPr>
            <a:xfrm>
              <a:off x="1183461" y="1527370"/>
              <a:ext cx="3793140" cy="384372"/>
              <a:chOff x="1385762" y="2205078"/>
              <a:chExt cx="3742565" cy="364142"/>
            </a:xfrm>
          </p:grpSpPr>
          <p:sp>
            <p:nvSpPr>
              <p:cNvPr id="7" name="フローチャート: 結合子 6">
                <a:extLst>
                  <a:ext uri="{FF2B5EF4-FFF2-40B4-BE49-F238E27FC236}">
                    <a16:creationId xmlns:a16="http://schemas.microsoft.com/office/drawing/2014/main" id="{823B40F4-CE64-01CC-5433-344B264BF17E}"/>
                  </a:ext>
                </a:extLst>
              </p:cNvPr>
              <p:cNvSpPr/>
              <p:nvPr/>
            </p:nvSpPr>
            <p:spPr>
              <a:xfrm>
                <a:off x="1385762" y="2205079"/>
                <a:ext cx="374256" cy="364141"/>
              </a:xfrm>
              <a:prstGeom prst="flowChartConnector">
                <a:avLst/>
              </a:prstGeom>
              <a:solidFill>
                <a:schemeClr val="bg1"/>
              </a:solidFill>
              <a:ln w="63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フローチャート: 結合子 7">
                <a:extLst>
                  <a:ext uri="{FF2B5EF4-FFF2-40B4-BE49-F238E27FC236}">
                    <a16:creationId xmlns:a16="http://schemas.microsoft.com/office/drawing/2014/main" id="{22EA0AE1-B86B-34DA-3B87-D29DDAB163BB}"/>
                  </a:ext>
                </a:extLst>
              </p:cNvPr>
              <p:cNvSpPr/>
              <p:nvPr/>
            </p:nvSpPr>
            <p:spPr>
              <a:xfrm>
                <a:off x="1760018" y="2205078"/>
                <a:ext cx="374256" cy="364141"/>
              </a:xfrm>
              <a:prstGeom prst="flowChartConnector">
                <a:avLst/>
              </a:prstGeom>
              <a:solidFill>
                <a:schemeClr val="bg1"/>
              </a:solidFill>
              <a:ln w="63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フローチャート: 結合子 8">
                <a:extLst>
                  <a:ext uri="{FF2B5EF4-FFF2-40B4-BE49-F238E27FC236}">
                    <a16:creationId xmlns:a16="http://schemas.microsoft.com/office/drawing/2014/main" id="{D09F15E4-7D98-697B-FF47-13F81D6F6C23}"/>
                  </a:ext>
                </a:extLst>
              </p:cNvPr>
              <p:cNvSpPr/>
              <p:nvPr/>
            </p:nvSpPr>
            <p:spPr>
              <a:xfrm>
                <a:off x="2134275" y="2205079"/>
                <a:ext cx="374256" cy="364141"/>
              </a:xfrm>
              <a:prstGeom prst="flowChartConnector">
                <a:avLst/>
              </a:prstGeom>
              <a:solidFill>
                <a:schemeClr val="bg1"/>
              </a:solidFill>
              <a:ln w="63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フローチャート: 結合子 9">
                <a:extLst>
                  <a:ext uri="{FF2B5EF4-FFF2-40B4-BE49-F238E27FC236}">
                    <a16:creationId xmlns:a16="http://schemas.microsoft.com/office/drawing/2014/main" id="{4BFF5C36-60AF-6B32-2F42-619F3895E95C}"/>
                  </a:ext>
                </a:extLst>
              </p:cNvPr>
              <p:cNvSpPr/>
              <p:nvPr/>
            </p:nvSpPr>
            <p:spPr>
              <a:xfrm>
                <a:off x="2508531" y="2205078"/>
                <a:ext cx="374256" cy="364141"/>
              </a:xfrm>
              <a:prstGeom prst="flowChartConnector">
                <a:avLst/>
              </a:prstGeom>
              <a:solidFill>
                <a:schemeClr val="bg1"/>
              </a:solidFill>
              <a:ln w="63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フローチャート: 結合子 10">
                <a:extLst>
                  <a:ext uri="{FF2B5EF4-FFF2-40B4-BE49-F238E27FC236}">
                    <a16:creationId xmlns:a16="http://schemas.microsoft.com/office/drawing/2014/main" id="{87D2A967-37D7-6211-E49A-51E4272FC6CA}"/>
                  </a:ext>
                </a:extLst>
              </p:cNvPr>
              <p:cNvSpPr/>
              <p:nvPr/>
            </p:nvSpPr>
            <p:spPr>
              <a:xfrm>
                <a:off x="2882788" y="2205078"/>
                <a:ext cx="374256" cy="364141"/>
              </a:xfrm>
              <a:prstGeom prst="flowChartConnector">
                <a:avLst/>
              </a:prstGeom>
              <a:solidFill>
                <a:schemeClr val="bg1"/>
              </a:solidFill>
              <a:ln w="63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フローチャート: 結合子 11">
                <a:extLst>
                  <a:ext uri="{FF2B5EF4-FFF2-40B4-BE49-F238E27FC236}">
                    <a16:creationId xmlns:a16="http://schemas.microsoft.com/office/drawing/2014/main" id="{20573F18-C92D-8449-6A3A-ED5EC5926560}"/>
                  </a:ext>
                </a:extLst>
              </p:cNvPr>
              <p:cNvSpPr/>
              <p:nvPr/>
            </p:nvSpPr>
            <p:spPr>
              <a:xfrm>
                <a:off x="3257045" y="2205079"/>
                <a:ext cx="374256" cy="364141"/>
              </a:xfrm>
              <a:prstGeom prst="flowChartConnector">
                <a:avLst/>
              </a:prstGeom>
              <a:solidFill>
                <a:schemeClr val="bg1"/>
              </a:solidFill>
              <a:ln w="63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フローチャート: 結合子 12">
                <a:extLst>
                  <a:ext uri="{FF2B5EF4-FFF2-40B4-BE49-F238E27FC236}">
                    <a16:creationId xmlns:a16="http://schemas.microsoft.com/office/drawing/2014/main" id="{769FBE57-C791-3814-5761-20179BA7C9E3}"/>
                  </a:ext>
                </a:extLst>
              </p:cNvPr>
              <p:cNvSpPr/>
              <p:nvPr/>
            </p:nvSpPr>
            <p:spPr>
              <a:xfrm>
                <a:off x="3631301" y="2205078"/>
                <a:ext cx="374256" cy="364141"/>
              </a:xfrm>
              <a:prstGeom prst="flowChartConnector">
                <a:avLst/>
              </a:prstGeom>
              <a:solidFill>
                <a:schemeClr val="bg1"/>
              </a:solidFill>
              <a:ln w="63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フローチャート: 結合子 13">
                <a:extLst>
                  <a:ext uri="{FF2B5EF4-FFF2-40B4-BE49-F238E27FC236}">
                    <a16:creationId xmlns:a16="http://schemas.microsoft.com/office/drawing/2014/main" id="{1A0541DB-4416-7FBA-05DA-9A363E76C653}"/>
                  </a:ext>
                </a:extLst>
              </p:cNvPr>
              <p:cNvSpPr/>
              <p:nvPr/>
            </p:nvSpPr>
            <p:spPr>
              <a:xfrm>
                <a:off x="4005558" y="2205079"/>
                <a:ext cx="374256" cy="364141"/>
              </a:xfrm>
              <a:prstGeom prst="flowChartConnector">
                <a:avLst/>
              </a:prstGeom>
              <a:solidFill>
                <a:schemeClr val="bg1"/>
              </a:solidFill>
              <a:ln w="63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フローチャート: 結合子 14">
                <a:extLst>
                  <a:ext uri="{FF2B5EF4-FFF2-40B4-BE49-F238E27FC236}">
                    <a16:creationId xmlns:a16="http://schemas.microsoft.com/office/drawing/2014/main" id="{C3CEDE67-33BF-DE8C-6551-2A1DC3B25ED2}"/>
                  </a:ext>
                </a:extLst>
              </p:cNvPr>
              <p:cNvSpPr/>
              <p:nvPr/>
            </p:nvSpPr>
            <p:spPr>
              <a:xfrm>
                <a:off x="4379814" y="2205078"/>
                <a:ext cx="374256" cy="364141"/>
              </a:xfrm>
              <a:prstGeom prst="flowChartConnector">
                <a:avLst/>
              </a:prstGeom>
              <a:solidFill>
                <a:schemeClr val="bg1"/>
              </a:solidFill>
              <a:ln w="63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フローチャート: 結合子 15">
                <a:extLst>
                  <a:ext uri="{FF2B5EF4-FFF2-40B4-BE49-F238E27FC236}">
                    <a16:creationId xmlns:a16="http://schemas.microsoft.com/office/drawing/2014/main" id="{1B2C6D5A-8F10-E486-2865-C39C19947F3B}"/>
                  </a:ext>
                </a:extLst>
              </p:cNvPr>
              <p:cNvSpPr/>
              <p:nvPr/>
            </p:nvSpPr>
            <p:spPr>
              <a:xfrm>
                <a:off x="4754071" y="2205078"/>
                <a:ext cx="374256" cy="364141"/>
              </a:xfrm>
              <a:prstGeom prst="flowChartConnector">
                <a:avLst/>
              </a:prstGeom>
              <a:solidFill>
                <a:schemeClr val="bg1"/>
              </a:solidFill>
              <a:ln w="63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3" name="テキスト ボックス 2">
              <a:extLst>
                <a:ext uri="{FF2B5EF4-FFF2-40B4-BE49-F238E27FC236}">
                  <a16:creationId xmlns:a16="http://schemas.microsoft.com/office/drawing/2014/main" id="{6A44C86D-4706-DA6B-608B-718D4D23A61E}"/>
                </a:ext>
              </a:extLst>
            </p:cNvPr>
            <p:cNvSpPr txBox="1"/>
            <p:nvPr/>
          </p:nvSpPr>
          <p:spPr>
            <a:xfrm>
              <a:off x="1183461" y="1527372"/>
              <a:ext cx="388619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400" b="1" dirty="0">
                  <a:latin typeface="STKaiti"/>
                  <a:ea typeface="STKaiti"/>
                </a:rPr>
                <a:t>A  R  観 光 地 ナ ビ ア プ リ</a:t>
              </a:r>
            </a:p>
          </p:txBody>
        </p:sp>
      </p:grpSp>
      <p:pic>
        <p:nvPicPr>
          <p:cNvPr id="20" name="図 19" descr="テキスト, ロゴ&#10;&#10;説明は自動で生成されたものです">
            <a:extLst>
              <a:ext uri="{FF2B5EF4-FFF2-40B4-BE49-F238E27FC236}">
                <a16:creationId xmlns:a16="http://schemas.microsoft.com/office/drawing/2014/main" id="{C2D59F84-947A-AEDE-3DD1-AF9BC1A889CC}"/>
              </a:ext>
            </a:extLst>
          </p:cNvPr>
          <p:cNvPicPr>
            <a:picLocks noChangeAspect="1"/>
          </p:cNvPicPr>
          <p:nvPr/>
        </p:nvPicPr>
        <p:blipFill>
          <a:blip r:embed="rId7"/>
          <a:srcRect l="19346" t="29679" r="19203" b="42344"/>
          <a:stretch/>
        </p:blipFill>
        <p:spPr>
          <a:xfrm>
            <a:off x="1632857" y="2431364"/>
            <a:ext cx="5895018" cy="2013865"/>
          </a:xfrm>
          <a:prstGeom prst="rect">
            <a:avLst/>
          </a:prstGeom>
        </p:spPr>
      </p:pic>
      <p:pic>
        <p:nvPicPr>
          <p:cNvPr id="4" name="図 3" descr="ミラー が含まれている画像&#10;&#10;説明は自動で生成されたものです">
            <a:extLst>
              <a:ext uri="{FF2B5EF4-FFF2-40B4-BE49-F238E27FC236}">
                <a16:creationId xmlns:a16="http://schemas.microsoft.com/office/drawing/2014/main" id="{9619E8CA-27FB-CECE-C7A2-A5111C015DA2}"/>
              </a:ext>
            </a:extLst>
          </p:cNvPr>
          <p:cNvPicPr>
            <a:picLocks noChangeAspect="1"/>
          </p:cNvPicPr>
          <p:nvPr/>
        </p:nvPicPr>
        <p:blipFill>
          <a:blip r:embed="rId8"/>
          <a:stretch>
            <a:fillRect/>
          </a:stretch>
        </p:blipFill>
        <p:spPr>
          <a:xfrm>
            <a:off x="0" y="0"/>
            <a:ext cx="9159052" cy="6863573"/>
          </a:xfrm>
          <a:prstGeom prst="rect">
            <a:avLst/>
          </a:prstGeom>
          <a:effectLst>
            <a:outerShdw blurRad="50800" dist="127000" dir="2700000">
              <a:srgbClr val="7F340D">
                <a:alpha val="30000"/>
              </a:srgbClr>
            </a:outerShdw>
          </a:effectLst>
        </p:spPr>
      </p:pic>
      <p:sp>
        <p:nvSpPr>
          <p:cNvPr id="19" name="テキスト ボックス 18">
            <a:extLst>
              <a:ext uri="{FF2B5EF4-FFF2-40B4-BE49-F238E27FC236}">
                <a16:creationId xmlns:a16="http://schemas.microsoft.com/office/drawing/2014/main" id="{5D7147B6-2876-D046-C860-7F932FE3CC10}"/>
              </a:ext>
            </a:extLst>
          </p:cNvPr>
          <p:cNvSpPr txBox="1"/>
          <p:nvPr/>
        </p:nvSpPr>
        <p:spPr>
          <a:xfrm>
            <a:off x="2546775" y="4426511"/>
            <a:ext cx="405346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b="1">
                <a:latin typeface="STKaiti"/>
                <a:ea typeface="STKaiti"/>
              </a:rPr>
              <a:t>―　そうだ　埼玉、旅しよう　―</a:t>
            </a:r>
          </a:p>
        </p:txBody>
      </p:sp>
    </p:spTree>
    <p:extLst>
      <p:ext uri="{BB962C8B-B14F-4D97-AF65-F5344CB8AC3E}">
        <p14:creationId xmlns:p14="http://schemas.microsoft.com/office/powerpoint/2010/main" val="2128380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352BA43-F5D2-68D5-B06D-A16EA14BAEC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 contrast="2000"/>
                    </a14:imgEffect>
                  </a14:imgLayer>
                </a14:imgProps>
              </a:ext>
              <a:ext uri="{837473B0-CC2E-450A-ABE3-18F120FF3D39}">
                <a1611:picAttrSrcUrl xmlns:a1611="http://schemas.microsoft.com/office/drawing/2016/11/main" r:id="rId4"/>
              </a:ext>
            </a:extLst>
          </a:blip>
          <a:srcRect l="3964" t="2528" r="1843" b="3184"/>
          <a:stretch/>
        </p:blipFill>
        <p:spPr>
          <a:xfrm>
            <a:off x="3493" y="352"/>
            <a:ext cx="9146935" cy="6864944"/>
          </a:xfrm>
          <a:prstGeom prst="rect">
            <a:avLst/>
          </a:prstGeom>
        </p:spPr>
      </p:pic>
      <p:sp>
        <p:nvSpPr>
          <p:cNvPr id="6" name="テキスト ボックス 5">
            <a:extLst>
              <a:ext uri="{FF2B5EF4-FFF2-40B4-BE49-F238E27FC236}">
                <a16:creationId xmlns:a16="http://schemas.microsoft.com/office/drawing/2014/main" id="{4A918658-2B33-5452-5EF3-0368F405655B}"/>
              </a:ext>
            </a:extLst>
          </p:cNvPr>
          <p:cNvSpPr txBox="1"/>
          <p:nvPr/>
        </p:nvSpPr>
        <p:spPr>
          <a:xfrm>
            <a:off x="-380999" y="6799922"/>
            <a:ext cx="9041780" cy="168815"/>
          </a:xfrm>
          <a:prstGeom prst="rect">
            <a:avLst/>
          </a:prstGeom>
        </p:spPr>
        <p:txBody>
          <a:bodyPr>
            <a:normAutofit fontScale="32500" lnSpcReduction="20000"/>
          </a:bodyPr>
          <a:lstStyle/>
          <a:p>
            <a:r>
              <a:rPr lang="en-US" altLang="ja-JP"/>
              <a:t>PhotoAuthor </a:t>
            </a:r>
            <a:r>
              <a:rPr lang="ja-JP" altLang="en-US"/>
              <a:t>による</a:t>
            </a:r>
            <a:r>
              <a:rPr lang="en-US" altLang="ja-JP"/>
              <a:t> ThePhoto </a:t>
            </a:r>
            <a:r>
              <a:rPr lang="ja-JP" altLang="en-US"/>
              <a:t>は</a:t>
            </a:r>
            <a:r>
              <a:rPr lang="en-US" altLang="ja-JP"/>
              <a:t> CCYYSA </a:t>
            </a:r>
            <a:r>
              <a:rPr lang="ja-JP" altLang="en-US"/>
              <a:t>の下でライセンスされています。</a:t>
            </a:r>
            <a:endParaRPr lang="en-US" altLang="ja-JP"/>
          </a:p>
        </p:txBody>
      </p:sp>
      <p:pic>
        <p:nvPicPr>
          <p:cNvPr id="12" name="図 11">
            <a:extLst>
              <a:ext uri="{FF2B5EF4-FFF2-40B4-BE49-F238E27FC236}">
                <a16:creationId xmlns:a16="http://schemas.microsoft.com/office/drawing/2014/main" id="{79A0DD27-C74C-44CB-BA40-009D32A3A147}"/>
              </a:ext>
            </a:extLst>
          </p:cNvPr>
          <p:cNvPicPr>
            <a:picLocks noChangeAspect="1"/>
          </p:cNvPicPr>
          <p:nvPr/>
        </p:nvPicPr>
        <p:blipFill>
          <a:blip r:embed="rId5">
            <a:alphaModFix amt="91000"/>
            <a:extLst>
              <a:ext uri="{BEBA8EAE-BF5A-486C-A8C5-ECC9F3942E4B}">
                <a14:imgProps xmlns:a14="http://schemas.microsoft.com/office/drawing/2010/main">
                  <a14:imgLayer r:embed="rId6">
                    <a14:imgEffect>
                      <a14:saturation sat="108000"/>
                    </a14:imgEffect>
                    <a14:imgEffect>
                      <a14:brightnessContrast bright="17000" contrast="-4000"/>
                    </a14:imgEffect>
                  </a14:imgLayer>
                </a14:imgProps>
              </a:ext>
            </a:extLst>
          </a:blip>
          <a:srcRect l="8799" t="8029" r="7699" b="487"/>
          <a:stretch/>
        </p:blipFill>
        <p:spPr>
          <a:xfrm>
            <a:off x="335302" y="71232"/>
            <a:ext cx="8473395" cy="6996602"/>
          </a:xfrm>
          <a:prstGeom prst="rect">
            <a:avLst/>
          </a:prstGeom>
          <a:effectLst>
            <a:outerShdw blurRad="101600" dist="165100" dir="3540000">
              <a:srgbClr val="7F340D">
                <a:alpha val="39000"/>
              </a:srgbClr>
            </a:outerShdw>
          </a:effectLst>
        </p:spPr>
      </p:pic>
      <p:pic>
        <p:nvPicPr>
          <p:cNvPr id="4" name="図 3" descr="ミラー が含まれている画像&#10;&#10;説明は自動で生成されたものです">
            <a:extLst>
              <a:ext uri="{FF2B5EF4-FFF2-40B4-BE49-F238E27FC236}">
                <a16:creationId xmlns:a16="http://schemas.microsoft.com/office/drawing/2014/main" id="{9619E8CA-27FB-CECE-C7A2-A5111C015DA2}"/>
              </a:ext>
            </a:extLst>
          </p:cNvPr>
          <p:cNvPicPr>
            <a:picLocks noChangeAspect="1"/>
          </p:cNvPicPr>
          <p:nvPr/>
        </p:nvPicPr>
        <p:blipFill>
          <a:blip r:embed="rId7"/>
          <a:stretch>
            <a:fillRect/>
          </a:stretch>
        </p:blipFill>
        <p:spPr>
          <a:xfrm>
            <a:off x="0" y="1723"/>
            <a:ext cx="9168345" cy="6863573"/>
          </a:xfrm>
          <a:prstGeom prst="rect">
            <a:avLst/>
          </a:prstGeom>
          <a:effectLst>
            <a:outerShdw blurRad="50800" dist="127000" dir="2700000">
              <a:srgbClr val="7F340D">
                <a:alpha val="30000"/>
              </a:srgbClr>
            </a:outerShdw>
          </a:effectLst>
        </p:spPr>
      </p:pic>
      <p:sp>
        <p:nvSpPr>
          <p:cNvPr id="2" name="テキスト ボックス 1">
            <a:extLst>
              <a:ext uri="{FF2B5EF4-FFF2-40B4-BE49-F238E27FC236}">
                <a16:creationId xmlns:a16="http://schemas.microsoft.com/office/drawing/2014/main" id="{7AC603B4-0542-429C-9814-4219282026B1}"/>
              </a:ext>
            </a:extLst>
          </p:cNvPr>
          <p:cNvSpPr txBox="1"/>
          <p:nvPr/>
        </p:nvSpPr>
        <p:spPr>
          <a:xfrm>
            <a:off x="2869162" y="2035535"/>
            <a:ext cx="3570208" cy="1793889"/>
          </a:xfrm>
          <a:prstGeom prst="rect">
            <a:avLst/>
          </a:prstGeom>
          <a:noFill/>
        </p:spPr>
        <p:txBody>
          <a:bodyPr wrap="none" rtlCol="0">
            <a:spAutoFit/>
          </a:bodyPr>
          <a:lstStyle/>
          <a:p>
            <a:pPr algn="ctr">
              <a:lnSpc>
                <a:spcPct val="250000"/>
              </a:lnSpc>
            </a:pPr>
            <a:r>
              <a:rPr lang="ja-JP" altLang="en-US" sz="2400" dirty="0">
                <a:latin typeface="STKaiti"/>
                <a:ea typeface="STKaiti"/>
              </a:rPr>
              <a:t>最後までご覧いただき</a:t>
            </a:r>
            <a:endParaRPr lang="en-US" altLang="ja-JP" sz="2400" dirty="0">
              <a:latin typeface="STKaiti"/>
              <a:ea typeface="STKaiti"/>
            </a:endParaRPr>
          </a:p>
          <a:p>
            <a:pPr algn="ctr">
              <a:lnSpc>
                <a:spcPct val="250000"/>
              </a:lnSpc>
            </a:pPr>
            <a:r>
              <a:rPr lang="ja-JP" altLang="en-US" sz="2400" dirty="0">
                <a:latin typeface="STKaiti"/>
                <a:ea typeface="STKaiti"/>
              </a:rPr>
              <a:t>ありがとうございました</a:t>
            </a:r>
          </a:p>
        </p:txBody>
      </p:sp>
    </p:spTree>
    <p:extLst>
      <p:ext uri="{BB962C8B-B14F-4D97-AF65-F5344CB8AC3E}">
        <p14:creationId xmlns:p14="http://schemas.microsoft.com/office/powerpoint/2010/main" val="789887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352BA43-F5D2-68D5-B06D-A16EA14BAEC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 contrast="2000"/>
                    </a14:imgEffect>
                  </a14:imgLayer>
                </a14:imgProps>
              </a:ext>
              <a:ext uri="{837473B0-CC2E-450A-ABE3-18F120FF3D39}">
                <a1611:picAttrSrcUrl xmlns:a1611="http://schemas.microsoft.com/office/drawing/2016/11/main" r:id="rId4"/>
              </a:ext>
            </a:extLst>
          </a:blip>
          <a:srcRect l="3964" t="2528" r="1843" b="3184"/>
          <a:stretch/>
        </p:blipFill>
        <p:spPr>
          <a:xfrm>
            <a:off x="3493" y="352"/>
            <a:ext cx="9146935" cy="6864944"/>
          </a:xfrm>
          <a:prstGeom prst="rect">
            <a:avLst/>
          </a:prstGeom>
        </p:spPr>
      </p:pic>
      <p:sp>
        <p:nvSpPr>
          <p:cNvPr id="6" name="テキスト ボックス 5">
            <a:extLst>
              <a:ext uri="{FF2B5EF4-FFF2-40B4-BE49-F238E27FC236}">
                <a16:creationId xmlns:a16="http://schemas.microsoft.com/office/drawing/2014/main" id="{4A918658-2B33-5452-5EF3-0368F405655B}"/>
              </a:ext>
            </a:extLst>
          </p:cNvPr>
          <p:cNvSpPr txBox="1"/>
          <p:nvPr/>
        </p:nvSpPr>
        <p:spPr>
          <a:xfrm>
            <a:off x="-380999" y="6799922"/>
            <a:ext cx="9041780" cy="168815"/>
          </a:xfrm>
          <a:prstGeom prst="rect">
            <a:avLst/>
          </a:prstGeom>
        </p:spPr>
        <p:txBody>
          <a:bodyPr>
            <a:normAutofit fontScale="32500" lnSpcReduction="20000"/>
          </a:bodyPr>
          <a:lstStyle/>
          <a:p>
            <a:r>
              <a:rPr lang="en-US" altLang="ja-JP"/>
              <a:t>PhotoAuthor </a:t>
            </a:r>
            <a:r>
              <a:rPr lang="ja-JP" altLang="en-US"/>
              <a:t>による</a:t>
            </a:r>
            <a:r>
              <a:rPr lang="en-US" altLang="ja-JP"/>
              <a:t> ThePhoto </a:t>
            </a:r>
            <a:r>
              <a:rPr lang="ja-JP" altLang="en-US"/>
              <a:t>は</a:t>
            </a:r>
            <a:r>
              <a:rPr lang="en-US" altLang="ja-JP"/>
              <a:t> CCYYSA </a:t>
            </a:r>
            <a:r>
              <a:rPr lang="ja-JP" altLang="en-US"/>
              <a:t>の下でライセンスされています。</a:t>
            </a:r>
            <a:endParaRPr lang="en-US" altLang="ja-JP"/>
          </a:p>
        </p:txBody>
      </p:sp>
      <p:pic>
        <p:nvPicPr>
          <p:cNvPr id="4" name="図 3" descr="ミラー が含まれている画像&#10;&#10;説明は自動で生成されたものです">
            <a:extLst>
              <a:ext uri="{FF2B5EF4-FFF2-40B4-BE49-F238E27FC236}">
                <a16:creationId xmlns:a16="http://schemas.microsoft.com/office/drawing/2014/main" id="{9619E8CA-27FB-CECE-C7A2-A5111C015DA2}"/>
              </a:ext>
            </a:extLst>
          </p:cNvPr>
          <p:cNvPicPr>
            <a:picLocks noChangeAspect="1"/>
          </p:cNvPicPr>
          <p:nvPr/>
        </p:nvPicPr>
        <p:blipFill>
          <a:blip r:embed="rId5"/>
          <a:stretch>
            <a:fillRect/>
          </a:stretch>
        </p:blipFill>
        <p:spPr>
          <a:xfrm>
            <a:off x="2695" y="0"/>
            <a:ext cx="9168345" cy="6863573"/>
          </a:xfrm>
          <a:prstGeom prst="rect">
            <a:avLst/>
          </a:prstGeom>
          <a:effectLst>
            <a:outerShdw blurRad="50800" dist="127000" dir="2700000">
              <a:srgbClr val="7F340D">
                <a:alpha val="30000"/>
              </a:srgbClr>
            </a:outerShdw>
          </a:effectLst>
        </p:spPr>
      </p:pic>
      <p:cxnSp>
        <p:nvCxnSpPr>
          <p:cNvPr id="7" name="直線矢印コネクタ 6">
            <a:extLst>
              <a:ext uri="{FF2B5EF4-FFF2-40B4-BE49-F238E27FC236}">
                <a16:creationId xmlns:a16="http://schemas.microsoft.com/office/drawing/2014/main" id="{050C9C18-6BC7-7155-0310-45A5A7D4670E}"/>
              </a:ext>
            </a:extLst>
          </p:cNvPr>
          <p:cNvCxnSpPr/>
          <p:nvPr/>
        </p:nvCxnSpPr>
        <p:spPr>
          <a:xfrm flipV="1">
            <a:off x="875139" y="1036831"/>
            <a:ext cx="2782229" cy="5575"/>
          </a:xfrm>
          <a:prstGeom prst="straightConnector1">
            <a:avLst/>
          </a:prstGeom>
        </p:spPr>
        <p:style>
          <a:lnRef idx="1">
            <a:schemeClr val="dk1"/>
          </a:lnRef>
          <a:fillRef idx="0">
            <a:schemeClr val="dk1"/>
          </a:fillRef>
          <a:effectRef idx="0">
            <a:schemeClr val="dk1"/>
          </a:effectRef>
          <a:fontRef idx="minor">
            <a:schemeClr val="tx1"/>
          </a:fontRef>
        </p:style>
      </p:cxnSp>
      <p:sp>
        <p:nvSpPr>
          <p:cNvPr id="8" name="テキスト ボックス 7">
            <a:extLst>
              <a:ext uri="{FF2B5EF4-FFF2-40B4-BE49-F238E27FC236}">
                <a16:creationId xmlns:a16="http://schemas.microsoft.com/office/drawing/2014/main" id="{ABDF19C6-DF67-F45C-6DFA-183BE5D06B8B}"/>
              </a:ext>
            </a:extLst>
          </p:cNvPr>
          <p:cNvSpPr txBox="1"/>
          <p:nvPr/>
        </p:nvSpPr>
        <p:spPr>
          <a:xfrm>
            <a:off x="3661317" y="789878"/>
            <a:ext cx="185110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3200" b="1" dirty="0">
                <a:latin typeface="STKaiti"/>
                <a:ea typeface="STKaiti"/>
              </a:rPr>
              <a:t>制作動機</a:t>
            </a:r>
          </a:p>
        </p:txBody>
      </p:sp>
      <p:cxnSp>
        <p:nvCxnSpPr>
          <p:cNvPr id="9" name="直線矢印コネクタ 8">
            <a:extLst>
              <a:ext uri="{FF2B5EF4-FFF2-40B4-BE49-F238E27FC236}">
                <a16:creationId xmlns:a16="http://schemas.microsoft.com/office/drawing/2014/main" id="{8E809E47-4B6D-35B8-A36E-2365D9D66AFD}"/>
              </a:ext>
            </a:extLst>
          </p:cNvPr>
          <p:cNvCxnSpPr>
            <a:cxnSpLocks/>
          </p:cNvCxnSpPr>
          <p:nvPr/>
        </p:nvCxnSpPr>
        <p:spPr>
          <a:xfrm flipV="1">
            <a:off x="5428554" y="1036831"/>
            <a:ext cx="2782229" cy="5575"/>
          </a:xfrm>
          <a:prstGeom prst="straightConnector1">
            <a:avLst/>
          </a:prstGeom>
        </p:spPr>
        <p:style>
          <a:lnRef idx="1">
            <a:schemeClr val="dk1"/>
          </a:lnRef>
          <a:fillRef idx="0">
            <a:schemeClr val="dk1"/>
          </a:fillRef>
          <a:effectRef idx="0">
            <a:schemeClr val="dk1"/>
          </a:effectRef>
          <a:fontRef idx="minor">
            <a:schemeClr val="tx1"/>
          </a:fontRef>
        </p:style>
      </p:cxnSp>
      <p:sp>
        <p:nvSpPr>
          <p:cNvPr id="12" name="テキスト ボックス 11">
            <a:extLst>
              <a:ext uri="{FF2B5EF4-FFF2-40B4-BE49-F238E27FC236}">
                <a16:creationId xmlns:a16="http://schemas.microsoft.com/office/drawing/2014/main" id="{60DA3862-30EE-F598-C167-A76E0044B169}"/>
              </a:ext>
            </a:extLst>
          </p:cNvPr>
          <p:cNvSpPr txBox="1"/>
          <p:nvPr/>
        </p:nvSpPr>
        <p:spPr>
          <a:xfrm>
            <a:off x="529684" y="1719146"/>
            <a:ext cx="808463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000" dirty="0">
                <a:latin typeface="STKaiti"/>
                <a:ea typeface="STKaiti"/>
              </a:rPr>
              <a:t>「さいたま　</a:t>
            </a:r>
            <a:r>
              <a:rPr lang="ja-JP" altLang="en-US" sz="2000" dirty="0" err="1">
                <a:latin typeface="STKaiti"/>
                <a:ea typeface="STKaiti"/>
              </a:rPr>
              <a:t>だ</a:t>
            </a:r>
            <a:r>
              <a:rPr lang="ja-JP" altLang="en-US" sz="2000" dirty="0">
                <a:latin typeface="STKaiti"/>
                <a:ea typeface="STKaiti"/>
              </a:rPr>
              <a:t>さいたま」</a:t>
            </a:r>
            <a:endParaRPr lang="ja-JP" sz="2000" dirty="0">
              <a:latin typeface="STKaiti"/>
              <a:ea typeface="STKaiti"/>
            </a:endParaRPr>
          </a:p>
          <a:p>
            <a:pPr algn="ctr"/>
            <a:r>
              <a:rPr lang="ja-JP" altLang="en-US" sz="2000" dirty="0">
                <a:latin typeface="STKaiti"/>
                <a:ea typeface="STKaiti"/>
              </a:rPr>
              <a:t>観光に行きたい都道府県ランキング　46位。</a:t>
            </a:r>
          </a:p>
          <a:p>
            <a:pPr algn="ctr"/>
            <a:endParaRPr lang="ja-JP" altLang="en-US" sz="2000" dirty="0">
              <a:latin typeface="STKaiti"/>
              <a:ea typeface="STKaiti"/>
            </a:endParaRPr>
          </a:p>
          <a:p>
            <a:pPr algn="ctr"/>
            <a:endParaRPr lang="ja-JP" altLang="en-US" sz="2000" dirty="0">
              <a:latin typeface="STKaiti"/>
              <a:ea typeface="STKaiti"/>
            </a:endParaRPr>
          </a:p>
          <a:p>
            <a:pPr algn="ctr"/>
            <a:r>
              <a:rPr lang="ja-JP" altLang="en-US" sz="2000" dirty="0">
                <a:latin typeface="STKaiti"/>
                <a:ea typeface="STKaiti"/>
              </a:rPr>
              <a:t>ずっと、バカにされてきた。「何も無い」と言われてきた。</a:t>
            </a:r>
          </a:p>
          <a:p>
            <a:pPr algn="ctr"/>
            <a:r>
              <a:rPr lang="ja-JP" altLang="en-US" sz="2000" dirty="0">
                <a:latin typeface="STKaiti"/>
                <a:ea typeface="STKaiti"/>
              </a:rPr>
              <a:t>本当に…？</a:t>
            </a:r>
          </a:p>
          <a:p>
            <a:pPr algn="ctr"/>
            <a:r>
              <a:rPr lang="ja-JP" altLang="en-US" sz="2000" dirty="0">
                <a:latin typeface="STKaiti"/>
                <a:ea typeface="STKaiti"/>
              </a:rPr>
              <a:t>私たちは、そんなことはないと思っている。</a:t>
            </a:r>
          </a:p>
          <a:p>
            <a:pPr algn="ctr"/>
            <a:r>
              <a:rPr lang="ja-JP" altLang="en-US" sz="2000" b="1" dirty="0">
                <a:solidFill>
                  <a:schemeClr val="accent5"/>
                </a:solidFill>
                <a:latin typeface="STKaiti"/>
                <a:ea typeface="STKaiti"/>
              </a:rPr>
              <a:t>「埼玉には観光地がたくさんある。知られていないだけだ。」</a:t>
            </a:r>
            <a:r>
              <a:rPr lang="ja-JP" altLang="en-US" sz="2000" dirty="0">
                <a:latin typeface="STKaiti"/>
                <a:ea typeface="STKaiti"/>
              </a:rPr>
              <a:t>　と。</a:t>
            </a:r>
          </a:p>
          <a:p>
            <a:pPr algn="ctr"/>
            <a:endParaRPr lang="ja-JP" altLang="en-US" sz="2000" dirty="0">
              <a:latin typeface="STKaiti"/>
              <a:ea typeface="STKaiti"/>
            </a:endParaRPr>
          </a:p>
          <a:p>
            <a:pPr algn="ctr"/>
            <a:endParaRPr lang="ja-JP" altLang="en-US" sz="2000" dirty="0">
              <a:latin typeface="STKaiti"/>
              <a:ea typeface="STKaiti"/>
            </a:endParaRPr>
          </a:p>
          <a:p>
            <a:pPr algn="ctr"/>
            <a:r>
              <a:rPr lang="ja-JP" altLang="en-US" sz="2000" dirty="0">
                <a:latin typeface="STKaiti"/>
                <a:ea typeface="STKaiti"/>
              </a:rPr>
              <a:t>もっと埼玉の観光地を知ってもらい、楽しんで訪れてもらうべく</a:t>
            </a:r>
          </a:p>
          <a:p>
            <a:pPr algn="ctr"/>
            <a:r>
              <a:rPr lang="ja-JP" altLang="en-US" sz="2000" dirty="0">
                <a:latin typeface="STKaiti"/>
                <a:ea typeface="STKaiti"/>
              </a:rPr>
              <a:t>私たちは観光地ナビサポートアプリを制作した。</a:t>
            </a:r>
          </a:p>
        </p:txBody>
      </p:sp>
    </p:spTree>
    <p:extLst>
      <p:ext uri="{BB962C8B-B14F-4D97-AF65-F5344CB8AC3E}">
        <p14:creationId xmlns:p14="http://schemas.microsoft.com/office/powerpoint/2010/main" val="160431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352BA43-F5D2-68D5-B06D-A16EA14BAEC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 contrast="2000"/>
                    </a14:imgEffect>
                  </a14:imgLayer>
                </a14:imgProps>
              </a:ext>
              <a:ext uri="{837473B0-CC2E-450A-ABE3-18F120FF3D39}">
                <a1611:picAttrSrcUrl xmlns:a1611="http://schemas.microsoft.com/office/drawing/2016/11/main" r:id="rId4"/>
              </a:ext>
            </a:extLst>
          </a:blip>
          <a:srcRect l="3964" t="2528" r="1843" b="3184"/>
          <a:stretch/>
        </p:blipFill>
        <p:spPr>
          <a:xfrm>
            <a:off x="3493" y="352"/>
            <a:ext cx="9146935" cy="6864944"/>
          </a:xfrm>
          <a:prstGeom prst="rect">
            <a:avLst/>
          </a:prstGeom>
        </p:spPr>
      </p:pic>
      <p:sp>
        <p:nvSpPr>
          <p:cNvPr id="6" name="テキスト ボックス 5">
            <a:extLst>
              <a:ext uri="{FF2B5EF4-FFF2-40B4-BE49-F238E27FC236}">
                <a16:creationId xmlns:a16="http://schemas.microsoft.com/office/drawing/2014/main" id="{4A918658-2B33-5452-5EF3-0368F405655B}"/>
              </a:ext>
            </a:extLst>
          </p:cNvPr>
          <p:cNvSpPr txBox="1"/>
          <p:nvPr/>
        </p:nvSpPr>
        <p:spPr>
          <a:xfrm>
            <a:off x="-380999" y="6799922"/>
            <a:ext cx="9041780" cy="168815"/>
          </a:xfrm>
          <a:prstGeom prst="rect">
            <a:avLst/>
          </a:prstGeom>
        </p:spPr>
        <p:txBody>
          <a:bodyPr>
            <a:normAutofit fontScale="32500" lnSpcReduction="20000"/>
          </a:bodyPr>
          <a:lstStyle/>
          <a:p>
            <a:r>
              <a:rPr lang="en-US" altLang="ja-JP"/>
              <a:t>PhotoAuthor </a:t>
            </a:r>
            <a:r>
              <a:rPr lang="ja-JP" altLang="en-US"/>
              <a:t>による</a:t>
            </a:r>
            <a:r>
              <a:rPr lang="en-US" altLang="ja-JP"/>
              <a:t> ThePhoto </a:t>
            </a:r>
            <a:r>
              <a:rPr lang="ja-JP" altLang="en-US"/>
              <a:t>は</a:t>
            </a:r>
            <a:r>
              <a:rPr lang="en-US" altLang="ja-JP"/>
              <a:t> CCYYSA </a:t>
            </a:r>
            <a:r>
              <a:rPr lang="ja-JP" altLang="en-US"/>
              <a:t>の下でライセンスされています。</a:t>
            </a:r>
            <a:endParaRPr lang="en-US" altLang="ja-JP"/>
          </a:p>
        </p:txBody>
      </p:sp>
      <p:pic>
        <p:nvPicPr>
          <p:cNvPr id="4" name="図 3" descr="ミラー が含まれている画像&#10;&#10;説明は自動で生成されたものです">
            <a:extLst>
              <a:ext uri="{FF2B5EF4-FFF2-40B4-BE49-F238E27FC236}">
                <a16:creationId xmlns:a16="http://schemas.microsoft.com/office/drawing/2014/main" id="{9619E8CA-27FB-CECE-C7A2-A5111C015DA2}"/>
              </a:ext>
            </a:extLst>
          </p:cNvPr>
          <p:cNvPicPr>
            <a:picLocks noChangeAspect="1"/>
          </p:cNvPicPr>
          <p:nvPr/>
        </p:nvPicPr>
        <p:blipFill>
          <a:blip r:embed="rId5"/>
          <a:stretch>
            <a:fillRect/>
          </a:stretch>
        </p:blipFill>
        <p:spPr>
          <a:xfrm>
            <a:off x="0" y="-5925"/>
            <a:ext cx="9168345" cy="6863573"/>
          </a:xfrm>
          <a:prstGeom prst="rect">
            <a:avLst/>
          </a:prstGeom>
          <a:effectLst>
            <a:outerShdw blurRad="50800" dist="127000" dir="2700000">
              <a:srgbClr val="7F340D">
                <a:alpha val="30000"/>
              </a:srgbClr>
            </a:outerShdw>
          </a:effectLst>
        </p:spPr>
      </p:pic>
      <p:cxnSp>
        <p:nvCxnSpPr>
          <p:cNvPr id="7" name="直線矢印コネクタ 6">
            <a:extLst>
              <a:ext uri="{FF2B5EF4-FFF2-40B4-BE49-F238E27FC236}">
                <a16:creationId xmlns:a16="http://schemas.microsoft.com/office/drawing/2014/main" id="{050C9C18-6BC7-7155-0310-45A5A7D4670E}"/>
              </a:ext>
            </a:extLst>
          </p:cNvPr>
          <p:cNvCxnSpPr/>
          <p:nvPr/>
        </p:nvCxnSpPr>
        <p:spPr>
          <a:xfrm flipV="1">
            <a:off x="875139" y="1036831"/>
            <a:ext cx="2782229" cy="5575"/>
          </a:xfrm>
          <a:prstGeom prst="straightConnector1">
            <a:avLst/>
          </a:prstGeom>
        </p:spPr>
        <p:style>
          <a:lnRef idx="1">
            <a:schemeClr val="dk1"/>
          </a:lnRef>
          <a:fillRef idx="0">
            <a:schemeClr val="dk1"/>
          </a:fillRef>
          <a:effectRef idx="0">
            <a:schemeClr val="dk1"/>
          </a:effectRef>
          <a:fontRef idx="minor">
            <a:schemeClr val="tx1"/>
          </a:fontRef>
        </p:style>
      </p:cxnSp>
      <p:sp>
        <p:nvSpPr>
          <p:cNvPr id="8" name="テキスト ボックス 7">
            <a:extLst>
              <a:ext uri="{FF2B5EF4-FFF2-40B4-BE49-F238E27FC236}">
                <a16:creationId xmlns:a16="http://schemas.microsoft.com/office/drawing/2014/main" id="{ABDF19C6-DF67-F45C-6DFA-183BE5D06B8B}"/>
              </a:ext>
            </a:extLst>
          </p:cNvPr>
          <p:cNvSpPr txBox="1"/>
          <p:nvPr/>
        </p:nvSpPr>
        <p:spPr>
          <a:xfrm>
            <a:off x="3652024" y="789878"/>
            <a:ext cx="185110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3200" b="1" dirty="0">
                <a:latin typeface="STKaiti"/>
                <a:ea typeface="STKaiti"/>
              </a:rPr>
              <a:t>機能紹介</a:t>
            </a:r>
          </a:p>
        </p:txBody>
      </p:sp>
      <p:cxnSp>
        <p:nvCxnSpPr>
          <p:cNvPr id="9" name="直線矢印コネクタ 8">
            <a:extLst>
              <a:ext uri="{FF2B5EF4-FFF2-40B4-BE49-F238E27FC236}">
                <a16:creationId xmlns:a16="http://schemas.microsoft.com/office/drawing/2014/main" id="{8E809E47-4B6D-35B8-A36E-2365D9D66AFD}"/>
              </a:ext>
            </a:extLst>
          </p:cNvPr>
          <p:cNvCxnSpPr>
            <a:cxnSpLocks/>
          </p:cNvCxnSpPr>
          <p:nvPr/>
        </p:nvCxnSpPr>
        <p:spPr>
          <a:xfrm flipV="1">
            <a:off x="5502895" y="1036831"/>
            <a:ext cx="2782229" cy="5575"/>
          </a:xfrm>
          <a:prstGeom prst="straightConnector1">
            <a:avLst/>
          </a:prstGeom>
        </p:spPr>
        <p:style>
          <a:lnRef idx="1">
            <a:schemeClr val="dk1"/>
          </a:lnRef>
          <a:fillRef idx="0">
            <a:schemeClr val="dk1"/>
          </a:fillRef>
          <a:effectRef idx="0">
            <a:schemeClr val="dk1"/>
          </a:effectRef>
          <a:fontRef idx="minor">
            <a:schemeClr val="tx1"/>
          </a:fontRef>
        </p:style>
      </p:cxnSp>
      <p:sp>
        <p:nvSpPr>
          <p:cNvPr id="12" name="テキスト ボックス 11">
            <a:extLst>
              <a:ext uri="{FF2B5EF4-FFF2-40B4-BE49-F238E27FC236}">
                <a16:creationId xmlns:a16="http://schemas.microsoft.com/office/drawing/2014/main" id="{60DA3862-30EE-F598-C167-A76E0044B169}"/>
              </a:ext>
            </a:extLst>
          </p:cNvPr>
          <p:cNvSpPr txBox="1"/>
          <p:nvPr/>
        </p:nvSpPr>
        <p:spPr>
          <a:xfrm>
            <a:off x="1449660" y="2155903"/>
            <a:ext cx="6281852" cy="25622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200000"/>
              </a:lnSpc>
            </a:pPr>
            <a:r>
              <a:rPr lang="ja-JP" altLang="en-US" sz="2800" dirty="0">
                <a:latin typeface="STKaiti"/>
                <a:ea typeface="STKaiti"/>
              </a:rPr>
              <a:t>AR技術を使った、</a:t>
            </a:r>
            <a:endParaRPr lang="ja-JP" sz="2800" dirty="0">
              <a:ea typeface="ＭＳ Ｐゴシック"/>
            </a:endParaRPr>
          </a:p>
          <a:p>
            <a:pPr algn="ctr">
              <a:lnSpc>
                <a:spcPct val="200000"/>
              </a:lnSpc>
            </a:pPr>
            <a:r>
              <a:rPr lang="ja-JP" altLang="en-US" sz="2800" dirty="0">
                <a:latin typeface="STKaiti"/>
                <a:ea typeface="STKaiti"/>
              </a:rPr>
              <a:t>埼玉県の観光地の方角と距離が分かる</a:t>
            </a:r>
          </a:p>
          <a:p>
            <a:pPr algn="ctr">
              <a:lnSpc>
                <a:spcPct val="200000"/>
              </a:lnSpc>
            </a:pPr>
            <a:r>
              <a:rPr lang="ja-JP" altLang="en-US" sz="2800" dirty="0">
                <a:latin typeface="STKaiti"/>
                <a:ea typeface="STKaiti"/>
              </a:rPr>
              <a:t>ナビサポートアプリです。</a:t>
            </a:r>
          </a:p>
        </p:txBody>
      </p:sp>
    </p:spTree>
    <p:extLst>
      <p:ext uri="{BB962C8B-B14F-4D97-AF65-F5344CB8AC3E}">
        <p14:creationId xmlns:p14="http://schemas.microsoft.com/office/powerpoint/2010/main" val="277245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352BA43-F5D2-68D5-B06D-A16EA14BAEC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 contrast="2000"/>
                    </a14:imgEffect>
                  </a14:imgLayer>
                </a14:imgProps>
              </a:ext>
              <a:ext uri="{837473B0-CC2E-450A-ABE3-18F120FF3D39}">
                <a1611:picAttrSrcUrl xmlns:a1611="http://schemas.microsoft.com/office/drawing/2016/11/main" r:id="rId4"/>
              </a:ext>
            </a:extLst>
          </a:blip>
          <a:srcRect l="3964" t="2528" r="1843" b="3184"/>
          <a:stretch/>
        </p:blipFill>
        <p:spPr>
          <a:xfrm>
            <a:off x="3493" y="352"/>
            <a:ext cx="9146935" cy="6864944"/>
          </a:xfrm>
          <a:prstGeom prst="rect">
            <a:avLst/>
          </a:prstGeom>
        </p:spPr>
      </p:pic>
      <p:sp>
        <p:nvSpPr>
          <p:cNvPr id="6" name="テキスト ボックス 5">
            <a:extLst>
              <a:ext uri="{FF2B5EF4-FFF2-40B4-BE49-F238E27FC236}">
                <a16:creationId xmlns:a16="http://schemas.microsoft.com/office/drawing/2014/main" id="{4A918658-2B33-5452-5EF3-0368F405655B}"/>
              </a:ext>
            </a:extLst>
          </p:cNvPr>
          <p:cNvSpPr txBox="1"/>
          <p:nvPr/>
        </p:nvSpPr>
        <p:spPr>
          <a:xfrm>
            <a:off x="-380999" y="6799922"/>
            <a:ext cx="9041780" cy="168815"/>
          </a:xfrm>
          <a:prstGeom prst="rect">
            <a:avLst/>
          </a:prstGeom>
        </p:spPr>
        <p:txBody>
          <a:bodyPr>
            <a:normAutofit fontScale="32500" lnSpcReduction="20000"/>
          </a:bodyPr>
          <a:lstStyle/>
          <a:p>
            <a:r>
              <a:rPr lang="en-US" altLang="ja-JP"/>
              <a:t>PhotoAuthor </a:t>
            </a:r>
            <a:r>
              <a:rPr lang="ja-JP" altLang="en-US"/>
              <a:t>による</a:t>
            </a:r>
            <a:r>
              <a:rPr lang="en-US" altLang="ja-JP"/>
              <a:t> ThePhoto </a:t>
            </a:r>
            <a:r>
              <a:rPr lang="ja-JP" altLang="en-US"/>
              <a:t>は</a:t>
            </a:r>
            <a:r>
              <a:rPr lang="en-US" altLang="ja-JP"/>
              <a:t> CCYYSA </a:t>
            </a:r>
            <a:r>
              <a:rPr lang="ja-JP" altLang="en-US"/>
              <a:t>の下でライセンスされています。</a:t>
            </a:r>
            <a:endParaRPr lang="en-US" altLang="ja-JP"/>
          </a:p>
        </p:txBody>
      </p:sp>
      <p:pic>
        <p:nvPicPr>
          <p:cNvPr id="4" name="図 3" descr="ミラー が含まれている画像&#10;&#10;説明は自動で生成されたものです">
            <a:extLst>
              <a:ext uri="{FF2B5EF4-FFF2-40B4-BE49-F238E27FC236}">
                <a16:creationId xmlns:a16="http://schemas.microsoft.com/office/drawing/2014/main" id="{9619E8CA-27FB-CECE-C7A2-A5111C015DA2}"/>
              </a:ext>
            </a:extLst>
          </p:cNvPr>
          <p:cNvPicPr>
            <a:picLocks noChangeAspect="1"/>
          </p:cNvPicPr>
          <p:nvPr/>
        </p:nvPicPr>
        <p:blipFill>
          <a:blip r:embed="rId5"/>
          <a:stretch>
            <a:fillRect/>
          </a:stretch>
        </p:blipFill>
        <p:spPr>
          <a:xfrm>
            <a:off x="2695" y="-5925"/>
            <a:ext cx="9168345" cy="6863573"/>
          </a:xfrm>
          <a:prstGeom prst="rect">
            <a:avLst/>
          </a:prstGeom>
          <a:effectLst>
            <a:outerShdw blurRad="50800" dist="127000" dir="2700000">
              <a:srgbClr val="7F340D">
                <a:alpha val="30000"/>
              </a:srgbClr>
            </a:outerShdw>
          </a:effectLst>
        </p:spPr>
      </p:pic>
      <p:cxnSp>
        <p:nvCxnSpPr>
          <p:cNvPr id="7" name="直線矢印コネクタ 6">
            <a:extLst>
              <a:ext uri="{FF2B5EF4-FFF2-40B4-BE49-F238E27FC236}">
                <a16:creationId xmlns:a16="http://schemas.microsoft.com/office/drawing/2014/main" id="{050C9C18-6BC7-7155-0310-45A5A7D4670E}"/>
              </a:ext>
            </a:extLst>
          </p:cNvPr>
          <p:cNvCxnSpPr/>
          <p:nvPr/>
        </p:nvCxnSpPr>
        <p:spPr>
          <a:xfrm flipV="1">
            <a:off x="875139" y="1036831"/>
            <a:ext cx="2782229" cy="5575"/>
          </a:xfrm>
          <a:prstGeom prst="straightConnector1">
            <a:avLst/>
          </a:prstGeom>
        </p:spPr>
        <p:style>
          <a:lnRef idx="1">
            <a:schemeClr val="dk1"/>
          </a:lnRef>
          <a:fillRef idx="0">
            <a:schemeClr val="dk1"/>
          </a:fillRef>
          <a:effectRef idx="0">
            <a:schemeClr val="dk1"/>
          </a:effectRef>
          <a:fontRef idx="minor">
            <a:schemeClr val="tx1"/>
          </a:fontRef>
        </p:style>
      </p:cxnSp>
      <p:sp>
        <p:nvSpPr>
          <p:cNvPr id="8" name="テキスト ボックス 7">
            <a:extLst>
              <a:ext uri="{FF2B5EF4-FFF2-40B4-BE49-F238E27FC236}">
                <a16:creationId xmlns:a16="http://schemas.microsoft.com/office/drawing/2014/main" id="{ABDF19C6-DF67-F45C-6DFA-183BE5D06B8B}"/>
              </a:ext>
            </a:extLst>
          </p:cNvPr>
          <p:cNvSpPr txBox="1"/>
          <p:nvPr/>
        </p:nvSpPr>
        <p:spPr>
          <a:xfrm>
            <a:off x="3661317" y="789878"/>
            <a:ext cx="185110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3200" b="1" dirty="0">
                <a:latin typeface="STKaiti"/>
                <a:ea typeface="STKaiti"/>
              </a:rPr>
              <a:t>利用方法</a:t>
            </a:r>
          </a:p>
        </p:txBody>
      </p:sp>
      <p:cxnSp>
        <p:nvCxnSpPr>
          <p:cNvPr id="9" name="直線矢印コネクタ 8">
            <a:extLst>
              <a:ext uri="{FF2B5EF4-FFF2-40B4-BE49-F238E27FC236}">
                <a16:creationId xmlns:a16="http://schemas.microsoft.com/office/drawing/2014/main" id="{8E809E47-4B6D-35B8-A36E-2365D9D66AFD}"/>
              </a:ext>
            </a:extLst>
          </p:cNvPr>
          <p:cNvCxnSpPr>
            <a:cxnSpLocks/>
          </p:cNvCxnSpPr>
          <p:nvPr/>
        </p:nvCxnSpPr>
        <p:spPr>
          <a:xfrm flipV="1">
            <a:off x="5428554" y="1036831"/>
            <a:ext cx="2782229" cy="5575"/>
          </a:xfrm>
          <a:prstGeom prst="straightConnector1">
            <a:avLst/>
          </a:prstGeom>
        </p:spPr>
        <p:style>
          <a:lnRef idx="1">
            <a:schemeClr val="dk1"/>
          </a:lnRef>
          <a:fillRef idx="0">
            <a:schemeClr val="dk1"/>
          </a:fillRef>
          <a:effectRef idx="0">
            <a:schemeClr val="dk1"/>
          </a:effectRef>
          <a:fontRef idx="minor">
            <a:schemeClr val="tx1"/>
          </a:fontRef>
        </p:style>
      </p:cxnSp>
      <p:sp>
        <p:nvSpPr>
          <p:cNvPr id="12" name="テキスト ボックス 11">
            <a:extLst>
              <a:ext uri="{FF2B5EF4-FFF2-40B4-BE49-F238E27FC236}">
                <a16:creationId xmlns:a16="http://schemas.microsoft.com/office/drawing/2014/main" id="{60DA3862-30EE-F598-C167-A76E0044B169}"/>
              </a:ext>
            </a:extLst>
          </p:cNvPr>
          <p:cNvSpPr txBox="1"/>
          <p:nvPr/>
        </p:nvSpPr>
        <p:spPr>
          <a:xfrm>
            <a:off x="2060072" y="1851645"/>
            <a:ext cx="5023856" cy="31547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250000"/>
              </a:lnSpc>
            </a:pPr>
            <a:r>
              <a:rPr lang="ja-JP" altLang="en-US" sz="2800" b="1" dirty="0">
                <a:latin typeface="STKaiti"/>
                <a:ea typeface="STKaiti"/>
              </a:rPr>
              <a:t>１．登録・ログイン</a:t>
            </a:r>
            <a:endParaRPr lang="ja-JP" sz="2800" b="1" dirty="0">
              <a:ea typeface="ＭＳ Ｐゴシック"/>
            </a:endParaRPr>
          </a:p>
          <a:p>
            <a:pPr algn="ctr">
              <a:lnSpc>
                <a:spcPct val="250000"/>
              </a:lnSpc>
            </a:pPr>
            <a:r>
              <a:rPr lang="ja-JP" altLang="en-US" sz="2800" b="1" dirty="0">
                <a:latin typeface="STKaiti"/>
                <a:ea typeface="STKaiti"/>
              </a:rPr>
              <a:t>２．行きたい観光地を選択</a:t>
            </a:r>
          </a:p>
          <a:p>
            <a:pPr algn="ctr">
              <a:lnSpc>
                <a:spcPct val="250000"/>
              </a:lnSpc>
            </a:pPr>
            <a:r>
              <a:rPr lang="ja-JP" altLang="en-US" sz="2800" b="1" dirty="0">
                <a:latin typeface="STKaiti"/>
                <a:ea typeface="STKaiti"/>
              </a:rPr>
              <a:t>３．ARの矢印に向かって移動</a:t>
            </a:r>
          </a:p>
        </p:txBody>
      </p:sp>
    </p:spTree>
    <p:extLst>
      <p:ext uri="{BB962C8B-B14F-4D97-AF65-F5344CB8AC3E}">
        <p14:creationId xmlns:p14="http://schemas.microsoft.com/office/powerpoint/2010/main" val="141775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352BA43-F5D2-68D5-B06D-A16EA14BAEC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 contrast="2000"/>
                    </a14:imgEffect>
                  </a14:imgLayer>
                </a14:imgProps>
              </a:ext>
              <a:ext uri="{837473B0-CC2E-450A-ABE3-18F120FF3D39}">
                <a1611:picAttrSrcUrl xmlns:a1611="http://schemas.microsoft.com/office/drawing/2016/11/main" r:id="rId4"/>
              </a:ext>
            </a:extLst>
          </a:blip>
          <a:srcRect l="3964" t="2528" r="1843" b="3184"/>
          <a:stretch/>
        </p:blipFill>
        <p:spPr>
          <a:xfrm>
            <a:off x="3493" y="352"/>
            <a:ext cx="9146935" cy="6864944"/>
          </a:xfrm>
          <a:prstGeom prst="rect">
            <a:avLst/>
          </a:prstGeom>
        </p:spPr>
      </p:pic>
      <p:sp>
        <p:nvSpPr>
          <p:cNvPr id="6" name="テキスト ボックス 5">
            <a:extLst>
              <a:ext uri="{FF2B5EF4-FFF2-40B4-BE49-F238E27FC236}">
                <a16:creationId xmlns:a16="http://schemas.microsoft.com/office/drawing/2014/main" id="{4A918658-2B33-5452-5EF3-0368F405655B}"/>
              </a:ext>
            </a:extLst>
          </p:cNvPr>
          <p:cNvSpPr txBox="1"/>
          <p:nvPr/>
        </p:nvSpPr>
        <p:spPr>
          <a:xfrm>
            <a:off x="-380999" y="6799922"/>
            <a:ext cx="9041780" cy="168815"/>
          </a:xfrm>
          <a:prstGeom prst="rect">
            <a:avLst/>
          </a:prstGeom>
        </p:spPr>
        <p:txBody>
          <a:bodyPr>
            <a:normAutofit fontScale="32500" lnSpcReduction="20000"/>
          </a:bodyPr>
          <a:lstStyle/>
          <a:p>
            <a:r>
              <a:rPr lang="en-US" altLang="ja-JP"/>
              <a:t>PhotoAuthor </a:t>
            </a:r>
            <a:r>
              <a:rPr lang="ja-JP" altLang="en-US"/>
              <a:t>による</a:t>
            </a:r>
            <a:r>
              <a:rPr lang="en-US" altLang="ja-JP"/>
              <a:t> ThePhoto </a:t>
            </a:r>
            <a:r>
              <a:rPr lang="ja-JP" altLang="en-US"/>
              <a:t>は</a:t>
            </a:r>
            <a:r>
              <a:rPr lang="en-US" altLang="ja-JP"/>
              <a:t> CCYYSA </a:t>
            </a:r>
            <a:r>
              <a:rPr lang="ja-JP" altLang="en-US"/>
              <a:t>の下でライセンスされています。</a:t>
            </a:r>
            <a:endParaRPr lang="en-US" altLang="ja-JP"/>
          </a:p>
        </p:txBody>
      </p:sp>
      <p:pic>
        <p:nvPicPr>
          <p:cNvPr id="4" name="図 3" descr="ミラー が含まれている画像&#10;&#10;説明は自動で生成されたものです">
            <a:extLst>
              <a:ext uri="{FF2B5EF4-FFF2-40B4-BE49-F238E27FC236}">
                <a16:creationId xmlns:a16="http://schemas.microsoft.com/office/drawing/2014/main" id="{9619E8CA-27FB-CECE-C7A2-A5111C015DA2}"/>
              </a:ext>
            </a:extLst>
          </p:cNvPr>
          <p:cNvPicPr>
            <a:picLocks noChangeAspect="1"/>
          </p:cNvPicPr>
          <p:nvPr/>
        </p:nvPicPr>
        <p:blipFill>
          <a:blip r:embed="rId5"/>
          <a:stretch>
            <a:fillRect/>
          </a:stretch>
        </p:blipFill>
        <p:spPr>
          <a:xfrm>
            <a:off x="0" y="-5925"/>
            <a:ext cx="9168345" cy="6863573"/>
          </a:xfrm>
          <a:prstGeom prst="rect">
            <a:avLst/>
          </a:prstGeom>
          <a:effectLst>
            <a:outerShdw blurRad="50800" dist="127000" dir="2700000">
              <a:srgbClr val="7F340D">
                <a:alpha val="30000"/>
              </a:srgbClr>
            </a:outerShdw>
          </a:effectLst>
        </p:spPr>
      </p:pic>
      <p:sp>
        <p:nvSpPr>
          <p:cNvPr id="2" name="テキスト ボックス 1">
            <a:extLst>
              <a:ext uri="{FF2B5EF4-FFF2-40B4-BE49-F238E27FC236}">
                <a16:creationId xmlns:a16="http://schemas.microsoft.com/office/drawing/2014/main" id="{112EBCBE-0F54-D485-097F-9BFAD937D45C}"/>
              </a:ext>
            </a:extLst>
          </p:cNvPr>
          <p:cNvSpPr txBox="1"/>
          <p:nvPr/>
        </p:nvSpPr>
        <p:spPr>
          <a:xfrm>
            <a:off x="2871438" y="827048"/>
            <a:ext cx="34308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800" b="1">
                <a:latin typeface="STKaiti"/>
                <a:ea typeface="STKaiti"/>
              </a:rPr>
              <a:t>【登録・ログイン】</a:t>
            </a:r>
          </a:p>
        </p:txBody>
      </p:sp>
      <p:sp>
        <p:nvSpPr>
          <p:cNvPr id="10" name="テキスト ボックス 9">
            <a:extLst>
              <a:ext uri="{FF2B5EF4-FFF2-40B4-BE49-F238E27FC236}">
                <a16:creationId xmlns:a16="http://schemas.microsoft.com/office/drawing/2014/main" id="{72C30BCE-07AF-A610-5508-136F121716AE}"/>
              </a:ext>
            </a:extLst>
          </p:cNvPr>
          <p:cNvSpPr txBox="1"/>
          <p:nvPr/>
        </p:nvSpPr>
        <p:spPr>
          <a:xfrm>
            <a:off x="1039645" y="4131200"/>
            <a:ext cx="3206352" cy="1299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50000"/>
              </a:lnSpc>
            </a:pPr>
            <a:r>
              <a:rPr lang="ja-JP" altLang="en-US" dirty="0">
                <a:latin typeface="STKaiti"/>
                <a:ea typeface="STKaiti"/>
              </a:rPr>
              <a:t>名前、メールアドレス、好きなパスワードを入力後、新規登録をタップ。</a:t>
            </a:r>
            <a:endParaRPr lang="ja-JP" dirty="0">
              <a:ea typeface="ＭＳ Ｐゴシック"/>
            </a:endParaRPr>
          </a:p>
        </p:txBody>
      </p:sp>
      <p:sp>
        <p:nvSpPr>
          <p:cNvPr id="11" name="テキスト ボックス 10">
            <a:extLst>
              <a:ext uri="{FF2B5EF4-FFF2-40B4-BE49-F238E27FC236}">
                <a16:creationId xmlns:a16="http://schemas.microsoft.com/office/drawing/2014/main" id="{915A9922-491F-760F-53E4-FFCAE0FEF17B}"/>
              </a:ext>
            </a:extLst>
          </p:cNvPr>
          <p:cNvSpPr txBox="1"/>
          <p:nvPr/>
        </p:nvSpPr>
        <p:spPr>
          <a:xfrm>
            <a:off x="4898003" y="4131200"/>
            <a:ext cx="3206352" cy="1299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50000"/>
              </a:lnSpc>
            </a:pPr>
            <a:r>
              <a:rPr lang="ja-JP" altLang="en-US" dirty="0">
                <a:latin typeface="STKaiti"/>
                <a:ea typeface="STKaiti"/>
              </a:rPr>
              <a:t>登録したメールアドレスとパスワードを入力しログインをタップ。</a:t>
            </a:r>
            <a:endParaRPr lang="ja-JP" dirty="0"/>
          </a:p>
        </p:txBody>
      </p:sp>
      <p:sp>
        <p:nvSpPr>
          <p:cNvPr id="12" name="テキスト ボックス 11">
            <a:extLst>
              <a:ext uri="{FF2B5EF4-FFF2-40B4-BE49-F238E27FC236}">
                <a16:creationId xmlns:a16="http://schemas.microsoft.com/office/drawing/2014/main" id="{59FF0DB5-CAF5-047E-C1A5-B2D8E1D75B4B}"/>
              </a:ext>
            </a:extLst>
          </p:cNvPr>
          <p:cNvSpPr txBox="1"/>
          <p:nvPr/>
        </p:nvSpPr>
        <p:spPr>
          <a:xfrm>
            <a:off x="1040711" y="5565749"/>
            <a:ext cx="714947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400" dirty="0">
                <a:latin typeface="STKaiti"/>
                <a:ea typeface="STKaiti"/>
              </a:rPr>
              <a:t>※ログインページから始まるため、登録がお済でない方は、ページ下の</a:t>
            </a:r>
            <a:r>
              <a:rPr lang="ja-JP" altLang="en-US" sz="1400" u="sng" dirty="0">
                <a:latin typeface="STKaiti"/>
                <a:ea typeface="STKaiti"/>
              </a:rPr>
              <a:t>こちら</a:t>
            </a:r>
            <a:r>
              <a:rPr lang="ja-JP" altLang="en-US" sz="1400" dirty="0">
                <a:latin typeface="STKaiti"/>
                <a:ea typeface="STKaiti"/>
              </a:rPr>
              <a:t>をタップして新規登録してください。</a:t>
            </a:r>
          </a:p>
        </p:txBody>
      </p:sp>
      <p:pic>
        <p:nvPicPr>
          <p:cNvPr id="14" name="図 13">
            <a:extLst>
              <a:ext uri="{FF2B5EF4-FFF2-40B4-BE49-F238E27FC236}">
                <a16:creationId xmlns:a16="http://schemas.microsoft.com/office/drawing/2014/main" id="{2F3B9130-0110-4BD5-8B73-96B9743F27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318" b="38668"/>
          <a:stretch/>
        </p:blipFill>
        <p:spPr>
          <a:xfrm>
            <a:off x="1429220" y="1492394"/>
            <a:ext cx="2436832" cy="2762529"/>
          </a:xfrm>
          <a:prstGeom prst="rect">
            <a:avLst/>
          </a:prstGeom>
          <a:ln>
            <a:noFill/>
          </a:ln>
          <a:effectLst>
            <a:softEdge rad="63500"/>
          </a:effectLst>
        </p:spPr>
      </p:pic>
      <p:sp>
        <p:nvSpPr>
          <p:cNvPr id="3" name="テキスト ボックス 2">
            <a:extLst>
              <a:ext uri="{FF2B5EF4-FFF2-40B4-BE49-F238E27FC236}">
                <a16:creationId xmlns:a16="http://schemas.microsoft.com/office/drawing/2014/main" id="{B052CA53-2CD8-9534-2511-F246772DC109}"/>
              </a:ext>
            </a:extLst>
          </p:cNvPr>
          <p:cNvSpPr txBox="1"/>
          <p:nvPr/>
        </p:nvSpPr>
        <p:spPr>
          <a:xfrm>
            <a:off x="864337" y="1163836"/>
            <a:ext cx="11262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dirty="0">
                <a:latin typeface="STKaiti"/>
                <a:ea typeface="STKaiti"/>
              </a:rPr>
              <a:t>新規登録</a:t>
            </a:r>
          </a:p>
        </p:txBody>
      </p:sp>
      <p:pic>
        <p:nvPicPr>
          <p:cNvPr id="16" name="図 15">
            <a:extLst>
              <a:ext uri="{FF2B5EF4-FFF2-40B4-BE49-F238E27FC236}">
                <a16:creationId xmlns:a16="http://schemas.microsoft.com/office/drawing/2014/main" id="{E3B2C605-4E7E-4679-9711-4AE7DC30470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0328" b="38657"/>
          <a:stretch/>
        </p:blipFill>
        <p:spPr>
          <a:xfrm>
            <a:off x="5289823" y="1492394"/>
            <a:ext cx="2436833" cy="2762529"/>
          </a:xfrm>
          <a:prstGeom prst="rect">
            <a:avLst/>
          </a:prstGeom>
          <a:ln>
            <a:noFill/>
          </a:ln>
          <a:effectLst>
            <a:softEdge rad="63500"/>
          </a:effectLst>
        </p:spPr>
      </p:pic>
      <p:sp>
        <p:nvSpPr>
          <p:cNvPr id="7" name="テキスト ボックス 6">
            <a:extLst>
              <a:ext uri="{FF2B5EF4-FFF2-40B4-BE49-F238E27FC236}">
                <a16:creationId xmlns:a16="http://schemas.microsoft.com/office/drawing/2014/main" id="{EF49386F-50F7-BE8A-055D-77CB3DF489A6}"/>
              </a:ext>
            </a:extLst>
          </p:cNvPr>
          <p:cNvSpPr txBox="1"/>
          <p:nvPr/>
        </p:nvSpPr>
        <p:spPr>
          <a:xfrm>
            <a:off x="4726686" y="1196639"/>
            <a:ext cx="11262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b="1" dirty="0">
                <a:latin typeface="STKaiti"/>
                <a:ea typeface="STKaiti"/>
              </a:rPr>
              <a:t>ログイン</a:t>
            </a:r>
          </a:p>
        </p:txBody>
      </p:sp>
    </p:spTree>
    <p:extLst>
      <p:ext uri="{BB962C8B-B14F-4D97-AF65-F5344CB8AC3E}">
        <p14:creationId xmlns:p14="http://schemas.microsoft.com/office/powerpoint/2010/main" val="2482911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352BA43-F5D2-68D5-B06D-A16EA14BAEC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 contrast="2000"/>
                    </a14:imgEffect>
                  </a14:imgLayer>
                </a14:imgProps>
              </a:ext>
              <a:ext uri="{837473B0-CC2E-450A-ABE3-18F120FF3D39}">
                <a1611:picAttrSrcUrl xmlns:a1611="http://schemas.microsoft.com/office/drawing/2016/11/main" r:id="rId6"/>
              </a:ext>
            </a:extLst>
          </a:blip>
          <a:srcRect l="3964" t="2528" r="1843" b="3184"/>
          <a:stretch/>
        </p:blipFill>
        <p:spPr>
          <a:xfrm>
            <a:off x="3493" y="352"/>
            <a:ext cx="9146935" cy="6864944"/>
          </a:xfrm>
          <a:prstGeom prst="rect">
            <a:avLst/>
          </a:prstGeom>
        </p:spPr>
      </p:pic>
      <p:sp>
        <p:nvSpPr>
          <p:cNvPr id="6" name="テキスト ボックス 5">
            <a:extLst>
              <a:ext uri="{FF2B5EF4-FFF2-40B4-BE49-F238E27FC236}">
                <a16:creationId xmlns:a16="http://schemas.microsoft.com/office/drawing/2014/main" id="{4A918658-2B33-5452-5EF3-0368F405655B}"/>
              </a:ext>
            </a:extLst>
          </p:cNvPr>
          <p:cNvSpPr txBox="1"/>
          <p:nvPr/>
        </p:nvSpPr>
        <p:spPr>
          <a:xfrm>
            <a:off x="-380999" y="6799922"/>
            <a:ext cx="9041780" cy="168815"/>
          </a:xfrm>
          <a:prstGeom prst="rect">
            <a:avLst/>
          </a:prstGeom>
        </p:spPr>
        <p:txBody>
          <a:bodyPr>
            <a:normAutofit fontScale="32500" lnSpcReduction="20000"/>
          </a:bodyPr>
          <a:lstStyle/>
          <a:p>
            <a:r>
              <a:rPr lang="en-US" altLang="ja-JP"/>
              <a:t>PhotoAuthor </a:t>
            </a:r>
            <a:r>
              <a:rPr lang="ja-JP" altLang="en-US"/>
              <a:t>による</a:t>
            </a:r>
            <a:r>
              <a:rPr lang="en-US" altLang="ja-JP"/>
              <a:t> ThePhoto </a:t>
            </a:r>
            <a:r>
              <a:rPr lang="ja-JP" altLang="en-US"/>
              <a:t>は</a:t>
            </a:r>
            <a:r>
              <a:rPr lang="en-US" altLang="ja-JP"/>
              <a:t> CCYYSA </a:t>
            </a:r>
            <a:r>
              <a:rPr lang="ja-JP" altLang="en-US"/>
              <a:t>の下でライセンスされています。</a:t>
            </a:r>
            <a:endParaRPr lang="en-US" altLang="ja-JP"/>
          </a:p>
        </p:txBody>
      </p:sp>
      <p:pic>
        <p:nvPicPr>
          <p:cNvPr id="4" name="図 3" descr="ミラー が含まれている画像&#10;&#10;説明は自動で生成されたものです">
            <a:extLst>
              <a:ext uri="{FF2B5EF4-FFF2-40B4-BE49-F238E27FC236}">
                <a16:creationId xmlns:a16="http://schemas.microsoft.com/office/drawing/2014/main" id="{9619E8CA-27FB-CECE-C7A2-A5111C015DA2}"/>
              </a:ext>
            </a:extLst>
          </p:cNvPr>
          <p:cNvPicPr>
            <a:picLocks noChangeAspect="1"/>
          </p:cNvPicPr>
          <p:nvPr/>
        </p:nvPicPr>
        <p:blipFill>
          <a:blip r:embed="rId7"/>
          <a:stretch>
            <a:fillRect/>
          </a:stretch>
        </p:blipFill>
        <p:spPr>
          <a:xfrm>
            <a:off x="-896" y="1723"/>
            <a:ext cx="9168345" cy="6863573"/>
          </a:xfrm>
          <a:prstGeom prst="rect">
            <a:avLst/>
          </a:prstGeom>
          <a:effectLst>
            <a:outerShdw blurRad="50800" dist="127000" dir="2700000">
              <a:srgbClr val="7F340D">
                <a:alpha val="30000"/>
              </a:srgbClr>
            </a:outerShdw>
          </a:effectLst>
        </p:spPr>
      </p:pic>
      <p:sp>
        <p:nvSpPr>
          <p:cNvPr id="2" name="テキスト ボックス 1">
            <a:extLst>
              <a:ext uri="{FF2B5EF4-FFF2-40B4-BE49-F238E27FC236}">
                <a16:creationId xmlns:a16="http://schemas.microsoft.com/office/drawing/2014/main" id="{112EBCBE-0F54-D485-097F-9BFAD937D45C}"/>
              </a:ext>
            </a:extLst>
          </p:cNvPr>
          <p:cNvSpPr txBox="1"/>
          <p:nvPr/>
        </p:nvSpPr>
        <p:spPr>
          <a:xfrm>
            <a:off x="2871438" y="827048"/>
            <a:ext cx="34308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800" b="1">
                <a:latin typeface="STKaiti"/>
                <a:ea typeface="STKaiti"/>
              </a:rPr>
              <a:t>【観光地選択】</a:t>
            </a:r>
            <a:endParaRPr lang="ja-JP"/>
          </a:p>
        </p:txBody>
      </p:sp>
      <p:sp>
        <p:nvSpPr>
          <p:cNvPr id="8" name="テキスト ボックス 7">
            <a:extLst>
              <a:ext uri="{FF2B5EF4-FFF2-40B4-BE49-F238E27FC236}">
                <a16:creationId xmlns:a16="http://schemas.microsoft.com/office/drawing/2014/main" id="{C4EA9B64-EDAA-9B91-673B-3B5BCCDE4D24}"/>
              </a:ext>
            </a:extLst>
          </p:cNvPr>
          <p:cNvSpPr txBox="1"/>
          <p:nvPr/>
        </p:nvSpPr>
        <p:spPr>
          <a:xfrm>
            <a:off x="1266357" y="5021453"/>
            <a:ext cx="6633840" cy="8837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150000"/>
              </a:lnSpc>
            </a:pPr>
            <a:r>
              <a:rPr lang="ja-JP" altLang="en-US">
                <a:latin typeface="STKaiti"/>
                <a:ea typeface="STKaiti"/>
              </a:rPr>
              <a:t>スワイプして観光地を選択し、</a:t>
            </a:r>
            <a:endParaRPr lang="ja-JP"/>
          </a:p>
          <a:p>
            <a:pPr algn="ctr">
              <a:lnSpc>
                <a:spcPct val="150000"/>
              </a:lnSpc>
            </a:pPr>
            <a:r>
              <a:rPr lang="ja-JP" altLang="en-US">
                <a:latin typeface="STKaiti"/>
                <a:ea typeface="STKaiti"/>
              </a:rPr>
              <a:t>画像をタップで目的地に設定。</a:t>
            </a:r>
            <a:endParaRPr lang="ja-JP"/>
          </a:p>
        </p:txBody>
      </p:sp>
      <p:pic>
        <p:nvPicPr>
          <p:cNvPr id="3" name="douga">
            <a:hlinkClick r:id="" action="ppaction://media"/>
            <a:extLst>
              <a:ext uri="{FF2B5EF4-FFF2-40B4-BE49-F238E27FC236}">
                <a16:creationId xmlns:a16="http://schemas.microsoft.com/office/drawing/2014/main" id="{1DD3F4C9-9F5D-47F0-BA41-EBF75A3DD734}"/>
              </a:ext>
            </a:extLst>
          </p:cNvPr>
          <p:cNvPicPr>
            <a:picLocks noChangeAspect="1"/>
          </p:cNvPicPr>
          <p:nvPr>
            <a:videoFile r:link="rId1"/>
            <p:extLst>
              <p:ext uri="{DAA4B4D4-6D71-4841-9C94-3DE7FCFB9230}">
                <p14:media xmlns:p14="http://schemas.microsoft.com/office/powerpoint/2010/main" r:embed="rId2">
                  <p14:trim end="820.8"/>
                </p14:media>
              </p:ext>
            </p:extLst>
          </p:nvPr>
        </p:nvPicPr>
        <p:blipFill rotWithShape="1">
          <a:blip r:embed="rId8"/>
          <a:srcRect t="37333" b="28288"/>
          <a:stretch>
            <a:fillRect/>
          </a:stretch>
        </p:blipFill>
        <p:spPr>
          <a:xfrm>
            <a:off x="2056829" y="1350268"/>
            <a:ext cx="4948270" cy="3780337"/>
          </a:xfrm>
          <a:prstGeom prst="rect">
            <a:avLst/>
          </a:prstGeom>
          <a:ln>
            <a:noFill/>
          </a:ln>
          <a:effectLst>
            <a:softEdge rad="112500"/>
          </a:effectLst>
        </p:spPr>
      </p:pic>
    </p:spTree>
    <p:extLst>
      <p:ext uri="{BB962C8B-B14F-4D97-AF65-F5344CB8AC3E}">
        <p14:creationId xmlns:p14="http://schemas.microsoft.com/office/powerpoint/2010/main" val="48844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352BA43-F5D2-68D5-B06D-A16EA14BAEC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 contrast="2000"/>
                    </a14:imgEffect>
                  </a14:imgLayer>
                </a14:imgProps>
              </a:ext>
              <a:ext uri="{837473B0-CC2E-450A-ABE3-18F120FF3D39}">
                <a1611:picAttrSrcUrl xmlns:a1611="http://schemas.microsoft.com/office/drawing/2016/11/main" r:id="rId4"/>
              </a:ext>
            </a:extLst>
          </a:blip>
          <a:srcRect l="3964" t="2528" r="1843" b="3184"/>
          <a:stretch/>
        </p:blipFill>
        <p:spPr>
          <a:xfrm>
            <a:off x="3493" y="352"/>
            <a:ext cx="9146935" cy="6864944"/>
          </a:xfrm>
          <a:prstGeom prst="rect">
            <a:avLst/>
          </a:prstGeom>
        </p:spPr>
      </p:pic>
      <p:sp>
        <p:nvSpPr>
          <p:cNvPr id="6" name="テキスト ボックス 5">
            <a:extLst>
              <a:ext uri="{FF2B5EF4-FFF2-40B4-BE49-F238E27FC236}">
                <a16:creationId xmlns:a16="http://schemas.microsoft.com/office/drawing/2014/main" id="{4A918658-2B33-5452-5EF3-0368F405655B}"/>
              </a:ext>
            </a:extLst>
          </p:cNvPr>
          <p:cNvSpPr txBox="1"/>
          <p:nvPr/>
        </p:nvSpPr>
        <p:spPr>
          <a:xfrm>
            <a:off x="-380999" y="6799922"/>
            <a:ext cx="9041780" cy="168815"/>
          </a:xfrm>
          <a:prstGeom prst="rect">
            <a:avLst/>
          </a:prstGeom>
        </p:spPr>
        <p:txBody>
          <a:bodyPr>
            <a:normAutofit fontScale="32500" lnSpcReduction="20000"/>
          </a:bodyPr>
          <a:lstStyle/>
          <a:p>
            <a:r>
              <a:rPr lang="en-US" altLang="ja-JP"/>
              <a:t>PhotoAuthor </a:t>
            </a:r>
            <a:r>
              <a:rPr lang="ja-JP" altLang="en-US"/>
              <a:t>による</a:t>
            </a:r>
            <a:r>
              <a:rPr lang="en-US" altLang="ja-JP"/>
              <a:t> ThePhoto </a:t>
            </a:r>
            <a:r>
              <a:rPr lang="ja-JP" altLang="en-US"/>
              <a:t>は</a:t>
            </a:r>
            <a:r>
              <a:rPr lang="en-US" altLang="ja-JP"/>
              <a:t> CCYYSA </a:t>
            </a:r>
            <a:r>
              <a:rPr lang="ja-JP" altLang="en-US"/>
              <a:t>の下でライセンスされています。</a:t>
            </a:r>
            <a:endParaRPr lang="en-US" altLang="ja-JP"/>
          </a:p>
        </p:txBody>
      </p:sp>
      <p:pic>
        <p:nvPicPr>
          <p:cNvPr id="4" name="図 3" descr="ミラー が含まれている画像&#10;&#10;説明は自動で生成されたものです">
            <a:extLst>
              <a:ext uri="{FF2B5EF4-FFF2-40B4-BE49-F238E27FC236}">
                <a16:creationId xmlns:a16="http://schemas.microsoft.com/office/drawing/2014/main" id="{9619E8CA-27FB-CECE-C7A2-A5111C015DA2}"/>
              </a:ext>
            </a:extLst>
          </p:cNvPr>
          <p:cNvPicPr>
            <a:picLocks noChangeAspect="1"/>
          </p:cNvPicPr>
          <p:nvPr/>
        </p:nvPicPr>
        <p:blipFill>
          <a:blip r:embed="rId5"/>
          <a:stretch>
            <a:fillRect/>
          </a:stretch>
        </p:blipFill>
        <p:spPr>
          <a:xfrm>
            <a:off x="2694" y="0"/>
            <a:ext cx="9168345" cy="6863573"/>
          </a:xfrm>
          <a:prstGeom prst="rect">
            <a:avLst/>
          </a:prstGeom>
          <a:effectLst>
            <a:outerShdw blurRad="50800" dist="127000" dir="2700000">
              <a:srgbClr val="7F340D">
                <a:alpha val="30000"/>
              </a:srgbClr>
            </a:outerShdw>
          </a:effectLst>
        </p:spPr>
      </p:pic>
      <p:sp>
        <p:nvSpPr>
          <p:cNvPr id="2" name="テキスト ボックス 1">
            <a:extLst>
              <a:ext uri="{FF2B5EF4-FFF2-40B4-BE49-F238E27FC236}">
                <a16:creationId xmlns:a16="http://schemas.microsoft.com/office/drawing/2014/main" id="{112EBCBE-0F54-D485-097F-9BFAD937D45C}"/>
              </a:ext>
            </a:extLst>
          </p:cNvPr>
          <p:cNvSpPr txBox="1"/>
          <p:nvPr/>
        </p:nvSpPr>
        <p:spPr>
          <a:xfrm>
            <a:off x="2871438" y="827048"/>
            <a:ext cx="34308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800" b="1">
                <a:latin typeface="STKaiti"/>
                <a:ea typeface="STKaiti"/>
              </a:rPr>
              <a:t>【移動】</a:t>
            </a:r>
          </a:p>
        </p:txBody>
      </p:sp>
      <p:sp>
        <p:nvSpPr>
          <p:cNvPr id="3" name="テキスト ボックス 2">
            <a:extLst>
              <a:ext uri="{FF2B5EF4-FFF2-40B4-BE49-F238E27FC236}">
                <a16:creationId xmlns:a16="http://schemas.microsoft.com/office/drawing/2014/main" id="{A9895E4A-5914-0297-03C3-E9274C010CB5}"/>
              </a:ext>
            </a:extLst>
          </p:cNvPr>
          <p:cNvSpPr txBox="1"/>
          <p:nvPr/>
        </p:nvSpPr>
        <p:spPr>
          <a:xfrm>
            <a:off x="4816305" y="1630587"/>
            <a:ext cx="3445173" cy="17147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50000"/>
              </a:lnSpc>
            </a:pPr>
            <a:r>
              <a:rPr lang="ja-JP" altLang="en-US" dirty="0">
                <a:latin typeface="STKaiti"/>
                <a:ea typeface="STKaiti"/>
              </a:rPr>
              <a:t>カメラの画面が開かれ、ARの矢印が目的地の方向を示し、下側に目的地名と目的地の距離が表示される。</a:t>
            </a:r>
            <a:endParaRPr lang="ja-JP" dirty="0"/>
          </a:p>
        </p:txBody>
      </p:sp>
      <p:sp>
        <p:nvSpPr>
          <p:cNvPr id="7" name="テキスト ボックス 6">
            <a:extLst>
              <a:ext uri="{FF2B5EF4-FFF2-40B4-BE49-F238E27FC236}">
                <a16:creationId xmlns:a16="http://schemas.microsoft.com/office/drawing/2014/main" id="{90CC352B-3DAA-81D2-AB22-26B8B22371B0}"/>
              </a:ext>
            </a:extLst>
          </p:cNvPr>
          <p:cNvSpPr txBox="1"/>
          <p:nvPr/>
        </p:nvSpPr>
        <p:spPr>
          <a:xfrm>
            <a:off x="4816305" y="3625607"/>
            <a:ext cx="337664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1600" dirty="0">
                <a:latin typeface="STKaiti"/>
                <a:ea typeface="STKaiti"/>
              </a:rPr>
              <a:t>※矢印はあくまで目的地の方向を向いてサポートするものであり、</a:t>
            </a:r>
            <a:r>
              <a:rPr lang="ja-JP" altLang="en-US" sz="1600" b="1" dirty="0">
                <a:solidFill>
                  <a:schemeClr val="accent5"/>
                </a:solidFill>
                <a:latin typeface="STKaiti"/>
                <a:ea typeface="STKaiti"/>
              </a:rPr>
              <a:t>道順を示すものではありません</a:t>
            </a:r>
            <a:r>
              <a:rPr lang="ja-JP" altLang="en-US" sz="1600" dirty="0">
                <a:latin typeface="STKaiti"/>
                <a:ea typeface="STKaiti"/>
              </a:rPr>
              <a:t>。</a:t>
            </a:r>
            <a:endParaRPr lang="ja-JP" dirty="0"/>
          </a:p>
          <a:p>
            <a:endParaRPr lang="ja-JP" altLang="en-US" sz="1600" dirty="0">
              <a:latin typeface="STKaiti"/>
              <a:ea typeface="STKaiti"/>
            </a:endParaRPr>
          </a:p>
          <a:p>
            <a:r>
              <a:rPr lang="ja-JP" altLang="en-US" sz="1600" dirty="0">
                <a:latin typeface="STKaiti"/>
                <a:ea typeface="STKaiti"/>
              </a:rPr>
              <a:t>※屋内ではコンパスが正常に反応しないため、</a:t>
            </a:r>
            <a:r>
              <a:rPr lang="ja-JP" altLang="en-US" sz="1600" b="1" dirty="0">
                <a:solidFill>
                  <a:schemeClr val="accent5"/>
                </a:solidFill>
                <a:latin typeface="STKaiti"/>
                <a:ea typeface="STKaiti"/>
              </a:rPr>
              <a:t>屋外でスマートフォンを八の字に動かしてから</a:t>
            </a:r>
            <a:r>
              <a:rPr lang="ja-JP" altLang="en-US" sz="1600" dirty="0">
                <a:latin typeface="STKaiti"/>
                <a:ea typeface="STKaiti"/>
              </a:rPr>
              <a:t>使用することをお勧めします。</a:t>
            </a:r>
          </a:p>
        </p:txBody>
      </p:sp>
      <p:pic>
        <p:nvPicPr>
          <p:cNvPr id="9" name="図 8">
            <a:extLst>
              <a:ext uri="{FF2B5EF4-FFF2-40B4-BE49-F238E27FC236}">
                <a16:creationId xmlns:a16="http://schemas.microsoft.com/office/drawing/2014/main" id="{C1EF5D38-E2DF-47B9-9DBD-FF90CEE0B4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7" t="408" r="-641" b="15226"/>
          <a:stretch/>
        </p:blipFill>
        <p:spPr>
          <a:xfrm>
            <a:off x="1331656" y="1371143"/>
            <a:ext cx="2483107" cy="4508927"/>
          </a:xfrm>
          <a:prstGeom prst="roundRect">
            <a:avLst>
              <a:gd name="adj" fmla="val 4167"/>
            </a:avLst>
          </a:prstGeom>
          <a:solidFill>
            <a:srgbClr val="FFFFFF"/>
          </a:solidFill>
          <a:ln w="76200" cap="sq">
            <a:solidFill>
              <a:srgbClr val="C5B015"/>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034210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352BA43-F5D2-68D5-B06D-A16EA14BAEC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 contrast="2000"/>
                    </a14:imgEffect>
                  </a14:imgLayer>
                </a14:imgProps>
              </a:ext>
              <a:ext uri="{837473B0-CC2E-450A-ABE3-18F120FF3D39}">
                <a1611:picAttrSrcUrl xmlns:a1611="http://schemas.microsoft.com/office/drawing/2016/11/main" r:id="rId4"/>
              </a:ext>
            </a:extLst>
          </a:blip>
          <a:srcRect l="3964" t="2528" r="1843" b="3184"/>
          <a:stretch/>
        </p:blipFill>
        <p:spPr>
          <a:xfrm>
            <a:off x="3493" y="352"/>
            <a:ext cx="9146935" cy="6864944"/>
          </a:xfrm>
          <a:prstGeom prst="rect">
            <a:avLst/>
          </a:prstGeom>
        </p:spPr>
      </p:pic>
      <p:sp>
        <p:nvSpPr>
          <p:cNvPr id="6" name="テキスト ボックス 5">
            <a:extLst>
              <a:ext uri="{FF2B5EF4-FFF2-40B4-BE49-F238E27FC236}">
                <a16:creationId xmlns:a16="http://schemas.microsoft.com/office/drawing/2014/main" id="{4A918658-2B33-5452-5EF3-0368F405655B}"/>
              </a:ext>
            </a:extLst>
          </p:cNvPr>
          <p:cNvSpPr txBox="1"/>
          <p:nvPr/>
        </p:nvSpPr>
        <p:spPr>
          <a:xfrm>
            <a:off x="-380999" y="6799922"/>
            <a:ext cx="9041780" cy="168815"/>
          </a:xfrm>
          <a:prstGeom prst="rect">
            <a:avLst/>
          </a:prstGeom>
        </p:spPr>
        <p:txBody>
          <a:bodyPr>
            <a:normAutofit fontScale="32500" lnSpcReduction="20000"/>
          </a:bodyPr>
          <a:lstStyle/>
          <a:p>
            <a:r>
              <a:rPr lang="en-US" altLang="ja-JP"/>
              <a:t>PhotoAuthor </a:t>
            </a:r>
            <a:r>
              <a:rPr lang="ja-JP" altLang="en-US"/>
              <a:t>による</a:t>
            </a:r>
            <a:r>
              <a:rPr lang="en-US" altLang="ja-JP"/>
              <a:t> ThePhoto </a:t>
            </a:r>
            <a:r>
              <a:rPr lang="ja-JP" altLang="en-US"/>
              <a:t>は</a:t>
            </a:r>
            <a:r>
              <a:rPr lang="en-US" altLang="ja-JP"/>
              <a:t> CCYYSA </a:t>
            </a:r>
            <a:r>
              <a:rPr lang="ja-JP" altLang="en-US"/>
              <a:t>の下でライセンスされています。</a:t>
            </a:r>
            <a:endParaRPr lang="en-US" altLang="ja-JP"/>
          </a:p>
        </p:txBody>
      </p:sp>
      <p:pic>
        <p:nvPicPr>
          <p:cNvPr id="4" name="図 3" descr="ミラー が含まれている画像&#10;&#10;説明は自動で生成されたものです">
            <a:extLst>
              <a:ext uri="{FF2B5EF4-FFF2-40B4-BE49-F238E27FC236}">
                <a16:creationId xmlns:a16="http://schemas.microsoft.com/office/drawing/2014/main" id="{9619E8CA-27FB-CECE-C7A2-A5111C015DA2}"/>
              </a:ext>
            </a:extLst>
          </p:cNvPr>
          <p:cNvPicPr>
            <a:picLocks noChangeAspect="1"/>
          </p:cNvPicPr>
          <p:nvPr/>
        </p:nvPicPr>
        <p:blipFill>
          <a:blip r:embed="rId5"/>
          <a:stretch>
            <a:fillRect/>
          </a:stretch>
        </p:blipFill>
        <p:spPr>
          <a:xfrm>
            <a:off x="2694" y="0"/>
            <a:ext cx="9168345" cy="6863573"/>
          </a:xfrm>
          <a:prstGeom prst="rect">
            <a:avLst/>
          </a:prstGeom>
          <a:effectLst>
            <a:outerShdw blurRad="50800" dist="127000" dir="2700000">
              <a:srgbClr val="7F340D">
                <a:alpha val="30000"/>
              </a:srgbClr>
            </a:outerShdw>
          </a:effectLst>
        </p:spPr>
      </p:pic>
      <p:sp>
        <p:nvSpPr>
          <p:cNvPr id="2" name="テキスト ボックス 1">
            <a:extLst>
              <a:ext uri="{FF2B5EF4-FFF2-40B4-BE49-F238E27FC236}">
                <a16:creationId xmlns:a16="http://schemas.microsoft.com/office/drawing/2014/main" id="{112EBCBE-0F54-D485-097F-9BFAD937D45C}"/>
              </a:ext>
            </a:extLst>
          </p:cNvPr>
          <p:cNvSpPr txBox="1"/>
          <p:nvPr/>
        </p:nvSpPr>
        <p:spPr>
          <a:xfrm>
            <a:off x="2871438" y="827048"/>
            <a:ext cx="343085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800" b="1">
                <a:latin typeface="STKaiti"/>
                <a:ea typeface="STKaiti"/>
              </a:rPr>
              <a:t>【到着】</a:t>
            </a:r>
          </a:p>
        </p:txBody>
      </p:sp>
      <p:sp>
        <p:nvSpPr>
          <p:cNvPr id="3" name="テキスト ボックス 2">
            <a:extLst>
              <a:ext uri="{FF2B5EF4-FFF2-40B4-BE49-F238E27FC236}">
                <a16:creationId xmlns:a16="http://schemas.microsoft.com/office/drawing/2014/main" id="{0AC4869A-0A26-6C5E-84E8-49927FCA3D9C}"/>
              </a:ext>
            </a:extLst>
          </p:cNvPr>
          <p:cNvSpPr txBox="1"/>
          <p:nvPr/>
        </p:nvSpPr>
        <p:spPr>
          <a:xfrm>
            <a:off x="1066332" y="1765432"/>
            <a:ext cx="3393886" cy="411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lnSpc>
                <a:spcPct val="150000"/>
              </a:lnSpc>
            </a:pPr>
            <a:r>
              <a:rPr lang="ja-JP" altLang="en-US" dirty="0">
                <a:latin typeface="STKaiti"/>
                <a:ea typeface="STKaiti"/>
              </a:rPr>
              <a:t>目的地半径約</a:t>
            </a:r>
            <a:r>
              <a:rPr lang="en-US" altLang="ja-JP" dirty="0">
                <a:latin typeface="STKaiti"/>
                <a:ea typeface="STKaiti"/>
              </a:rPr>
              <a:t>100m</a:t>
            </a:r>
            <a:r>
              <a:rPr lang="ja-JP" altLang="en-US" dirty="0">
                <a:latin typeface="STKaiti"/>
                <a:ea typeface="STKaiti"/>
              </a:rPr>
              <a:t>以内に入ると、</a:t>
            </a:r>
            <a:r>
              <a:rPr lang="ja-JP" altLang="en-US" b="1" dirty="0">
                <a:solidFill>
                  <a:schemeClr val="accent5"/>
                </a:solidFill>
                <a:latin typeface="STKaiti"/>
                <a:ea typeface="STKaiti"/>
              </a:rPr>
              <a:t>「到着」ボタンが出現</a:t>
            </a:r>
            <a:r>
              <a:rPr lang="ja-JP" altLang="en-US" dirty="0">
                <a:latin typeface="STKaiti"/>
                <a:ea typeface="STKaiti"/>
              </a:rPr>
              <a:t>。</a:t>
            </a:r>
            <a:endParaRPr lang="en-US" altLang="ja-JP" dirty="0">
              <a:latin typeface="STKaiti"/>
              <a:ea typeface="STKaiti"/>
            </a:endParaRPr>
          </a:p>
          <a:p>
            <a:pPr algn="l"/>
            <a:endParaRPr lang="en-US" altLang="ja-JP" dirty="0">
              <a:latin typeface="STKaiti"/>
              <a:ea typeface="STKaiti"/>
            </a:endParaRPr>
          </a:p>
          <a:p>
            <a:pPr algn="l">
              <a:lnSpc>
                <a:spcPct val="150000"/>
              </a:lnSpc>
            </a:pPr>
            <a:r>
              <a:rPr lang="en-US" altLang="ja-JP" sz="1600" dirty="0">
                <a:latin typeface="STKaiti"/>
                <a:ea typeface="STKaiti"/>
              </a:rPr>
              <a:t>※</a:t>
            </a:r>
            <a:r>
              <a:rPr lang="ja-JP" altLang="en-US" sz="1600" dirty="0">
                <a:latin typeface="STKaiti"/>
                <a:ea typeface="STKaiti"/>
              </a:rPr>
              <a:t>ボタンが小さい場合は、接近することで大きくなります。</a:t>
            </a:r>
          </a:p>
          <a:p>
            <a:pPr>
              <a:lnSpc>
                <a:spcPct val="150000"/>
              </a:lnSpc>
            </a:pPr>
            <a:endParaRPr lang="ja-JP" altLang="en-US" dirty="0">
              <a:latin typeface="STKaiti"/>
              <a:ea typeface="STKaiti"/>
            </a:endParaRPr>
          </a:p>
          <a:p>
            <a:pPr>
              <a:lnSpc>
                <a:spcPct val="150000"/>
              </a:lnSpc>
            </a:pPr>
            <a:r>
              <a:rPr lang="ja-JP" altLang="en-US" dirty="0">
                <a:latin typeface="STKaiti"/>
                <a:ea typeface="STKaiti"/>
              </a:rPr>
              <a:t>このボタンをタップすることで観光地選択画面の写真にスタンプが付き、訪れた場所が分かるようになります。</a:t>
            </a:r>
            <a:endParaRPr lang="en-US" altLang="ja-JP" dirty="0">
              <a:latin typeface="STKaiti"/>
              <a:ea typeface="STKaiti"/>
            </a:endParaRPr>
          </a:p>
        </p:txBody>
      </p:sp>
      <p:pic>
        <p:nvPicPr>
          <p:cNvPr id="8" name="図 7">
            <a:extLst>
              <a:ext uri="{FF2B5EF4-FFF2-40B4-BE49-F238E27FC236}">
                <a16:creationId xmlns:a16="http://schemas.microsoft.com/office/drawing/2014/main" id="{860068DB-4F9D-459B-8503-F0DC5A7B726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952" r="-239" b="15357"/>
          <a:stretch/>
        </p:blipFill>
        <p:spPr>
          <a:xfrm>
            <a:off x="5343013" y="1350268"/>
            <a:ext cx="2520827" cy="4554743"/>
          </a:xfrm>
          <a:prstGeom prst="roundRect">
            <a:avLst>
              <a:gd name="adj" fmla="val 4167"/>
            </a:avLst>
          </a:prstGeom>
          <a:solidFill>
            <a:srgbClr val="FFFFFF"/>
          </a:solidFill>
          <a:ln w="76200" cap="sq">
            <a:solidFill>
              <a:srgbClr val="C5B015"/>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90800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352BA43-F5D2-68D5-B06D-A16EA14BAEC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 contrast="2000"/>
                    </a14:imgEffect>
                  </a14:imgLayer>
                </a14:imgProps>
              </a:ext>
              <a:ext uri="{837473B0-CC2E-450A-ABE3-18F120FF3D39}">
                <a1611:picAttrSrcUrl xmlns:a1611="http://schemas.microsoft.com/office/drawing/2016/11/main" r:id="rId4"/>
              </a:ext>
            </a:extLst>
          </a:blip>
          <a:srcRect l="3964" t="2528" r="1843" b="3184"/>
          <a:stretch/>
        </p:blipFill>
        <p:spPr>
          <a:xfrm>
            <a:off x="3493" y="352"/>
            <a:ext cx="9146935" cy="6864944"/>
          </a:xfrm>
          <a:prstGeom prst="rect">
            <a:avLst/>
          </a:prstGeom>
        </p:spPr>
      </p:pic>
      <p:sp>
        <p:nvSpPr>
          <p:cNvPr id="10" name="正方形/長方形 9">
            <a:extLst>
              <a:ext uri="{FF2B5EF4-FFF2-40B4-BE49-F238E27FC236}">
                <a16:creationId xmlns:a16="http://schemas.microsoft.com/office/drawing/2014/main" id="{8B3B1F79-C3CA-4B5D-8FB3-60FAF8D5DC46}"/>
              </a:ext>
            </a:extLst>
          </p:cNvPr>
          <p:cNvSpPr/>
          <p:nvPr/>
        </p:nvSpPr>
        <p:spPr>
          <a:xfrm rot="20584121">
            <a:off x="4135097" y="1345248"/>
            <a:ext cx="4096703" cy="4109778"/>
          </a:xfrm>
          <a:prstGeom prst="rect">
            <a:avLst/>
          </a:prstGeom>
          <a:noFill/>
          <a:ln w="66675" cmpd="tri">
            <a:solidFill>
              <a:srgbClr val="AC7A18"/>
            </a:solidFill>
            <a:prstDash val="solid"/>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4A918658-2B33-5452-5EF3-0368F405655B}"/>
              </a:ext>
            </a:extLst>
          </p:cNvPr>
          <p:cNvSpPr txBox="1"/>
          <p:nvPr/>
        </p:nvSpPr>
        <p:spPr>
          <a:xfrm>
            <a:off x="-380999" y="6799922"/>
            <a:ext cx="9041780" cy="168815"/>
          </a:xfrm>
          <a:prstGeom prst="rect">
            <a:avLst/>
          </a:prstGeom>
        </p:spPr>
        <p:txBody>
          <a:bodyPr>
            <a:normAutofit fontScale="32500" lnSpcReduction="20000"/>
          </a:bodyPr>
          <a:lstStyle/>
          <a:p>
            <a:r>
              <a:rPr lang="en-US" altLang="ja-JP"/>
              <a:t>PhotoAuthor </a:t>
            </a:r>
            <a:r>
              <a:rPr lang="ja-JP" altLang="en-US"/>
              <a:t>による</a:t>
            </a:r>
            <a:r>
              <a:rPr lang="en-US" altLang="ja-JP"/>
              <a:t> ThePhoto </a:t>
            </a:r>
            <a:r>
              <a:rPr lang="ja-JP" altLang="en-US"/>
              <a:t>は</a:t>
            </a:r>
            <a:r>
              <a:rPr lang="en-US" altLang="ja-JP"/>
              <a:t> CCYYSA </a:t>
            </a:r>
            <a:r>
              <a:rPr lang="ja-JP" altLang="en-US"/>
              <a:t>の下でライセンスされています。</a:t>
            </a:r>
            <a:endParaRPr lang="en-US" altLang="ja-JP"/>
          </a:p>
        </p:txBody>
      </p:sp>
      <p:pic>
        <p:nvPicPr>
          <p:cNvPr id="4" name="図 3" descr="ミラー が含まれている画像&#10;&#10;説明は自動で生成されたものです">
            <a:extLst>
              <a:ext uri="{FF2B5EF4-FFF2-40B4-BE49-F238E27FC236}">
                <a16:creationId xmlns:a16="http://schemas.microsoft.com/office/drawing/2014/main" id="{9619E8CA-27FB-CECE-C7A2-A5111C015DA2}"/>
              </a:ext>
            </a:extLst>
          </p:cNvPr>
          <p:cNvPicPr>
            <a:picLocks noChangeAspect="1"/>
          </p:cNvPicPr>
          <p:nvPr/>
        </p:nvPicPr>
        <p:blipFill>
          <a:blip r:embed="rId5"/>
          <a:stretch>
            <a:fillRect/>
          </a:stretch>
        </p:blipFill>
        <p:spPr>
          <a:xfrm>
            <a:off x="0" y="-5925"/>
            <a:ext cx="9168345" cy="6863573"/>
          </a:xfrm>
          <a:prstGeom prst="rect">
            <a:avLst/>
          </a:prstGeom>
          <a:effectLst>
            <a:outerShdw blurRad="50800" dist="127000" dir="2700000">
              <a:srgbClr val="7F340D">
                <a:alpha val="30000"/>
              </a:srgbClr>
            </a:outerShdw>
          </a:effectLst>
        </p:spPr>
      </p:pic>
      <p:sp>
        <p:nvSpPr>
          <p:cNvPr id="3" name="テキスト ボックス 2">
            <a:extLst>
              <a:ext uri="{FF2B5EF4-FFF2-40B4-BE49-F238E27FC236}">
                <a16:creationId xmlns:a16="http://schemas.microsoft.com/office/drawing/2014/main" id="{3C4B0CBF-2216-4227-BB38-A51F12BF7325}"/>
              </a:ext>
            </a:extLst>
          </p:cNvPr>
          <p:cNvSpPr txBox="1"/>
          <p:nvPr/>
        </p:nvSpPr>
        <p:spPr>
          <a:xfrm>
            <a:off x="1455465" y="1144575"/>
            <a:ext cx="2933700" cy="4471545"/>
          </a:xfrm>
          <a:prstGeom prst="rect">
            <a:avLst/>
          </a:prstGeom>
          <a:noFill/>
        </p:spPr>
        <p:txBody>
          <a:bodyPr wrap="square" rtlCol="0">
            <a:spAutoFit/>
          </a:bodyPr>
          <a:lstStyle/>
          <a:p>
            <a:pPr>
              <a:lnSpc>
                <a:spcPct val="150000"/>
              </a:lnSpc>
            </a:pPr>
            <a:r>
              <a:rPr lang="ja-JP" altLang="en-US" sz="2400" dirty="0">
                <a:latin typeface="STKaiti"/>
                <a:ea typeface="STKaiti"/>
              </a:rPr>
              <a:t>制作者</a:t>
            </a:r>
            <a:endParaRPr lang="en-US" altLang="ja-JP" sz="2400" dirty="0">
              <a:latin typeface="STKaiti"/>
              <a:ea typeface="STKaiti"/>
            </a:endParaRPr>
          </a:p>
          <a:p>
            <a:pPr>
              <a:lnSpc>
                <a:spcPct val="150000"/>
              </a:lnSpc>
            </a:pPr>
            <a:endParaRPr lang="en-US" altLang="ja-JP" sz="2400" dirty="0">
              <a:latin typeface="STKaiti"/>
              <a:ea typeface="STKaiti"/>
            </a:endParaRPr>
          </a:p>
          <a:p>
            <a:pPr>
              <a:lnSpc>
                <a:spcPct val="150000"/>
              </a:lnSpc>
            </a:pPr>
            <a:r>
              <a:rPr lang="ja-JP" altLang="en-US" sz="2400" dirty="0">
                <a:latin typeface="STKaiti"/>
                <a:ea typeface="STKaiti"/>
              </a:rPr>
              <a:t>門脇　茂樹</a:t>
            </a:r>
            <a:endParaRPr lang="en-US" altLang="ja-JP" sz="2400" dirty="0">
              <a:latin typeface="STKaiti"/>
              <a:ea typeface="STKaiti"/>
            </a:endParaRPr>
          </a:p>
          <a:p>
            <a:pPr>
              <a:lnSpc>
                <a:spcPct val="150000"/>
              </a:lnSpc>
            </a:pPr>
            <a:r>
              <a:rPr lang="ja-JP" altLang="en-US" sz="2400" dirty="0">
                <a:latin typeface="STKaiti"/>
                <a:ea typeface="STKaiti"/>
              </a:rPr>
              <a:t>久保　苑麗</a:t>
            </a:r>
            <a:endParaRPr lang="en-US" altLang="ja-JP" sz="2400" dirty="0">
              <a:latin typeface="STKaiti"/>
              <a:ea typeface="STKaiti"/>
            </a:endParaRPr>
          </a:p>
          <a:p>
            <a:pPr>
              <a:lnSpc>
                <a:spcPct val="150000"/>
              </a:lnSpc>
            </a:pPr>
            <a:r>
              <a:rPr lang="ja-JP" altLang="en-US" sz="2400" dirty="0">
                <a:latin typeface="STKaiti"/>
                <a:ea typeface="STKaiti"/>
              </a:rPr>
              <a:t>櫻井　優真</a:t>
            </a:r>
            <a:endParaRPr lang="en-US" altLang="ja-JP" sz="2400" dirty="0">
              <a:latin typeface="STKaiti"/>
              <a:ea typeface="STKaiti"/>
            </a:endParaRPr>
          </a:p>
          <a:p>
            <a:pPr>
              <a:lnSpc>
                <a:spcPct val="150000"/>
              </a:lnSpc>
            </a:pPr>
            <a:r>
              <a:rPr lang="ja-JP" altLang="en-US" sz="2400" dirty="0">
                <a:latin typeface="STKaiti"/>
                <a:ea typeface="STKaiti"/>
              </a:rPr>
              <a:t>中村　瞭太</a:t>
            </a:r>
            <a:endParaRPr lang="en-US" altLang="ja-JP" sz="2400" dirty="0">
              <a:latin typeface="STKaiti"/>
              <a:ea typeface="STKaiti"/>
            </a:endParaRPr>
          </a:p>
          <a:p>
            <a:pPr>
              <a:lnSpc>
                <a:spcPct val="150000"/>
              </a:lnSpc>
            </a:pPr>
            <a:r>
              <a:rPr lang="ja-JP" altLang="en-US" sz="2400" dirty="0">
                <a:latin typeface="STKaiti"/>
                <a:ea typeface="STKaiti"/>
              </a:rPr>
              <a:t>花見　虎太朗</a:t>
            </a:r>
            <a:endParaRPr lang="en-US" altLang="ja-JP" sz="2400" dirty="0">
              <a:latin typeface="STKaiti"/>
              <a:ea typeface="STKaiti"/>
            </a:endParaRPr>
          </a:p>
          <a:p>
            <a:pPr>
              <a:lnSpc>
                <a:spcPct val="150000"/>
              </a:lnSpc>
            </a:pPr>
            <a:r>
              <a:rPr lang="ja-JP" altLang="en-US" sz="2400" dirty="0">
                <a:latin typeface="STKaiti"/>
                <a:ea typeface="STKaiti"/>
              </a:rPr>
              <a:t>吉野　友也</a:t>
            </a:r>
          </a:p>
        </p:txBody>
      </p:sp>
      <p:pic>
        <p:nvPicPr>
          <p:cNvPr id="8" name="図 7">
            <a:extLst>
              <a:ext uri="{FF2B5EF4-FFF2-40B4-BE49-F238E27FC236}">
                <a16:creationId xmlns:a16="http://schemas.microsoft.com/office/drawing/2014/main" id="{65D60215-D71A-4A5C-AE25-5C2CFF09863A}"/>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20125" t="9372" r="17471" b="2622"/>
          <a:stretch/>
        </p:blipFill>
        <p:spPr>
          <a:xfrm>
            <a:off x="4202272" y="1305323"/>
            <a:ext cx="3962352" cy="4191000"/>
          </a:xfrm>
          <a:prstGeom prst="rect">
            <a:avLst/>
          </a:prstGeom>
          <a:ln w="88900" cap="sq" cmpd="thickThin">
            <a:solidFill>
              <a:srgbClr val="AC7A18"/>
            </a:solidFill>
            <a:prstDash val="solid"/>
            <a:miter lim="800000"/>
          </a:ln>
          <a:effectLst>
            <a:outerShdw blurRad="101600" dist="101600" dir="2700000" algn="tl" rotWithShape="0">
              <a:prstClr val="black">
                <a:alpha val="40000"/>
              </a:prstClr>
            </a:outerShdw>
          </a:effectLst>
        </p:spPr>
      </p:pic>
      <p:sp>
        <p:nvSpPr>
          <p:cNvPr id="11" name="正方形/長方形 10">
            <a:extLst>
              <a:ext uri="{FF2B5EF4-FFF2-40B4-BE49-F238E27FC236}">
                <a16:creationId xmlns:a16="http://schemas.microsoft.com/office/drawing/2014/main" id="{893B1808-9FA5-4C96-BFC9-72CFA0C31EA2}"/>
              </a:ext>
            </a:extLst>
          </p:cNvPr>
          <p:cNvSpPr/>
          <p:nvPr/>
        </p:nvSpPr>
        <p:spPr>
          <a:xfrm>
            <a:off x="4202272" y="1303952"/>
            <a:ext cx="3969791" cy="4185793"/>
          </a:xfrm>
          <a:prstGeom prst="rect">
            <a:avLst/>
          </a:prstGeom>
          <a:solidFill>
            <a:schemeClr val="accent5">
              <a:lumMod val="40000"/>
              <a:lumOff val="60000"/>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9385501"/>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アプリ紹介</Template>
  <TotalTime>246</TotalTime>
  <Words>527</Words>
  <Application>Microsoft Office PowerPoint</Application>
  <PresentationFormat>画面に合わせる (4:3)</PresentationFormat>
  <Paragraphs>63</Paragraphs>
  <Slides>10</Slides>
  <Notes>0</Notes>
  <HiddenSlides>0</HiddenSlides>
  <MMClips>1</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10</vt:i4>
      </vt:variant>
    </vt:vector>
  </HeadingPairs>
  <TitlesOfParts>
    <vt:vector size="16" baseType="lpstr">
      <vt:lpstr>Aptos</vt:lpstr>
      <vt:lpstr>Aptos Display</vt:lpstr>
      <vt:lpstr>ＭＳ Ｐゴシック</vt:lpstr>
      <vt:lpstr>STKaiti</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苑麗 久保</dc:creator>
  <cp:lastModifiedBy>久保 苑麗</cp:lastModifiedBy>
  <cp:revision>15</cp:revision>
  <dcterms:created xsi:type="dcterms:W3CDTF">2024-09-17T00:31:21Z</dcterms:created>
  <dcterms:modified xsi:type="dcterms:W3CDTF">2024-09-19T02:14:59Z</dcterms:modified>
</cp:coreProperties>
</file>