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4"/>
  </p:sldMasterIdLst>
  <p:notesMasterIdLst>
    <p:notesMasterId r:id="rId14"/>
  </p:notesMasterIdLst>
  <p:sldIdLst>
    <p:sldId id="256" r:id="rId5"/>
    <p:sldId id="257" r:id="rId6"/>
    <p:sldId id="258" r:id="rId7"/>
    <p:sldId id="259" r:id="rId8"/>
    <p:sldId id="265" r:id="rId9"/>
    <p:sldId id="266" r:id="rId10"/>
    <p:sldId id="260" r:id="rId11"/>
    <p:sldId id="267" r:id="rId12"/>
    <p:sldId id="264" r:id="rId13"/>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FC9423-D8FE-48DB-3251-27A5A6E85A61}" v="8" dt="2024-08-31T05:10:43.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戸塚　晴太郎" userId="S::m21104@g.metro-cit.ac.jp::7fc2bc89-daf0-491b-90aa-73c3688c09d7" providerId="AD" clId="Web-{7DD36F70-D8E1-680A-8654-6E80734A125F}"/>
    <pc:docChg chg="modSld">
      <pc:chgData name="戸塚　晴太郎" userId="S::m21104@g.metro-cit.ac.jp::7fc2bc89-daf0-491b-90aa-73c3688c09d7" providerId="AD" clId="Web-{7DD36F70-D8E1-680A-8654-6E80734A125F}" dt="2024-07-23T04:17:16.405" v="19" actId="20577"/>
      <pc:docMkLst>
        <pc:docMk/>
      </pc:docMkLst>
      <pc:sldChg chg="modSp">
        <pc:chgData name="戸塚　晴太郎" userId="S::m21104@g.metro-cit.ac.jp::7fc2bc89-daf0-491b-90aa-73c3688c09d7" providerId="AD" clId="Web-{7DD36F70-D8E1-680A-8654-6E80734A125F}" dt="2024-07-23T04:17:16.405" v="19" actId="20577"/>
        <pc:sldMkLst>
          <pc:docMk/>
          <pc:sldMk cId="3466084365" sldId="260"/>
        </pc:sldMkLst>
        <pc:spChg chg="mod">
          <ac:chgData name="戸塚　晴太郎" userId="S::m21104@g.metro-cit.ac.jp::7fc2bc89-daf0-491b-90aa-73c3688c09d7" providerId="AD" clId="Web-{7DD36F70-D8E1-680A-8654-6E80734A125F}" dt="2024-07-23T04:17:16.405" v="19" actId="20577"/>
          <ac:spMkLst>
            <pc:docMk/>
            <pc:sldMk cId="3466084365" sldId="260"/>
            <ac:spMk id="3" creationId="{76D84EE3-31EA-F015-9D86-A91F8F4B172F}"/>
          </ac:spMkLst>
        </pc:spChg>
      </pc:sldChg>
    </pc:docChg>
  </pc:docChgLst>
  <pc:docChgLst>
    <pc:chgData name="戸塚　晴太郎" userId="S::m21104@g.metro-cit.ac.jp::7fc2bc89-daf0-491b-90aa-73c3688c09d7" providerId="AD" clId="Web-{63FC9423-D8FE-48DB-3251-27A5A6E85A61}"/>
    <pc:docChg chg="modSld">
      <pc:chgData name="戸塚　晴太郎" userId="S::m21104@g.metro-cit.ac.jp::7fc2bc89-daf0-491b-90aa-73c3688c09d7" providerId="AD" clId="Web-{63FC9423-D8FE-48DB-3251-27A5A6E85A61}" dt="2024-08-31T05:10:43.995" v="6" actId="1076"/>
      <pc:docMkLst>
        <pc:docMk/>
      </pc:docMkLst>
      <pc:sldChg chg="addSp delSp modSp">
        <pc:chgData name="戸塚　晴太郎" userId="S::m21104@g.metro-cit.ac.jp::7fc2bc89-daf0-491b-90aa-73c3688c09d7" providerId="AD" clId="Web-{63FC9423-D8FE-48DB-3251-27A5A6E85A61}" dt="2024-08-31T05:10:43.995" v="6" actId="1076"/>
        <pc:sldMkLst>
          <pc:docMk/>
          <pc:sldMk cId="2392981090" sldId="259"/>
        </pc:sldMkLst>
        <pc:picChg chg="del">
          <ac:chgData name="戸塚　晴太郎" userId="S::m21104@g.metro-cit.ac.jp::7fc2bc89-daf0-491b-90aa-73c3688c09d7" providerId="AD" clId="Web-{63FC9423-D8FE-48DB-3251-27A5A6E85A61}" dt="2024-08-31T05:10:39.666" v="5"/>
          <ac:picMkLst>
            <pc:docMk/>
            <pc:sldMk cId="2392981090" sldId="259"/>
            <ac:picMk id="5" creationId="{0075F339-41DD-B747-D4EB-5785CC6EDC13}"/>
          </ac:picMkLst>
        </pc:picChg>
        <pc:picChg chg="add mod">
          <ac:chgData name="戸塚　晴太郎" userId="S::m21104@g.metro-cit.ac.jp::7fc2bc89-daf0-491b-90aa-73c3688c09d7" providerId="AD" clId="Web-{63FC9423-D8FE-48DB-3251-27A5A6E85A61}" dt="2024-08-31T05:10:43.995" v="6" actId="1076"/>
          <ac:picMkLst>
            <pc:docMk/>
            <pc:sldMk cId="2392981090" sldId="259"/>
            <ac:picMk id="6" creationId="{BBE1AAFD-1F23-ECF1-F1B4-5C6CE75C4866}"/>
          </ac:picMkLst>
        </pc:picChg>
      </pc:sldChg>
    </pc:docChg>
  </pc:docChgLst>
  <pc:docChgLst>
    <pc:chgData name="戸塚　晴太郎" userId="S::m21104@g.metro-cit.ac.jp::7fc2bc89-daf0-491b-90aa-73c3688c09d7" providerId="AD" clId="Web-{AF2E8803-3E08-3D78-6164-8BC5E6162B45}"/>
    <pc:docChg chg="modSld">
      <pc:chgData name="戸塚　晴太郎" userId="S::m21104@g.metro-cit.ac.jp::7fc2bc89-daf0-491b-90aa-73c3688c09d7" providerId="AD" clId="Web-{AF2E8803-3E08-3D78-6164-8BC5E6162B45}" dt="2024-07-23T04:18:34.103" v="2" actId="20577"/>
      <pc:docMkLst>
        <pc:docMk/>
      </pc:docMkLst>
      <pc:sldChg chg="modSp">
        <pc:chgData name="戸塚　晴太郎" userId="S::m21104@g.metro-cit.ac.jp::7fc2bc89-daf0-491b-90aa-73c3688c09d7" providerId="AD" clId="Web-{AF2E8803-3E08-3D78-6164-8BC5E6162B45}" dt="2024-07-23T04:18:34.103" v="2" actId="20577"/>
        <pc:sldMkLst>
          <pc:docMk/>
          <pc:sldMk cId="3466084365" sldId="260"/>
        </pc:sldMkLst>
        <pc:spChg chg="mod">
          <ac:chgData name="戸塚　晴太郎" userId="S::m21104@g.metro-cit.ac.jp::7fc2bc89-daf0-491b-90aa-73c3688c09d7" providerId="AD" clId="Web-{AF2E8803-3E08-3D78-6164-8BC5E6162B45}" dt="2024-07-23T04:18:34.103" v="2" actId="20577"/>
          <ac:spMkLst>
            <pc:docMk/>
            <pc:sldMk cId="3466084365" sldId="260"/>
            <ac:spMk id="3" creationId="{76D84EE3-31EA-F015-9D86-A91F8F4B17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CF4AC529-B770-D447-AA27-F6F4DB04D081}" type="datetimeFigureOut">
              <a:rPr kumimoji="1" lang="ja-JP" altLang="en-US" smtClean="0"/>
              <a:t>2024/11/4</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9A2DCDA8-BB40-3547-9A75-DA2467A0B4E8}" type="slidenum">
              <a:rPr kumimoji="1" lang="ja-JP" altLang="en-US" smtClean="0"/>
              <a:t>‹#›</a:t>
            </a:fld>
            <a:endParaRPr kumimoji="1" lang="ja-JP" altLang="en-US"/>
          </a:p>
        </p:txBody>
      </p:sp>
    </p:spTree>
    <p:extLst>
      <p:ext uri="{BB962C8B-B14F-4D97-AF65-F5344CB8AC3E}">
        <p14:creationId xmlns:p14="http://schemas.microsoft.com/office/powerpoint/2010/main" val="13090615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ja-JP" altLang="en-US"/>
              <a:t>マスター タイトルの書式設定</a:t>
            </a:r>
            <a:endParaRPr lang="en-US"/>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a:xfrm>
            <a:off x="1127124" y="329307"/>
            <a:ext cx="5943668" cy="309201"/>
          </a:xfrm>
        </p:spPr>
        <p:txBody>
          <a:bodyPr/>
          <a:lstStyle/>
          <a:p>
            <a:endParaRPr kumimoji="1" lang="ja-JP" altLang="en-US"/>
          </a:p>
        </p:txBody>
      </p:sp>
      <p:sp>
        <p:nvSpPr>
          <p:cNvPr id="6" name="Slide Number Placeholder 5"/>
          <p:cNvSpPr>
            <a:spLocks noGrp="1"/>
          </p:cNvSpPr>
          <p:nvPr>
            <p:ph type="sldNum" sz="quarter" idx="12"/>
          </p:nvPr>
        </p:nvSpPr>
        <p:spPr>
          <a:xfrm>
            <a:off x="9924392" y="134930"/>
            <a:ext cx="811019" cy="503578"/>
          </a:xfrm>
        </p:spPr>
        <p:txBody>
          <a:bodyPr/>
          <a:lstStyle/>
          <a:p>
            <a:fld id="{9E8ECEF2-B24A-9F48-BA23-6B276FFFE9FB}"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33737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595282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04150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lvl1pPr>
              <a:defRPr sz="1200"/>
            </a:lvl1pPr>
          </a:lstStyle>
          <a:p>
            <a:fld id="{B23880A7-89EF-9A4B-96BC-CEFCDEEE7C8C}"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lvl1pPr>
              <a:defRPr sz="1200"/>
            </a:lvl1pPr>
          </a:lstStyle>
          <a:p>
            <a:endParaRPr kumimoji="1" lang="ja-JP" altLang="en-US"/>
          </a:p>
        </p:txBody>
      </p:sp>
      <p:sp>
        <p:nvSpPr>
          <p:cNvPr id="6" name="Slide Number Placeholder 5"/>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470665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ja-JP" altLang="en-US"/>
              <a:t>マスター タイトルの書式設定</a:t>
            </a:r>
            <a:endParaRPr lang="en-US"/>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7888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129166" y="2165621"/>
            <a:ext cx="4645152" cy="32938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095606" y="2171769"/>
            <a:ext cx="4645152" cy="32870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16996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29166" y="2974448"/>
            <a:ext cx="4645152" cy="24938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094337" y="2971669"/>
            <a:ext cx="4645152" cy="248719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9514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8166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spTree>
    <p:extLst>
      <p:ext uri="{BB962C8B-B14F-4D97-AF65-F5344CB8AC3E}">
        <p14:creationId xmlns:p14="http://schemas.microsoft.com/office/powerpoint/2010/main" val="133441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4723334" y="952578"/>
            <a:ext cx="6012470" cy="4505221"/>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3880A7-89EF-9A4B-96BC-CEFCDEEE7C8C}" type="datetimeFigureOut">
              <a:rPr kumimoji="1" lang="ja-JP" altLang="en-US" smtClean="0"/>
              <a:t>2024/11/4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8ECEF2-B24A-9F48-BA23-6B276FFFE9FB}" type="slidenum">
              <a:rPr kumimoji="1" lang="ja-JP" altLang="en-US" smtClean="0"/>
              <a:t>‹#›</a:t>
            </a:fld>
            <a:endParaRPr kumimoji="1" lang="ja-JP" alt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1859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B23880A7-89EF-9A4B-96BC-CEFCDEEE7C8C}" type="datetimeFigureOut">
              <a:rPr kumimoji="1" lang="ja-JP" altLang="en-US" smtClean="0"/>
              <a:t>2024/11/4</a:t>
            </a:fld>
            <a:endParaRPr kumimoji="1" lang="ja-JP" altLang="en-US"/>
          </a:p>
        </p:txBody>
      </p:sp>
      <p:sp>
        <p:nvSpPr>
          <p:cNvPr id="6" name="Footer Placeholder 5"/>
          <p:cNvSpPr>
            <a:spLocks noGrp="1"/>
          </p:cNvSpPr>
          <p:nvPr>
            <p:ph type="ftr" sz="quarter" idx="11"/>
          </p:nvPr>
        </p:nvSpPr>
        <p:spPr>
          <a:xfrm>
            <a:off x="1125300" y="318640"/>
            <a:ext cx="4877818" cy="320931"/>
          </a:xfrm>
        </p:spPr>
        <p:txBody>
          <a:bodyPr/>
          <a:lstStyle/>
          <a:p>
            <a:endParaRPr kumimoji="1" lang="ja-JP" altLang="en-US"/>
          </a:p>
        </p:txBody>
      </p:sp>
      <p:sp>
        <p:nvSpPr>
          <p:cNvPr id="7" name="Slide Number Placeholder 6"/>
          <p:cNvSpPr>
            <a:spLocks noGrp="1"/>
          </p:cNvSpPr>
          <p:nvPr>
            <p:ph type="sldNum" sz="quarter" idx="12"/>
          </p:nvPr>
        </p:nvSpPr>
        <p:spPr>
          <a:xfrm>
            <a:off x="6176794" y="137408"/>
            <a:ext cx="811019" cy="503578"/>
          </a:xfrm>
        </p:spPr>
        <p:txBody>
          <a:bodyPr/>
          <a:lstStyle/>
          <a:p>
            <a:fld id="{9E8ECEF2-B24A-9F48-BA23-6B276FFFE9FB}" type="slidenum">
              <a:rPr kumimoji="1" lang="ja-JP" altLang="en-US" smtClean="0"/>
              <a:t>‹#›</a:t>
            </a:fld>
            <a:endParaRPr kumimoji="1" lang="ja-JP" alt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56244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23880A7-89EF-9A4B-96BC-CEFCDEEE7C8C}" type="datetimeFigureOut">
              <a:rPr kumimoji="1" lang="ja-JP" altLang="en-US" smtClean="0"/>
              <a:t>2024/11/4</a:t>
            </a:fld>
            <a:endParaRPr kumimoji="1" lang="ja-JP" alt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9E8ECEF2-B24A-9F48-BA23-6B276FFFE9FB}" type="slidenum">
              <a:rPr kumimoji="1" lang="ja-JP" altLang="en-US" smtClean="0"/>
              <a:t>‹#›</a:t>
            </a:fld>
            <a:endParaRPr kumimoji="1" lang="ja-JP" altLang="en-US"/>
          </a:p>
        </p:txBody>
      </p:sp>
    </p:spTree>
    <p:extLst>
      <p:ext uri="{BB962C8B-B14F-4D97-AF65-F5344CB8AC3E}">
        <p14:creationId xmlns:p14="http://schemas.microsoft.com/office/powerpoint/2010/main" val="11271690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686589-7A8A-A994-4969-6B1195009071}"/>
              </a:ext>
            </a:extLst>
          </p:cNvPr>
          <p:cNvSpPr>
            <a:spLocks noGrp="1"/>
          </p:cNvSpPr>
          <p:nvPr>
            <p:ph type="ctrTitle"/>
          </p:nvPr>
        </p:nvSpPr>
        <p:spPr/>
        <p:txBody>
          <a:bodyPr/>
          <a:lstStyle/>
          <a:p>
            <a:r>
              <a:rPr kumimoji="1" lang="en-US" altLang="ja-JP"/>
              <a:t>Docs Summary</a:t>
            </a:r>
            <a:endParaRPr kumimoji="1" lang="ja-JP" altLang="en-US"/>
          </a:p>
        </p:txBody>
      </p:sp>
    </p:spTree>
    <p:extLst>
      <p:ext uri="{BB962C8B-B14F-4D97-AF65-F5344CB8AC3E}">
        <p14:creationId xmlns:p14="http://schemas.microsoft.com/office/powerpoint/2010/main" val="4011228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F51651-70A3-106B-9BD5-5B741E6F50CB}"/>
              </a:ext>
            </a:extLst>
          </p:cNvPr>
          <p:cNvSpPr>
            <a:spLocks noGrp="1"/>
          </p:cNvSpPr>
          <p:nvPr>
            <p:ph type="title"/>
          </p:nvPr>
        </p:nvSpPr>
        <p:spPr/>
        <p:txBody>
          <a:bodyPr/>
          <a:lstStyle/>
          <a:p>
            <a:r>
              <a:rPr kumimoji="1" lang="ja-JP" altLang="en-US"/>
              <a:t>解決したい課題</a:t>
            </a:r>
          </a:p>
        </p:txBody>
      </p:sp>
      <p:sp>
        <p:nvSpPr>
          <p:cNvPr id="4" name="コンテンツ プレースホルダー 2">
            <a:extLst>
              <a:ext uri="{FF2B5EF4-FFF2-40B4-BE49-F238E27FC236}">
                <a16:creationId xmlns:a16="http://schemas.microsoft.com/office/drawing/2014/main" id="{A7EB6893-8D51-450E-F8A0-DFE7E25C1940}"/>
              </a:ext>
            </a:extLst>
          </p:cNvPr>
          <p:cNvSpPr>
            <a:spLocks noGrp="1"/>
          </p:cNvSpPr>
          <p:nvPr>
            <p:ph idx="1"/>
          </p:nvPr>
        </p:nvSpPr>
        <p:spPr>
          <a:xfrm>
            <a:off x="1130270" y="1955721"/>
            <a:ext cx="9603274" cy="3572243"/>
          </a:xfrm>
        </p:spPr>
        <p:txBody>
          <a:bodyPr>
            <a:noAutofit/>
          </a:bodyPr>
          <a:lstStyle/>
          <a:p>
            <a:r>
              <a:rPr lang="ja-JP" altLang="en-US" sz="2800"/>
              <a:t>紙媒体のテキストが必要なとき：</a:t>
            </a:r>
            <a:br>
              <a:rPr lang="en-US" altLang="ja-JP" sz="2800"/>
            </a:br>
            <a:r>
              <a:rPr lang="ja-JP" altLang="en-US" sz="2800"/>
              <a:t>テキストがデジタルデータとして必要な際には手作業で入力しないといけない</a:t>
            </a:r>
            <a:endParaRPr lang="en-US" altLang="ja-JP" sz="2800"/>
          </a:p>
          <a:p>
            <a:r>
              <a:rPr lang="ja-JP" altLang="en-US" sz="2800"/>
              <a:t>学校からもらったプリントの管理：</a:t>
            </a:r>
            <a:br>
              <a:rPr lang="en-US" altLang="ja-JP" sz="2800"/>
            </a:br>
            <a:r>
              <a:rPr lang="ja-JP" altLang="en-US" sz="2800"/>
              <a:t>プリントがファイルに溜まって管理が難しい</a:t>
            </a:r>
            <a:endParaRPr lang="en-US" altLang="ja-JP" sz="2800"/>
          </a:p>
          <a:p>
            <a:pPr marL="0" indent="0">
              <a:buNone/>
            </a:pPr>
            <a:endParaRPr lang="en-US" altLang="ja-JP" sz="2800"/>
          </a:p>
        </p:txBody>
      </p:sp>
    </p:spTree>
    <p:extLst>
      <p:ext uri="{BB962C8B-B14F-4D97-AF65-F5344CB8AC3E}">
        <p14:creationId xmlns:p14="http://schemas.microsoft.com/office/powerpoint/2010/main" val="1415922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C37E8B-B41C-6606-3128-ACAC1C7F0F4F}"/>
              </a:ext>
            </a:extLst>
          </p:cNvPr>
          <p:cNvSpPr>
            <a:spLocks noGrp="1"/>
          </p:cNvSpPr>
          <p:nvPr>
            <p:ph type="title"/>
          </p:nvPr>
        </p:nvSpPr>
        <p:spPr/>
        <p:txBody>
          <a:bodyPr/>
          <a:lstStyle/>
          <a:p>
            <a:r>
              <a:rPr kumimoji="1" lang="ja-JP" altLang="en-US"/>
              <a:t>解決方法</a:t>
            </a:r>
          </a:p>
        </p:txBody>
      </p:sp>
      <p:sp>
        <p:nvSpPr>
          <p:cNvPr id="4" name="テキスト ボックス 3">
            <a:extLst>
              <a:ext uri="{FF2B5EF4-FFF2-40B4-BE49-F238E27FC236}">
                <a16:creationId xmlns:a16="http://schemas.microsoft.com/office/drawing/2014/main" id="{B76FB3BE-17B6-8B23-66D8-38C4D717F22F}"/>
              </a:ext>
            </a:extLst>
          </p:cNvPr>
          <p:cNvSpPr txBox="1"/>
          <p:nvPr/>
        </p:nvSpPr>
        <p:spPr>
          <a:xfrm>
            <a:off x="1075268" y="1911705"/>
            <a:ext cx="10863871" cy="954107"/>
          </a:xfrm>
          <a:prstGeom prst="rect">
            <a:avLst/>
          </a:prstGeom>
          <a:noFill/>
        </p:spPr>
        <p:txBody>
          <a:bodyPr wrap="none" lIns="91440" tIns="45720" rIns="91440" bIns="45720" rtlCol="0" anchor="t">
            <a:spAutoFit/>
          </a:bodyPr>
          <a:lstStyle/>
          <a:p>
            <a:r>
              <a:rPr kumimoji="1" lang="ja-JP" altLang="en-US" sz="2800">
                <a:ea typeface="游ゴシック"/>
              </a:rPr>
              <a:t>プリントをスキャンし</a:t>
            </a:r>
            <a:r>
              <a:rPr lang="ja-JP" altLang="en-US" sz="2800">
                <a:ea typeface="游ゴシック"/>
              </a:rPr>
              <a:t>て</a:t>
            </a:r>
            <a:r>
              <a:rPr kumimoji="1" lang="ja-JP" altLang="en-US" sz="2800">
                <a:ea typeface="游ゴシック"/>
              </a:rPr>
              <a:t>紙書類をテキスト化(電子化)を可能にし、</a:t>
            </a:r>
          </a:p>
          <a:p>
            <a:r>
              <a:rPr lang="ja-JP" altLang="en-US" sz="2800">
                <a:ea typeface="游ゴシック"/>
              </a:rPr>
              <a:t>それに付随して書類のファイル保存も可能にする</a:t>
            </a:r>
          </a:p>
        </p:txBody>
      </p:sp>
      <p:sp>
        <p:nvSpPr>
          <p:cNvPr id="5" name="テキスト ボックス 4">
            <a:extLst>
              <a:ext uri="{FF2B5EF4-FFF2-40B4-BE49-F238E27FC236}">
                <a16:creationId xmlns:a16="http://schemas.microsoft.com/office/drawing/2014/main" id="{D7338301-1C2C-D803-AF7C-AFA7BC3A77AE}"/>
              </a:ext>
            </a:extLst>
          </p:cNvPr>
          <p:cNvSpPr txBox="1"/>
          <p:nvPr/>
        </p:nvSpPr>
        <p:spPr>
          <a:xfrm>
            <a:off x="1075268" y="4119403"/>
            <a:ext cx="9658277" cy="1384995"/>
          </a:xfrm>
          <a:prstGeom prst="rect">
            <a:avLst/>
          </a:prstGeom>
          <a:noFill/>
        </p:spPr>
        <p:txBody>
          <a:bodyPr wrap="square" rtlCol="0">
            <a:spAutoFit/>
          </a:bodyPr>
          <a:lstStyle/>
          <a:p>
            <a:r>
              <a:rPr kumimoji="1" lang="ja-JP" altLang="en-US" sz="2800"/>
              <a:t>→プリント管理が容易になり、テキスト化のおかげでインターネットでの検索や勉強用の単語帳などを作ることも楽になる</a:t>
            </a:r>
          </a:p>
        </p:txBody>
      </p:sp>
      <p:sp>
        <p:nvSpPr>
          <p:cNvPr id="6" name="テキスト ボックス 5">
            <a:extLst>
              <a:ext uri="{FF2B5EF4-FFF2-40B4-BE49-F238E27FC236}">
                <a16:creationId xmlns:a16="http://schemas.microsoft.com/office/drawing/2014/main" id="{2338A877-DADD-38D1-51DD-B9A87AAD2150}"/>
              </a:ext>
            </a:extLst>
          </p:cNvPr>
          <p:cNvSpPr txBox="1"/>
          <p:nvPr/>
        </p:nvSpPr>
        <p:spPr>
          <a:xfrm>
            <a:off x="1075268" y="3428103"/>
            <a:ext cx="2031325" cy="646331"/>
          </a:xfrm>
          <a:prstGeom prst="rect">
            <a:avLst/>
          </a:prstGeom>
          <a:noFill/>
        </p:spPr>
        <p:txBody>
          <a:bodyPr wrap="none" rtlCol="0">
            <a:spAutoFit/>
          </a:bodyPr>
          <a:lstStyle/>
          <a:p>
            <a:r>
              <a:rPr kumimoji="1" lang="ja-JP" altLang="en-US" sz="3600">
                <a:latin typeface="+mj-lt"/>
              </a:rPr>
              <a:t>その結果</a:t>
            </a:r>
            <a:endParaRPr kumimoji="1" lang="en-US" altLang="ja-JP" sz="3600">
              <a:latin typeface="+mj-lt"/>
            </a:endParaRPr>
          </a:p>
        </p:txBody>
      </p:sp>
    </p:spTree>
    <p:extLst>
      <p:ext uri="{BB962C8B-B14F-4D97-AF65-F5344CB8AC3E}">
        <p14:creationId xmlns:p14="http://schemas.microsoft.com/office/powerpoint/2010/main" val="244805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B67EB-558B-1046-7CD3-B8C24F325AA7}"/>
              </a:ext>
            </a:extLst>
          </p:cNvPr>
          <p:cNvSpPr>
            <a:spLocks noGrp="1"/>
          </p:cNvSpPr>
          <p:nvPr>
            <p:ph type="title"/>
          </p:nvPr>
        </p:nvSpPr>
        <p:spPr/>
        <p:txBody>
          <a:bodyPr/>
          <a:lstStyle/>
          <a:p>
            <a:r>
              <a:rPr kumimoji="1" lang="ja-JP" altLang="en-US"/>
              <a:t>アプリの使い方</a:t>
            </a:r>
          </a:p>
        </p:txBody>
      </p:sp>
      <p:sp>
        <p:nvSpPr>
          <p:cNvPr id="3" name="コンテンツ プレースホルダー 2">
            <a:extLst>
              <a:ext uri="{FF2B5EF4-FFF2-40B4-BE49-F238E27FC236}">
                <a16:creationId xmlns:a16="http://schemas.microsoft.com/office/drawing/2014/main" id="{787B6678-3EA9-09B9-B599-A211A6822AFE}"/>
              </a:ext>
            </a:extLst>
          </p:cNvPr>
          <p:cNvSpPr>
            <a:spLocks noGrp="1"/>
          </p:cNvSpPr>
          <p:nvPr>
            <p:ph idx="1"/>
          </p:nvPr>
        </p:nvSpPr>
        <p:spPr>
          <a:xfrm>
            <a:off x="1130270" y="1825625"/>
            <a:ext cx="1967345" cy="673058"/>
          </a:xfrm>
        </p:spPr>
        <p:txBody>
          <a:bodyPr>
            <a:normAutofit/>
          </a:bodyPr>
          <a:lstStyle/>
          <a:p>
            <a:pPr marL="0" indent="0">
              <a:buNone/>
            </a:pPr>
            <a:r>
              <a:rPr lang="ja-JP" altLang="en-US" sz="2800"/>
              <a:t>文書の追加</a:t>
            </a:r>
            <a:endParaRPr lang="en-US" altLang="ja-JP" sz="2800"/>
          </a:p>
        </p:txBody>
      </p:sp>
      <p:sp>
        <p:nvSpPr>
          <p:cNvPr id="4" name="テキスト ボックス 3">
            <a:extLst>
              <a:ext uri="{FF2B5EF4-FFF2-40B4-BE49-F238E27FC236}">
                <a16:creationId xmlns:a16="http://schemas.microsoft.com/office/drawing/2014/main" id="{3B054E9B-97E0-846A-CDF8-B9AE95F03199}"/>
              </a:ext>
            </a:extLst>
          </p:cNvPr>
          <p:cNvSpPr txBox="1"/>
          <p:nvPr/>
        </p:nvSpPr>
        <p:spPr>
          <a:xfrm>
            <a:off x="1130270" y="2831193"/>
            <a:ext cx="5257799" cy="2677656"/>
          </a:xfrm>
          <a:prstGeom prst="rect">
            <a:avLst/>
          </a:prstGeom>
          <a:noFill/>
        </p:spPr>
        <p:txBody>
          <a:bodyPr wrap="square" rtlCol="0">
            <a:spAutoFit/>
          </a:bodyPr>
          <a:lstStyle/>
          <a:p>
            <a:pPr marL="0" indent="0">
              <a:buNone/>
            </a:pPr>
            <a:r>
              <a:rPr kumimoji="1" lang="ja-JP" altLang="en-US" sz="2800"/>
              <a:t>保存したい文書の写真を撮影、または画像を選択し、名前をつけてアップロードする</a:t>
            </a:r>
            <a:endParaRPr kumimoji="1" lang="en-US" altLang="ja-JP" sz="2800"/>
          </a:p>
          <a:p>
            <a:pPr marL="0" indent="0">
              <a:buNone/>
            </a:pPr>
            <a:r>
              <a:rPr kumimoji="1" lang="ja-JP" altLang="en-US" sz="2800"/>
              <a:t>アップロードした画像のプレビューが表示される</a:t>
            </a:r>
            <a:endParaRPr kumimoji="1" lang="en-US" altLang="ja-JP" sz="2800"/>
          </a:p>
          <a:p>
            <a:endParaRPr kumimoji="1" lang="ja-JP" altLang="en-US" sz="2800"/>
          </a:p>
        </p:txBody>
      </p:sp>
      <p:pic>
        <p:nvPicPr>
          <p:cNvPr id="6" name="図 5" descr="グラフィカル ユーザー インターフェイス, テキスト&#10;&#10;説明は自動で生成されたものです">
            <a:extLst>
              <a:ext uri="{FF2B5EF4-FFF2-40B4-BE49-F238E27FC236}">
                <a16:creationId xmlns:a16="http://schemas.microsoft.com/office/drawing/2014/main" id="{BBE1AAFD-1F23-ECF1-F1B4-5C6CE75C4866}"/>
              </a:ext>
            </a:extLst>
          </p:cNvPr>
          <p:cNvPicPr>
            <a:picLocks noChangeAspect="1"/>
          </p:cNvPicPr>
          <p:nvPr/>
        </p:nvPicPr>
        <p:blipFill>
          <a:blip r:embed="rId2"/>
          <a:stretch>
            <a:fillRect/>
          </a:stretch>
        </p:blipFill>
        <p:spPr>
          <a:xfrm>
            <a:off x="7124334" y="341745"/>
            <a:ext cx="3609841" cy="5964382"/>
          </a:xfrm>
          <a:prstGeom prst="rect">
            <a:avLst/>
          </a:prstGeom>
        </p:spPr>
      </p:pic>
    </p:spTree>
    <p:extLst>
      <p:ext uri="{BB962C8B-B14F-4D97-AF65-F5344CB8AC3E}">
        <p14:creationId xmlns:p14="http://schemas.microsoft.com/office/powerpoint/2010/main" val="239298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767B278D-8AB4-0863-131D-0C5B349D2292}"/>
              </a:ext>
            </a:extLst>
          </p:cNvPr>
          <p:cNvPicPr>
            <a:picLocks noChangeAspect="1"/>
          </p:cNvPicPr>
          <p:nvPr/>
        </p:nvPicPr>
        <p:blipFill>
          <a:blip r:embed="rId2"/>
          <a:srcRect/>
          <a:stretch/>
        </p:blipFill>
        <p:spPr>
          <a:xfrm>
            <a:off x="7355229" y="457200"/>
            <a:ext cx="3343275" cy="59436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タイトル 1">
            <a:extLst>
              <a:ext uri="{FF2B5EF4-FFF2-40B4-BE49-F238E27FC236}">
                <a16:creationId xmlns:a16="http://schemas.microsoft.com/office/drawing/2014/main" id="{EC6B67EB-558B-1046-7CD3-B8C24F325AA7}"/>
              </a:ext>
            </a:extLst>
          </p:cNvPr>
          <p:cNvSpPr>
            <a:spLocks noGrp="1"/>
          </p:cNvSpPr>
          <p:nvPr>
            <p:ph type="title"/>
          </p:nvPr>
        </p:nvSpPr>
        <p:spPr/>
        <p:txBody>
          <a:bodyPr/>
          <a:lstStyle/>
          <a:p>
            <a:r>
              <a:rPr kumimoji="1" lang="ja-JP" altLang="en-US"/>
              <a:t>アプリの使い方</a:t>
            </a:r>
          </a:p>
        </p:txBody>
      </p:sp>
      <p:sp>
        <p:nvSpPr>
          <p:cNvPr id="3" name="コンテンツ プレースホルダー 2">
            <a:extLst>
              <a:ext uri="{FF2B5EF4-FFF2-40B4-BE49-F238E27FC236}">
                <a16:creationId xmlns:a16="http://schemas.microsoft.com/office/drawing/2014/main" id="{787B6678-3EA9-09B9-B599-A211A6822AFE}"/>
              </a:ext>
            </a:extLst>
          </p:cNvPr>
          <p:cNvSpPr>
            <a:spLocks noGrp="1"/>
          </p:cNvSpPr>
          <p:nvPr>
            <p:ph idx="1"/>
          </p:nvPr>
        </p:nvSpPr>
        <p:spPr>
          <a:xfrm>
            <a:off x="1130270" y="1825625"/>
            <a:ext cx="1967345" cy="673058"/>
          </a:xfrm>
        </p:spPr>
        <p:txBody>
          <a:bodyPr>
            <a:normAutofit/>
          </a:bodyPr>
          <a:lstStyle/>
          <a:p>
            <a:pPr marL="0" indent="0">
              <a:buNone/>
            </a:pPr>
            <a:r>
              <a:rPr lang="ja-JP" altLang="en-US" sz="2800"/>
              <a:t>文書の確認</a:t>
            </a:r>
            <a:endParaRPr lang="en-US" altLang="ja-JP" sz="2800"/>
          </a:p>
        </p:txBody>
      </p:sp>
      <p:sp>
        <p:nvSpPr>
          <p:cNvPr id="4" name="テキスト ボックス 3">
            <a:extLst>
              <a:ext uri="{FF2B5EF4-FFF2-40B4-BE49-F238E27FC236}">
                <a16:creationId xmlns:a16="http://schemas.microsoft.com/office/drawing/2014/main" id="{3B054E9B-97E0-846A-CDF8-B9AE95F03199}"/>
              </a:ext>
            </a:extLst>
          </p:cNvPr>
          <p:cNvSpPr txBox="1"/>
          <p:nvPr/>
        </p:nvSpPr>
        <p:spPr>
          <a:xfrm>
            <a:off x="1130270" y="2831193"/>
            <a:ext cx="5257799" cy="2677656"/>
          </a:xfrm>
          <a:prstGeom prst="rect">
            <a:avLst/>
          </a:prstGeom>
          <a:noFill/>
        </p:spPr>
        <p:txBody>
          <a:bodyPr wrap="square" rtlCol="0">
            <a:spAutoFit/>
          </a:bodyPr>
          <a:lstStyle/>
          <a:p>
            <a:pPr marL="0" indent="0">
              <a:buNone/>
            </a:pPr>
            <a:r>
              <a:rPr lang="ja-JP" altLang="en-US" sz="2800"/>
              <a:t>管理している文書の情報を確認できる</a:t>
            </a:r>
            <a:endParaRPr lang="en-US" altLang="ja-JP" sz="2800"/>
          </a:p>
          <a:p>
            <a:pPr marL="0" indent="0">
              <a:buNone/>
            </a:pPr>
            <a:r>
              <a:rPr kumimoji="1" lang="ja-JP" altLang="en-US" sz="2800"/>
              <a:t>主に名前、タグ、作成日、文章の要約を確認することができ、テキスト全文を読まずに内容を把握することが可能</a:t>
            </a:r>
          </a:p>
        </p:txBody>
      </p:sp>
    </p:spTree>
    <p:extLst>
      <p:ext uri="{BB962C8B-B14F-4D97-AF65-F5344CB8AC3E}">
        <p14:creationId xmlns:p14="http://schemas.microsoft.com/office/powerpoint/2010/main" val="1648732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24ACC6A-966B-5EAF-76DE-A84BDAC32635}"/>
              </a:ext>
            </a:extLst>
          </p:cNvPr>
          <p:cNvPicPr>
            <a:picLocks noChangeAspect="1"/>
          </p:cNvPicPr>
          <p:nvPr/>
        </p:nvPicPr>
        <p:blipFill>
          <a:blip r:embed="rId2"/>
          <a:srcRect/>
          <a:stretch/>
        </p:blipFill>
        <p:spPr>
          <a:xfrm>
            <a:off x="7355230" y="457200"/>
            <a:ext cx="3343275" cy="59436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 name="タイトル 1">
            <a:extLst>
              <a:ext uri="{FF2B5EF4-FFF2-40B4-BE49-F238E27FC236}">
                <a16:creationId xmlns:a16="http://schemas.microsoft.com/office/drawing/2014/main" id="{EC6B67EB-558B-1046-7CD3-B8C24F325AA7}"/>
              </a:ext>
            </a:extLst>
          </p:cNvPr>
          <p:cNvSpPr>
            <a:spLocks noGrp="1"/>
          </p:cNvSpPr>
          <p:nvPr>
            <p:ph type="title"/>
          </p:nvPr>
        </p:nvSpPr>
        <p:spPr/>
        <p:txBody>
          <a:bodyPr/>
          <a:lstStyle/>
          <a:p>
            <a:r>
              <a:rPr kumimoji="1" lang="ja-JP" altLang="en-US"/>
              <a:t>アプリの使い方</a:t>
            </a:r>
          </a:p>
        </p:txBody>
      </p:sp>
      <p:sp>
        <p:nvSpPr>
          <p:cNvPr id="3" name="コンテンツ プレースホルダー 2">
            <a:extLst>
              <a:ext uri="{FF2B5EF4-FFF2-40B4-BE49-F238E27FC236}">
                <a16:creationId xmlns:a16="http://schemas.microsoft.com/office/drawing/2014/main" id="{787B6678-3EA9-09B9-B599-A211A6822AFE}"/>
              </a:ext>
            </a:extLst>
          </p:cNvPr>
          <p:cNvSpPr>
            <a:spLocks noGrp="1"/>
          </p:cNvSpPr>
          <p:nvPr>
            <p:ph idx="1"/>
          </p:nvPr>
        </p:nvSpPr>
        <p:spPr>
          <a:xfrm>
            <a:off x="1130270" y="1825625"/>
            <a:ext cx="1967345" cy="673058"/>
          </a:xfrm>
        </p:spPr>
        <p:txBody>
          <a:bodyPr>
            <a:normAutofit/>
          </a:bodyPr>
          <a:lstStyle/>
          <a:p>
            <a:pPr marL="0" indent="0">
              <a:buNone/>
            </a:pPr>
            <a:r>
              <a:rPr lang="ja-JP" altLang="en-US" sz="2800"/>
              <a:t>文書の検索</a:t>
            </a:r>
            <a:endParaRPr lang="en-US" altLang="ja-JP" sz="2800"/>
          </a:p>
        </p:txBody>
      </p:sp>
      <p:sp>
        <p:nvSpPr>
          <p:cNvPr id="4" name="テキスト ボックス 3">
            <a:extLst>
              <a:ext uri="{FF2B5EF4-FFF2-40B4-BE49-F238E27FC236}">
                <a16:creationId xmlns:a16="http://schemas.microsoft.com/office/drawing/2014/main" id="{3B054E9B-97E0-846A-CDF8-B9AE95F03199}"/>
              </a:ext>
            </a:extLst>
          </p:cNvPr>
          <p:cNvSpPr txBox="1"/>
          <p:nvPr/>
        </p:nvSpPr>
        <p:spPr>
          <a:xfrm>
            <a:off x="1130270" y="2831193"/>
            <a:ext cx="5257799" cy="1384995"/>
          </a:xfrm>
          <a:prstGeom prst="rect">
            <a:avLst/>
          </a:prstGeom>
          <a:noFill/>
        </p:spPr>
        <p:txBody>
          <a:bodyPr wrap="square" rtlCol="0">
            <a:spAutoFit/>
          </a:bodyPr>
          <a:lstStyle/>
          <a:p>
            <a:pPr marL="0" indent="0">
              <a:buNone/>
            </a:pPr>
            <a:r>
              <a:rPr kumimoji="1" lang="ja-JP" altLang="en-US" sz="2800"/>
              <a:t>名前やタグ、要約などを検索対象として、探している文書を見つけることが可能</a:t>
            </a:r>
          </a:p>
        </p:txBody>
      </p:sp>
    </p:spTree>
    <p:extLst>
      <p:ext uri="{BB962C8B-B14F-4D97-AF65-F5344CB8AC3E}">
        <p14:creationId xmlns:p14="http://schemas.microsoft.com/office/powerpoint/2010/main" val="3851380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CCDF4-9DA0-7683-0B62-A783445BBB56}"/>
              </a:ext>
            </a:extLst>
          </p:cNvPr>
          <p:cNvSpPr>
            <a:spLocks noGrp="1"/>
          </p:cNvSpPr>
          <p:nvPr>
            <p:ph type="title"/>
          </p:nvPr>
        </p:nvSpPr>
        <p:spPr/>
        <p:txBody>
          <a:bodyPr/>
          <a:lstStyle/>
          <a:p>
            <a:r>
              <a:rPr kumimoji="1" lang="ja-JP" altLang="en-US"/>
              <a:t>テキストの読み取り・保存</a:t>
            </a:r>
          </a:p>
        </p:txBody>
      </p:sp>
      <p:sp>
        <p:nvSpPr>
          <p:cNvPr id="3" name="コンテンツ プレースホルダー 2">
            <a:extLst>
              <a:ext uri="{FF2B5EF4-FFF2-40B4-BE49-F238E27FC236}">
                <a16:creationId xmlns:a16="http://schemas.microsoft.com/office/drawing/2014/main" id="{76D84EE3-31EA-F015-9D86-A91F8F4B172F}"/>
              </a:ext>
            </a:extLst>
          </p:cNvPr>
          <p:cNvSpPr>
            <a:spLocks noGrp="1"/>
          </p:cNvSpPr>
          <p:nvPr>
            <p:ph idx="1"/>
          </p:nvPr>
        </p:nvSpPr>
        <p:spPr>
          <a:xfrm>
            <a:off x="1130270" y="1560866"/>
            <a:ext cx="4965730" cy="4343810"/>
          </a:xfrm>
        </p:spPr>
        <p:txBody>
          <a:bodyPr>
            <a:noAutofit/>
          </a:bodyPr>
          <a:lstStyle/>
          <a:p>
            <a:pPr>
              <a:buFont typeface="Arial" panose="020B0604020202020204" pitchFamily="34" charset="0"/>
              <a:buChar char="•"/>
            </a:pPr>
            <a:r>
              <a:rPr lang="ja-JP" altLang="en-US" sz="2800"/>
              <a:t>機能概要：</a:t>
            </a:r>
          </a:p>
          <a:p>
            <a:pPr marL="742950" lvl="1" indent="-285750">
              <a:buFont typeface="Arial" panose="020B0604020202020204" pitchFamily="34" charset="0"/>
              <a:buChar char="•"/>
            </a:pPr>
            <a:r>
              <a:rPr lang="ja-JP" altLang="en-US" sz="2800"/>
              <a:t>ユーザーがアップロードした画像からテキストを自動抽出する機能</a:t>
            </a:r>
          </a:p>
          <a:p>
            <a:pPr marL="742950" lvl="1" indent="-285750">
              <a:buFont typeface="Arial" panose="020B0604020202020204" pitchFamily="34" charset="0"/>
              <a:buChar char="•"/>
            </a:pPr>
            <a:r>
              <a:rPr lang="en" altLang="ja-JP" sz="2800">
                <a:ea typeface="游ゴシック"/>
              </a:rPr>
              <a:t>Google Cloud</a:t>
            </a:r>
            <a:r>
              <a:rPr lang="ja-JP" altLang="en-US" sz="2800">
                <a:ea typeface="游ゴシック"/>
              </a:rPr>
              <a:t>のVision </a:t>
            </a:r>
            <a:r>
              <a:rPr lang="en" altLang="ja-JP" sz="2800">
                <a:ea typeface="游ゴシック"/>
              </a:rPr>
              <a:t>API</a:t>
            </a:r>
            <a:r>
              <a:rPr lang="ja-JP" altLang="en-US" sz="2800">
                <a:ea typeface="游ゴシック"/>
              </a:rPr>
              <a:t>を使用して実現</a:t>
            </a:r>
            <a:endParaRPr lang="en-US" altLang="ja-JP" sz="2800">
              <a:ea typeface="游ゴシック"/>
            </a:endParaRPr>
          </a:p>
        </p:txBody>
      </p:sp>
      <p:sp>
        <p:nvSpPr>
          <p:cNvPr id="6" name="テキスト ボックス 5">
            <a:extLst>
              <a:ext uri="{FF2B5EF4-FFF2-40B4-BE49-F238E27FC236}">
                <a16:creationId xmlns:a16="http://schemas.microsoft.com/office/drawing/2014/main" id="{81114399-CB26-DFBC-424E-10A053EF73EA}"/>
              </a:ext>
            </a:extLst>
          </p:cNvPr>
          <p:cNvSpPr txBox="1"/>
          <p:nvPr/>
        </p:nvSpPr>
        <p:spPr>
          <a:xfrm>
            <a:off x="6096000" y="1560866"/>
            <a:ext cx="4637545" cy="4634089"/>
          </a:xfrm>
          <a:prstGeom prst="rect">
            <a:avLst/>
          </a:prstGeom>
          <a:noFill/>
        </p:spPr>
        <p:txBody>
          <a:bodyPr wrap="square" rtlCol="0">
            <a:spAutoFit/>
          </a:bodyPr>
          <a:lstStyle/>
          <a:p>
            <a:pPr marL="228600" marR="0" lvl="0" indent="-228600" algn="l" defTabSz="914400" rtl="0" eaLnBrk="1" fontAlgn="auto" latinLnBrk="0" hangingPunct="1">
              <a:lnSpc>
                <a:spcPct val="120000"/>
              </a:lnSpc>
              <a:spcBef>
                <a:spcPts val="10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利点</a:t>
            </a:r>
            <a:r>
              <a:rPr kumimoji="1" lang="ja-JP" altLang="en-US" sz="2800">
                <a:solidFill>
                  <a:prstClr val="black"/>
                </a:solidFill>
                <a:latin typeface="Century Gothic" panose="020B0502020202020204"/>
                <a:ea typeface="游ゴシック" panose="020B0400000000000000" pitchFamily="34" charset="-128"/>
              </a:rPr>
              <a:t>：</a:t>
            </a:r>
            <a:endPar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endParaRPr>
          </a:p>
          <a:p>
            <a:pPr marL="742950" marR="0" lvl="1" indent="-285750" algn="l" defTabSz="914400" rtl="0" eaLnBrk="1" fontAlgn="auto" latinLnBrk="0" hangingPunct="1">
              <a:lnSpc>
                <a:spcPct val="120000"/>
              </a:lnSpc>
              <a:spcBef>
                <a:spcPts val="5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手書きのメモや印刷された文書など、さまざまな形式の画像からテキストを抽出可能</a:t>
            </a:r>
          </a:p>
          <a:p>
            <a:pPr marL="742950" marR="0" lvl="1" indent="-285750" algn="l" defTabSz="914400" rtl="0" eaLnBrk="1" fontAlgn="auto" latinLnBrk="0" hangingPunct="1">
              <a:lnSpc>
                <a:spcPct val="120000"/>
              </a:lnSpc>
              <a:spcBef>
                <a:spcPts val="5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ユーザーは手入力をせずに、素早く文書をデジタル化できる</a:t>
            </a:r>
          </a:p>
          <a:p>
            <a:endParaRPr kumimoji="1" lang="ja-JP" altLang="en-US"/>
          </a:p>
        </p:txBody>
      </p:sp>
    </p:spTree>
    <p:extLst>
      <p:ext uri="{BB962C8B-B14F-4D97-AF65-F5344CB8AC3E}">
        <p14:creationId xmlns:p14="http://schemas.microsoft.com/office/powerpoint/2010/main" val="3466084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CCDF4-9DA0-7683-0B62-A783445BBB56}"/>
              </a:ext>
            </a:extLst>
          </p:cNvPr>
          <p:cNvSpPr>
            <a:spLocks noGrp="1"/>
          </p:cNvSpPr>
          <p:nvPr>
            <p:ph type="title"/>
          </p:nvPr>
        </p:nvSpPr>
        <p:spPr/>
        <p:txBody>
          <a:bodyPr/>
          <a:lstStyle/>
          <a:p>
            <a:r>
              <a:rPr kumimoji="1" lang="ja-JP" altLang="en-US"/>
              <a:t>要約機能</a:t>
            </a:r>
          </a:p>
        </p:txBody>
      </p:sp>
      <p:sp>
        <p:nvSpPr>
          <p:cNvPr id="3" name="コンテンツ プレースホルダー 2">
            <a:extLst>
              <a:ext uri="{FF2B5EF4-FFF2-40B4-BE49-F238E27FC236}">
                <a16:creationId xmlns:a16="http://schemas.microsoft.com/office/drawing/2014/main" id="{76D84EE3-31EA-F015-9D86-A91F8F4B172F}"/>
              </a:ext>
            </a:extLst>
          </p:cNvPr>
          <p:cNvSpPr>
            <a:spLocks noGrp="1"/>
          </p:cNvSpPr>
          <p:nvPr>
            <p:ph idx="1"/>
          </p:nvPr>
        </p:nvSpPr>
        <p:spPr>
          <a:xfrm>
            <a:off x="1130270" y="1560866"/>
            <a:ext cx="4965730" cy="4343810"/>
          </a:xfrm>
        </p:spPr>
        <p:txBody>
          <a:bodyPr>
            <a:noAutofit/>
          </a:bodyPr>
          <a:lstStyle/>
          <a:p>
            <a:pPr marL="228600" marR="0" lvl="0" indent="-228600" algn="l" defTabSz="914400" rtl="0" eaLnBrk="1" fontAlgn="auto" latinLnBrk="0" hangingPunct="1">
              <a:lnSpc>
                <a:spcPct val="120000"/>
              </a:lnSpc>
              <a:spcBef>
                <a:spcPts val="10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機能概要</a:t>
            </a:r>
            <a:r>
              <a:rPr lang="ja-JP" altLang="en-US" sz="2800">
                <a:solidFill>
                  <a:prstClr val="black"/>
                </a:solidFill>
                <a:latin typeface="Century Gothic" panose="020B0502020202020204"/>
                <a:ea typeface="游ゴシック" panose="020B0400000000000000" pitchFamily="34" charset="-128"/>
              </a:rPr>
              <a:t>：</a:t>
            </a:r>
            <a:endPar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endParaRPr>
          </a:p>
          <a:p>
            <a:pPr marL="742950" marR="0" lvl="1" indent="-285750" algn="l" defTabSz="914400" rtl="0" eaLnBrk="1" fontAlgn="auto" latinLnBrk="0" hangingPunct="1">
              <a:lnSpc>
                <a:spcPct val="120000"/>
              </a:lnSpc>
              <a:spcBef>
                <a:spcPts val="5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抽出されたテキストから主要なポイントを抽出し、</a:t>
            </a:r>
            <a:br>
              <a:rPr kumimoji="1" lang="en-US" altLang="ja-JP"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b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要約を自動生成する機能</a:t>
            </a:r>
          </a:p>
          <a:p>
            <a:pPr marL="742950" marR="0" lvl="1" indent="-285750" algn="l" defTabSz="914400" rtl="0" eaLnBrk="1" fontAlgn="auto" latinLnBrk="0" hangingPunct="1">
              <a:lnSpc>
                <a:spcPct val="120000"/>
              </a:lnSpc>
              <a:spcBef>
                <a:spcPts val="500"/>
              </a:spcBef>
              <a:spcAft>
                <a:spcPts val="0"/>
              </a:spcAft>
              <a:buClr>
                <a:srgbClr val="415588"/>
              </a:buClr>
              <a:buSzPct val="100000"/>
              <a:buFont typeface="Arial" panose="020B0604020202020204" pitchFamily="34" charset="0"/>
              <a:buChar char="•"/>
              <a:tabLst/>
              <a:defRPr/>
            </a:pPr>
            <a:r>
              <a:rPr kumimoji="1" lang="en" altLang="ja-JP"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Google Cloud AI</a:t>
            </a: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を活用して、自然言語処理に基づいた要約作成を実装</a:t>
            </a:r>
            <a:endParaRPr lang="en-US" altLang="ja-JP" sz="2800"/>
          </a:p>
        </p:txBody>
      </p:sp>
      <p:sp>
        <p:nvSpPr>
          <p:cNvPr id="6" name="テキスト ボックス 5">
            <a:extLst>
              <a:ext uri="{FF2B5EF4-FFF2-40B4-BE49-F238E27FC236}">
                <a16:creationId xmlns:a16="http://schemas.microsoft.com/office/drawing/2014/main" id="{81114399-CB26-DFBC-424E-10A053EF73EA}"/>
              </a:ext>
            </a:extLst>
          </p:cNvPr>
          <p:cNvSpPr txBox="1"/>
          <p:nvPr/>
        </p:nvSpPr>
        <p:spPr>
          <a:xfrm>
            <a:off x="6096000" y="1560866"/>
            <a:ext cx="4637545" cy="4117024"/>
          </a:xfrm>
          <a:prstGeom prst="rect">
            <a:avLst/>
          </a:prstGeom>
          <a:noFill/>
        </p:spPr>
        <p:txBody>
          <a:bodyPr wrap="square" rtlCol="0">
            <a:spAutoFit/>
          </a:bodyPr>
          <a:lstStyle/>
          <a:p>
            <a:pPr marL="228600" marR="0" lvl="0" indent="-228600" algn="l" defTabSz="914400" rtl="0" eaLnBrk="1" fontAlgn="auto" latinLnBrk="0" hangingPunct="1">
              <a:lnSpc>
                <a:spcPct val="120000"/>
              </a:lnSpc>
              <a:spcBef>
                <a:spcPts val="10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利点</a:t>
            </a:r>
            <a:r>
              <a:rPr kumimoji="1" lang="ja-JP" altLang="en-US" sz="2800">
                <a:solidFill>
                  <a:prstClr val="black"/>
                </a:solidFill>
                <a:latin typeface="Century Gothic" panose="020B0502020202020204"/>
                <a:ea typeface="游ゴシック" panose="020B0400000000000000" pitchFamily="34" charset="-128"/>
              </a:rPr>
              <a:t>：</a:t>
            </a:r>
            <a:endPar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endParaRPr>
          </a:p>
          <a:p>
            <a:pPr marL="742950" marR="0" lvl="1" indent="-285750" algn="l" defTabSz="914400" rtl="0" eaLnBrk="1" fontAlgn="auto" latinLnBrk="0" hangingPunct="1">
              <a:lnSpc>
                <a:spcPct val="120000"/>
              </a:lnSpc>
              <a:spcBef>
                <a:spcPts val="5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長い文書を効率的に処理し、重要な情報を素早く把握できる</a:t>
            </a:r>
          </a:p>
          <a:p>
            <a:pPr marL="742950" marR="0" lvl="1" indent="-285750" algn="l" defTabSz="914400" rtl="0" eaLnBrk="1" fontAlgn="auto" latinLnBrk="0" hangingPunct="1">
              <a:lnSpc>
                <a:spcPct val="120000"/>
              </a:lnSpc>
              <a:spcBef>
                <a:spcPts val="500"/>
              </a:spcBef>
              <a:spcAft>
                <a:spcPts val="0"/>
              </a:spcAft>
              <a:buClr>
                <a:srgbClr val="415588"/>
              </a:buClr>
              <a:buSzPct val="100000"/>
              <a:buFont typeface="Arial" panose="020B0604020202020204" pitchFamily="34" charset="0"/>
              <a:buChar char="•"/>
              <a:tabLst/>
              <a:defRPr/>
            </a:pPr>
            <a:r>
              <a:rPr kumimoji="1" lang="ja-JP" altLang="en-US" sz="2800" b="0" i="0" u="none" strike="noStrike" kern="1200" cap="none" spc="0" normalizeH="0" baseline="0" noProof="0">
                <a:ln>
                  <a:noFill/>
                </a:ln>
                <a:solidFill>
                  <a:prstClr val="black"/>
                </a:solidFill>
                <a:effectLst/>
                <a:uLnTx/>
                <a:uFillTx/>
                <a:latin typeface="Century Gothic" panose="020B0502020202020204"/>
                <a:ea typeface="游ゴシック" panose="020B0400000000000000" pitchFamily="34" charset="-128"/>
                <a:cs typeface="+mn-cs"/>
              </a:rPr>
              <a:t>要約により、文書の内容を一目で理解しやすくなる</a:t>
            </a:r>
          </a:p>
          <a:p>
            <a:endParaRPr kumimoji="1" lang="ja-JP" altLang="en-US"/>
          </a:p>
        </p:txBody>
      </p:sp>
    </p:spTree>
    <p:extLst>
      <p:ext uri="{BB962C8B-B14F-4D97-AF65-F5344CB8AC3E}">
        <p14:creationId xmlns:p14="http://schemas.microsoft.com/office/powerpoint/2010/main" val="257881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6B28D-62E8-79F6-007F-DC43B2F71721}"/>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CE109909-5636-5061-65CE-B81F4513B4CB}"/>
              </a:ext>
            </a:extLst>
          </p:cNvPr>
          <p:cNvSpPr>
            <a:spLocks noGrp="1"/>
          </p:cNvSpPr>
          <p:nvPr>
            <p:ph idx="1"/>
          </p:nvPr>
        </p:nvSpPr>
        <p:spPr/>
        <p:txBody>
          <a:bodyPr>
            <a:normAutofit/>
          </a:bodyPr>
          <a:lstStyle/>
          <a:p>
            <a:r>
              <a:rPr kumimoji="1" lang="en-US" altLang="ja-JP" sz="2800"/>
              <a:t>Docs Summary</a:t>
            </a:r>
            <a:r>
              <a:rPr kumimoji="1" lang="ja-JP" altLang="en-US" sz="2800"/>
              <a:t>は文書を主にテキストデータとして管理するためのアプリケーション</a:t>
            </a:r>
            <a:endParaRPr kumimoji="1" lang="en-US" altLang="ja-JP" sz="2800"/>
          </a:p>
          <a:p>
            <a:r>
              <a:rPr kumimoji="1" lang="ja-JP" altLang="en-US" sz="2800"/>
              <a:t>テキストをスキャンすることで手入力なしで文書のデータ化を可能にし、それを要約機能により要約することで文書の内容を一目で把握することができる</a:t>
            </a:r>
          </a:p>
        </p:txBody>
      </p:sp>
    </p:spTree>
    <p:extLst>
      <p:ext uri="{BB962C8B-B14F-4D97-AF65-F5344CB8AC3E}">
        <p14:creationId xmlns:p14="http://schemas.microsoft.com/office/powerpoint/2010/main" val="376194440"/>
      </p:ext>
    </p:extLst>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ギャラリー">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3409ac4-dda3-4d91-8ce9-5a6dc105cc7f">
      <Terms xmlns="http://schemas.microsoft.com/office/infopath/2007/PartnerControls"/>
    </lcf76f155ced4ddcb4097134ff3c332f>
    <TaxCatchAll xmlns="e1eda47a-5a10-4f61-b62c-84e304c54a1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8527E63330E84468726459E8FB55B3E" ma:contentTypeVersion="14" ma:contentTypeDescription="新しいドキュメントを作成します。" ma:contentTypeScope="" ma:versionID="7c4bd155844e9ae10615068923db7423">
  <xsd:schema xmlns:xsd="http://www.w3.org/2001/XMLSchema" xmlns:xs="http://www.w3.org/2001/XMLSchema" xmlns:p="http://schemas.microsoft.com/office/2006/metadata/properties" xmlns:ns2="f3409ac4-dda3-4d91-8ce9-5a6dc105cc7f" xmlns:ns3="e1eda47a-5a10-4f61-b62c-84e304c54a1b" targetNamespace="http://schemas.microsoft.com/office/2006/metadata/properties" ma:root="true" ma:fieldsID="9ddbb35b2a45e3b457cf00371b4f52e9" ns2:_="" ns3:_="">
    <xsd:import namespace="f3409ac4-dda3-4d91-8ce9-5a6dc105cc7f"/>
    <xsd:import namespace="e1eda47a-5a10-4f61-b62c-84e304c54a1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409ac4-dda3-4d91-8ce9-5a6dc105cc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ca7a63a2-3d73-4822-afce-6b41f167ecb7"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eda47a-5a10-4f61-b62c-84e304c54a1b"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8e747cd7-c914-4796-a5f1-52b948902107}" ma:internalName="TaxCatchAll" ma:showField="CatchAllData" ma:web="e1eda47a-5a10-4f61-b62c-84e304c54a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1ADEE2-ACD9-4374-8614-C846D02BBA06}">
  <ds:schemaRefs>
    <ds:schemaRef ds:uri="http://schemas.microsoft.com/sharepoint/v3/contenttype/forms"/>
  </ds:schemaRefs>
</ds:datastoreItem>
</file>

<file path=customXml/itemProps2.xml><?xml version="1.0" encoding="utf-8"?>
<ds:datastoreItem xmlns:ds="http://schemas.openxmlformats.org/officeDocument/2006/customXml" ds:itemID="{2269BA53-6905-4A94-9883-75573DF3DEEC}">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e1eda47a-5a10-4f61-b62c-84e304c54a1b"/>
    <ds:schemaRef ds:uri="f3409ac4-dda3-4d91-8ce9-5a6dc105cc7f"/>
    <ds:schemaRef ds:uri="http://www.w3.org/XML/1998/namespace"/>
    <ds:schemaRef ds:uri="http://purl.org/dc/dcmitype/"/>
  </ds:schemaRefs>
</ds:datastoreItem>
</file>

<file path=customXml/itemProps3.xml><?xml version="1.0" encoding="utf-8"?>
<ds:datastoreItem xmlns:ds="http://schemas.openxmlformats.org/officeDocument/2006/customXml" ds:itemID="{F3C1B14C-7336-443F-A7D2-CBB38CADA2DA}">
  <ds:schemaRefs>
    <ds:schemaRef ds:uri="e1eda47a-5a10-4f61-b62c-84e304c54a1b"/>
    <ds:schemaRef ds:uri="f3409ac4-dda3-4d91-8ce9-5a6dc105cc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Gallery</Template>
  <TotalTime>0</TotalTime>
  <Words>400</Words>
  <Application>Microsoft Office PowerPoint</Application>
  <PresentationFormat>ワイド画面</PresentationFormat>
  <Paragraphs>37</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游ゴシック</vt:lpstr>
      <vt:lpstr>Arial</vt:lpstr>
      <vt:lpstr>Century Gothic</vt:lpstr>
      <vt:lpstr>ギャラリー</vt:lpstr>
      <vt:lpstr>Docs Summary</vt:lpstr>
      <vt:lpstr>解決したい課題</vt:lpstr>
      <vt:lpstr>解決方法</vt:lpstr>
      <vt:lpstr>アプリの使い方</vt:lpstr>
      <vt:lpstr>アプリの使い方</vt:lpstr>
      <vt:lpstr>アプリの使い方</vt:lpstr>
      <vt:lpstr>テキストの読み取り・保存</vt:lpstr>
      <vt:lpstr>要約機能</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Docs Summary</dc:title>
  <dc:creator>郁美 松本</dc:creator>
  <cp:lastModifiedBy>村山 修</cp:lastModifiedBy>
  <cp:revision>8</cp:revision>
  <cp:lastPrinted>2024-11-03T21:26:20Z</cp:lastPrinted>
  <dcterms:created xsi:type="dcterms:W3CDTF">2024-06-26T01:18:56Z</dcterms:created>
  <dcterms:modified xsi:type="dcterms:W3CDTF">2024-11-03T21:26:26Z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0x01010098527E63330E84468726459E8FB55B3E</vt:lpwstr>
  </property>
  <property fmtid="{D5CDD505-2E9C-101B-9397-08002B2CF9AE}" pid="3" name="MediaServiceImageTags">
    <vt:lpwstr/>
  </property>
</Properties>
</file>