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69" r:id="rId3"/>
    <p:sldId id="257" r:id="rId4"/>
    <p:sldId id="270" r:id="rId5"/>
    <p:sldId id="263" r:id="rId6"/>
    <p:sldId id="268" r:id="rId7"/>
    <p:sldId id="267" r:id="rId8"/>
    <p:sldId id="266" r:id="rId9"/>
    <p:sldId id="258" r:id="rId10"/>
    <p:sldId id="265" r:id="rId11"/>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EED1"/>
    <a:srgbClr val="F3DEBA"/>
    <a:srgbClr val="76453B"/>
    <a:srgbClr val="70AD47"/>
    <a:srgbClr val="F159DB"/>
    <a:srgbClr val="79A72F"/>
    <a:srgbClr val="FEFAE0"/>
    <a:srgbClr val="A990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79865" autoAdjust="0"/>
  </p:normalViewPr>
  <p:slideViewPr>
    <p:cSldViewPr snapToGrid="0">
      <p:cViewPr varScale="1">
        <p:scale>
          <a:sx n="88" d="100"/>
          <a:sy n="88" d="100"/>
        </p:scale>
        <p:origin x="1470" y="-66"/>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017595184906616"/>
          <c:y val="8.4942123204327133E-2"/>
          <c:w val="0.52731984051607761"/>
          <c:h val="0.79538929503682587"/>
        </c:manualLayout>
      </c:layout>
      <c:pieChart>
        <c:varyColors val="1"/>
        <c:ser>
          <c:idx val="0"/>
          <c:order val="0"/>
          <c:spPr>
            <a:ln>
              <a:solidFill>
                <a:srgbClr val="213555"/>
              </a:solidFill>
            </a:ln>
          </c:spPr>
          <c:dPt>
            <c:idx val="0"/>
            <c:bubble3D val="0"/>
            <c:spPr>
              <a:gradFill>
                <a:gsLst>
                  <a:gs pos="0">
                    <a:srgbClr val="34BEFC">
                      <a:lumMod val="100000"/>
                      <a:alpha val="70000"/>
                    </a:srgbClr>
                  </a:gs>
                  <a:gs pos="33000">
                    <a:srgbClr val="32C3FC">
                      <a:alpha val="70000"/>
                    </a:srgbClr>
                  </a:gs>
                  <a:gs pos="100000">
                    <a:srgbClr val="1C99DE">
                      <a:alpha val="70000"/>
                    </a:srgbClr>
                  </a:gs>
                </a:gsLst>
                <a:lin ang="5400000" scaled="1"/>
              </a:gradFill>
              <a:ln w="19050">
                <a:solidFill>
                  <a:srgbClr val="213555"/>
                </a:solidFill>
              </a:ln>
              <a:effectLst/>
            </c:spPr>
            <c:extLst>
              <c:ext xmlns:c16="http://schemas.microsoft.com/office/drawing/2014/chart" uri="{C3380CC4-5D6E-409C-BE32-E72D297353CC}">
                <c16:uniqueId val="{00000001-67F0-4ACE-BF84-D17D413A9103}"/>
              </c:ext>
            </c:extLst>
          </c:dPt>
          <c:dPt>
            <c:idx val="1"/>
            <c:bubble3D val="0"/>
            <c:spPr>
              <a:gradFill>
                <a:gsLst>
                  <a:gs pos="0">
                    <a:srgbClr val="FB81B0">
                      <a:alpha val="70000"/>
                    </a:srgbClr>
                  </a:gs>
                  <a:gs pos="33000">
                    <a:srgbClr val="FE7FA5">
                      <a:alpha val="70000"/>
                    </a:srgbClr>
                  </a:gs>
                  <a:gs pos="100000">
                    <a:srgbClr val="FF7791">
                      <a:alpha val="70000"/>
                    </a:srgbClr>
                  </a:gs>
                </a:gsLst>
                <a:lin ang="5400000" scaled="1"/>
              </a:gradFill>
              <a:ln w="19050">
                <a:solidFill>
                  <a:srgbClr val="213555"/>
                </a:solidFill>
              </a:ln>
              <a:effectLst/>
            </c:spPr>
            <c:extLst>
              <c:ext xmlns:c16="http://schemas.microsoft.com/office/drawing/2014/chart" uri="{C3380CC4-5D6E-409C-BE32-E72D297353CC}">
                <c16:uniqueId val="{00000003-67F0-4ACE-BF84-D17D413A9103}"/>
              </c:ext>
            </c:extLst>
          </c:dPt>
          <c:dPt>
            <c:idx val="2"/>
            <c:bubble3D val="0"/>
            <c:spPr>
              <a:gradFill>
                <a:gsLst>
                  <a:gs pos="100000">
                    <a:srgbClr val="FFBD42">
                      <a:alpha val="70000"/>
                    </a:srgbClr>
                  </a:gs>
                  <a:gs pos="33000">
                    <a:srgbClr val="FFD249">
                      <a:alpha val="70000"/>
                    </a:srgbClr>
                  </a:gs>
                  <a:gs pos="0">
                    <a:srgbClr val="FEEA71">
                      <a:alpha val="70000"/>
                    </a:srgbClr>
                  </a:gs>
                </a:gsLst>
                <a:lin ang="5400000" scaled="1"/>
              </a:gradFill>
              <a:ln w="19050">
                <a:solidFill>
                  <a:srgbClr val="213555"/>
                </a:solidFill>
              </a:ln>
              <a:effectLst/>
            </c:spPr>
            <c:extLst>
              <c:ext xmlns:c16="http://schemas.microsoft.com/office/drawing/2014/chart" uri="{C3380CC4-5D6E-409C-BE32-E72D297353CC}">
                <c16:uniqueId val="{00000005-67F0-4ACE-BF84-D17D413A9103}"/>
              </c:ext>
            </c:extLst>
          </c:dPt>
          <c:dPt>
            <c:idx val="3"/>
            <c:bubble3D val="0"/>
            <c:spPr>
              <a:gradFill>
                <a:gsLst>
                  <a:gs pos="100000">
                    <a:srgbClr val="06BE9A">
                      <a:alpha val="70000"/>
                    </a:srgbClr>
                  </a:gs>
                  <a:gs pos="33000">
                    <a:srgbClr val="66E6A8">
                      <a:alpha val="70000"/>
                    </a:srgbClr>
                  </a:gs>
                  <a:gs pos="0">
                    <a:srgbClr val="A6EDAB">
                      <a:alpha val="70000"/>
                    </a:srgbClr>
                  </a:gs>
                </a:gsLst>
                <a:lin ang="5400000" scaled="1"/>
              </a:gradFill>
              <a:ln w="19050">
                <a:solidFill>
                  <a:srgbClr val="213555"/>
                </a:solidFill>
              </a:ln>
              <a:effectLst/>
            </c:spPr>
            <c:extLst>
              <c:ext xmlns:c16="http://schemas.microsoft.com/office/drawing/2014/chart" uri="{C3380CC4-5D6E-409C-BE32-E72D297353CC}">
                <c16:uniqueId val="{00000007-67F0-4ACE-BF84-D17D413A9103}"/>
              </c:ext>
            </c:extLst>
          </c:dPt>
          <c:dPt>
            <c:idx val="4"/>
            <c:bubble3D val="0"/>
            <c:spPr>
              <a:gradFill>
                <a:gsLst>
                  <a:gs pos="100000">
                    <a:srgbClr val="C892F0">
                      <a:alpha val="70000"/>
                    </a:srgbClr>
                  </a:gs>
                  <a:gs pos="33000">
                    <a:srgbClr val="EC8DF3">
                      <a:alpha val="70000"/>
                    </a:srgbClr>
                  </a:gs>
                  <a:gs pos="0">
                    <a:srgbClr val="FE8DFD">
                      <a:alpha val="70000"/>
                    </a:srgbClr>
                  </a:gs>
                </a:gsLst>
                <a:lin ang="5400000" scaled="1"/>
              </a:gradFill>
              <a:ln w="19050">
                <a:solidFill>
                  <a:srgbClr val="213555"/>
                </a:solidFill>
              </a:ln>
              <a:effectLst/>
            </c:spPr>
            <c:extLst>
              <c:ext xmlns:c16="http://schemas.microsoft.com/office/drawing/2014/chart" uri="{C3380CC4-5D6E-409C-BE32-E72D297353CC}">
                <c16:uniqueId val="{00000009-67F0-4ACE-BF84-D17D413A9103}"/>
              </c:ext>
            </c:extLst>
          </c:dPt>
          <c:dPt>
            <c:idx val="5"/>
            <c:bubble3D val="0"/>
            <c:spPr>
              <a:solidFill>
                <a:schemeClr val="accent6"/>
              </a:solidFill>
              <a:ln w="19050">
                <a:solidFill>
                  <a:srgbClr val="213555"/>
                </a:solidFill>
              </a:ln>
              <a:effectLst/>
            </c:spPr>
            <c:extLst>
              <c:ext xmlns:c16="http://schemas.microsoft.com/office/drawing/2014/chart" uri="{C3380CC4-5D6E-409C-BE32-E72D297353CC}">
                <c16:uniqueId val="{0000000B-073D-413A-955E-488C02036315}"/>
              </c:ext>
            </c:extLst>
          </c:dPt>
          <c:dLbls>
            <c:dLbl>
              <c:idx val="0"/>
              <c:layout>
                <c:manualLayout>
                  <c:x val="6.0727027248644594E-2"/>
                  <c:y val="0"/>
                </c:manualLayout>
              </c:layout>
              <c:tx>
                <c:rich>
                  <a:bodyPr rot="0" spcFirstLastPara="1" vertOverflow="ellipsis" vert="horz" wrap="square" lIns="38100" tIns="19050" rIns="38100" bIns="19050" anchor="ctr" anchorCtr="1">
                    <a:spAutoFit/>
                  </a:bodyPr>
                  <a:lstStyle/>
                  <a:p>
                    <a:pPr>
                      <a:defRPr sz="4000" b="1" i="0" u="none" strike="noStrike" kern="1200" baseline="0">
                        <a:solidFill>
                          <a:schemeClr val="bg1">
                            <a:lumMod val="65000"/>
                          </a:schemeClr>
                        </a:solidFill>
                        <a:latin typeface="Arial" charset="0"/>
                        <a:ea typeface="Arial" charset="0"/>
                        <a:cs typeface="Arial" charset="0"/>
                      </a:defRPr>
                    </a:pPr>
                    <a:fld id="{6676AE7B-5EFF-B74A-B099-482759404C20}" type="VALUE">
                      <a:rPr lang="en-US" altLang="ja-JP" smtClean="0">
                        <a:solidFill>
                          <a:srgbClr val="213555"/>
                        </a:solidFill>
                      </a:rPr>
                      <a:pPr>
                        <a:defRPr sz="4000" b="1">
                          <a:solidFill>
                            <a:schemeClr val="bg1">
                              <a:lumMod val="65000"/>
                            </a:schemeClr>
                          </a:solidFill>
                          <a:latin typeface="Arial" charset="0"/>
                          <a:ea typeface="Arial" charset="0"/>
                          <a:cs typeface="Arial" charset="0"/>
                        </a:defRPr>
                      </a:pPr>
                      <a:t>[値]</a:t>
                    </a:fld>
                    <a:r>
                      <a:rPr lang="en-US" altLang="ja-JP" sz="2400" dirty="0">
                        <a:solidFill>
                          <a:srgbClr val="213555"/>
                        </a:solidFill>
                      </a:rPr>
                      <a:t>%</a:t>
                    </a:r>
                  </a:p>
                </c:rich>
              </c:tx>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bg1">
                          <a:lumMod val="65000"/>
                        </a:schemeClr>
                      </a:solidFill>
                      <a:latin typeface="Arial" charset="0"/>
                      <a:ea typeface="Arial" charset="0"/>
                      <a:cs typeface="Arial" charset="0"/>
                    </a:defRPr>
                  </a:pPr>
                  <a:endParaRPr lang="ja-JP"/>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7F0-4ACE-BF84-D17D413A9103}"/>
                </c:ext>
              </c:extLst>
            </c:dLbl>
            <c:dLbl>
              <c:idx val="1"/>
              <c:layout>
                <c:manualLayout>
                  <c:x val="3.7158207449633031E-2"/>
                  <c:y val="-2.2978247533430259E-2"/>
                </c:manualLayout>
              </c:layout>
              <c:tx>
                <c:rich>
                  <a:bodyPr rot="0" spcFirstLastPara="1" vertOverflow="ellipsis" vert="horz" wrap="square" lIns="38100" tIns="19050" rIns="38100" bIns="19050" anchor="ctr" anchorCtr="1">
                    <a:spAutoFit/>
                  </a:bodyPr>
                  <a:lstStyle/>
                  <a:p>
                    <a:pPr>
                      <a:defRPr sz="4000" b="1" i="0" u="none" strike="noStrike" kern="1200" baseline="0">
                        <a:solidFill>
                          <a:schemeClr val="bg1">
                            <a:lumMod val="65000"/>
                          </a:schemeClr>
                        </a:solidFill>
                        <a:latin typeface="Arial" charset="0"/>
                        <a:ea typeface="Arial" charset="0"/>
                        <a:cs typeface="Arial" charset="0"/>
                      </a:defRPr>
                    </a:pPr>
                    <a:fld id="{280417FF-58B7-1542-8360-5B5EA645F14E}" type="VALUE">
                      <a:rPr lang="en-US" altLang="ja-JP" smtClean="0">
                        <a:solidFill>
                          <a:srgbClr val="213555"/>
                        </a:solidFill>
                      </a:rPr>
                      <a:pPr>
                        <a:defRPr sz="4000" b="1">
                          <a:solidFill>
                            <a:schemeClr val="bg1">
                              <a:lumMod val="65000"/>
                            </a:schemeClr>
                          </a:solidFill>
                          <a:latin typeface="Arial" charset="0"/>
                          <a:ea typeface="Arial" charset="0"/>
                          <a:cs typeface="Arial" charset="0"/>
                        </a:defRPr>
                      </a:pPr>
                      <a:t>[値]</a:t>
                    </a:fld>
                    <a:r>
                      <a:rPr lang="en-US" altLang="ja-JP" sz="2400" dirty="0">
                        <a:solidFill>
                          <a:srgbClr val="213555"/>
                        </a:solidFill>
                      </a:rPr>
                      <a:t>%</a:t>
                    </a:r>
                  </a:p>
                </c:rich>
              </c:tx>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bg1">
                          <a:lumMod val="65000"/>
                        </a:schemeClr>
                      </a:solidFill>
                      <a:latin typeface="Arial" charset="0"/>
                      <a:ea typeface="Arial" charset="0"/>
                      <a:cs typeface="Arial" charset="0"/>
                    </a:defRPr>
                  </a:pPr>
                  <a:endParaRPr lang="ja-JP"/>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7F0-4ACE-BF84-D17D413A9103}"/>
                </c:ext>
              </c:extLst>
            </c:dLbl>
            <c:dLbl>
              <c:idx val="2"/>
              <c:layout>
                <c:manualLayout>
                  <c:x val="6.2499534099436007E-3"/>
                  <c:y val="1.866795398954901E-2"/>
                </c:manualLayout>
              </c:layout>
              <c:tx>
                <c:rich>
                  <a:bodyPr rot="0" spcFirstLastPara="1" vertOverflow="ellipsis" vert="horz" wrap="square" lIns="38100" tIns="19050" rIns="38100" bIns="19050" anchor="ctr" anchorCtr="1">
                    <a:spAutoFit/>
                  </a:bodyPr>
                  <a:lstStyle/>
                  <a:p>
                    <a:pPr>
                      <a:defRPr sz="4000" b="1" i="0" u="none" strike="noStrike" kern="1200" baseline="0">
                        <a:solidFill>
                          <a:schemeClr val="bg1">
                            <a:lumMod val="65000"/>
                          </a:schemeClr>
                        </a:solidFill>
                        <a:latin typeface="Arial" charset="0"/>
                        <a:ea typeface="Arial" charset="0"/>
                        <a:cs typeface="Arial" charset="0"/>
                      </a:defRPr>
                    </a:pPr>
                    <a:fld id="{56F34440-2A1A-3C44-AD7F-2214C1D44A64}" type="VALUE">
                      <a:rPr lang="en-US" altLang="ja-JP" smtClean="0">
                        <a:solidFill>
                          <a:srgbClr val="213555"/>
                        </a:solidFill>
                      </a:rPr>
                      <a:pPr>
                        <a:defRPr sz="4000" b="1">
                          <a:solidFill>
                            <a:schemeClr val="bg1">
                              <a:lumMod val="65000"/>
                            </a:schemeClr>
                          </a:solidFill>
                          <a:latin typeface="Arial" charset="0"/>
                          <a:ea typeface="Arial" charset="0"/>
                          <a:cs typeface="Arial" charset="0"/>
                        </a:defRPr>
                      </a:pPr>
                      <a:t>[値]</a:t>
                    </a:fld>
                    <a:r>
                      <a:rPr lang="en-US" altLang="ja-JP" sz="2400" dirty="0">
                        <a:solidFill>
                          <a:srgbClr val="213555"/>
                        </a:solidFill>
                      </a:rPr>
                      <a:t>%</a:t>
                    </a:r>
                  </a:p>
                </c:rich>
              </c:tx>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bg1">
                          <a:lumMod val="65000"/>
                        </a:schemeClr>
                      </a:solidFill>
                      <a:latin typeface="Arial" charset="0"/>
                      <a:ea typeface="Arial" charset="0"/>
                      <a:cs typeface="Arial" charset="0"/>
                    </a:defRPr>
                  </a:pPr>
                  <a:endParaRPr lang="ja-JP"/>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7F0-4ACE-BF84-D17D413A9103}"/>
                </c:ext>
              </c:extLst>
            </c:dLbl>
            <c:dLbl>
              <c:idx val="3"/>
              <c:layout>
                <c:manualLayout>
                  <c:x val="-2.5949745406662679E-2"/>
                  <c:y val="1.1253442046900094E-2"/>
                </c:manualLayout>
              </c:layout>
              <c:tx>
                <c:rich>
                  <a:bodyPr rot="0" spcFirstLastPara="1" vertOverflow="ellipsis" vert="horz" wrap="square" lIns="38100" tIns="19050" rIns="38100" bIns="19050" anchor="ctr" anchorCtr="1">
                    <a:noAutofit/>
                  </a:bodyPr>
                  <a:lstStyle/>
                  <a:p>
                    <a:pPr>
                      <a:defRPr sz="4000" b="1" i="0" u="none" strike="noStrike" kern="1200" baseline="0">
                        <a:solidFill>
                          <a:schemeClr val="bg1">
                            <a:lumMod val="65000"/>
                          </a:schemeClr>
                        </a:solidFill>
                        <a:latin typeface="Arial" charset="0"/>
                        <a:ea typeface="Arial" charset="0"/>
                        <a:cs typeface="Arial" charset="0"/>
                      </a:defRPr>
                    </a:pPr>
                    <a:fld id="{F46B59FE-07F9-E34F-BDB7-83753BF1F4E5}" type="VALUE">
                      <a:rPr lang="en-US" altLang="ja-JP" smtClean="0">
                        <a:solidFill>
                          <a:srgbClr val="213555"/>
                        </a:solidFill>
                      </a:rPr>
                      <a:pPr>
                        <a:defRPr sz="4000" b="1">
                          <a:solidFill>
                            <a:schemeClr val="bg1">
                              <a:lumMod val="65000"/>
                            </a:schemeClr>
                          </a:solidFill>
                          <a:latin typeface="Arial" charset="0"/>
                          <a:ea typeface="Arial" charset="0"/>
                          <a:cs typeface="Arial" charset="0"/>
                        </a:defRPr>
                      </a:pPr>
                      <a:t>[値]</a:t>
                    </a:fld>
                    <a:r>
                      <a:rPr lang="en-US" altLang="ja-JP" sz="2400" dirty="0">
                        <a:solidFill>
                          <a:srgbClr val="213555"/>
                        </a:solidFill>
                      </a:rPr>
                      <a:t>%</a:t>
                    </a:r>
                  </a:p>
                </c:rich>
              </c:tx>
              <c:spPr>
                <a:noFill/>
                <a:ln>
                  <a:noFill/>
                </a:ln>
                <a:effectLst/>
              </c:spPr>
              <c:txPr>
                <a:bodyPr rot="0" spcFirstLastPara="1" vertOverflow="ellipsis" vert="horz" wrap="square" lIns="38100" tIns="19050" rIns="38100" bIns="19050" anchor="ctr" anchorCtr="1">
                  <a:noAutofit/>
                </a:bodyPr>
                <a:lstStyle/>
                <a:p>
                  <a:pPr>
                    <a:defRPr sz="4000" b="1" i="0" u="none" strike="noStrike" kern="1200" baseline="0">
                      <a:solidFill>
                        <a:schemeClr val="bg1">
                          <a:lumMod val="65000"/>
                        </a:schemeClr>
                      </a:solidFill>
                      <a:latin typeface="Arial" charset="0"/>
                      <a:ea typeface="Arial" charset="0"/>
                      <a:cs typeface="Arial" charset="0"/>
                    </a:defRPr>
                  </a:pPr>
                  <a:endParaRPr lang="ja-JP"/>
                </a:p>
              </c:txPr>
              <c:dLblPos val="bestFit"/>
              <c:showLegendKey val="0"/>
              <c:showVal val="1"/>
              <c:showCatName val="0"/>
              <c:showSerName val="0"/>
              <c:showPercent val="0"/>
              <c:showBubbleSize val="0"/>
              <c:extLst>
                <c:ext xmlns:c15="http://schemas.microsoft.com/office/drawing/2012/chart" uri="{CE6537A1-D6FC-4f65-9D91-7224C49458BB}">
                  <c15:layout>
                    <c:manualLayout>
                      <c:w val="0.15021872373189443"/>
                      <c:h val="9.562273084255099E-2"/>
                    </c:manualLayout>
                  </c15:layout>
                  <c15:dlblFieldTable/>
                  <c15:showDataLabelsRange val="0"/>
                </c:ext>
                <c:ext xmlns:c16="http://schemas.microsoft.com/office/drawing/2014/chart" uri="{C3380CC4-5D6E-409C-BE32-E72D297353CC}">
                  <c16:uniqueId val="{00000007-67F0-4ACE-BF84-D17D413A9103}"/>
                </c:ext>
              </c:extLst>
            </c:dLbl>
            <c:dLbl>
              <c:idx val="4"/>
              <c:layout>
                <c:manualLayout>
                  <c:x val="1.0008870746738474E-2"/>
                  <c:y val="4.5014654285399341E-3"/>
                </c:manualLayout>
              </c:layout>
              <c:tx>
                <c:rich>
                  <a:bodyPr rot="0" spcFirstLastPara="1" vertOverflow="ellipsis" vert="horz" wrap="square" lIns="38100" tIns="19050" rIns="38100" bIns="19050" anchor="ctr" anchorCtr="1">
                    <a:noAutofit/>
                  </a:bodyPr>
                  <a:lstStyle/>
                  <a:p>
                    <a:pPr>
                      <a:defRPr sz="4000" b="1" i="0" u="none" strike="noStrike" kern="1200" baseline="0">
                        <a:solidFill>
                          <a:schemeClr val="bg1">
                            <a:lumMod val="65000"/>
                          </a:schemeClr>
                        </a:solidFill>
                        <a:latin typeface="Arial" charset="0"/>
                        <a:ea typeface="Arial" charset="0"/>
                        <a:cs typeface="Arial" charset="0"/>
                      </a:defRPr>
                    </a:pPr>
                    <a:fld id="{F42744CB-B71C-3F49-9DEF-0A0E22D15518}" type="VALUE">
                      <a:rPr lang="en-US" altLang="ja-JP" sz="3200" smtClean="0">
                        <a:solidFill>
                          <a:srgbClr val="213555"/>
                        </a:solidFill>
                      </a:rPr>
                      <a:pPr>
                        <a:defRPr sz="4000" b="1">
                          <a:solidFill>
                            <a:schemeClr val="bg1">
                              <a:lumMod val="65000"/>
                            </a:schemeClr>
                          </a:solidFill>
                          <a:latin typeface="Arial" charset="0"/>
                          <a:ea typeface="Arial" charset="0"/>
                          <a:cs typeface="Arial" charset="0"/>
                        </a:defRPr>
                      </a:pPr>
                      <a:t>[値]</a:t>
                    </a:fld>
                    <a:r>
                      <a:rPr lang="en-US" altLang="ja-JP" sz="3200" dirty="0">
                        <a:solidFill>
                          <a:srgbClr val="213555"/>
                        </a:solidFill>
                      </a:rPr>
                      <a:t>%</a:t>
                    </a:r>
                  </a:p>
                </c:rich>
              </c:tx>
              <c:spPr>
                <a:noFill/>
                <a:ln>
                  <a:noFill/>
                </a:ln>
                <a:effectLst/>
              </c:spPr>
              <c:txPr>
                <a:bodyPr rot="0" spcFirstLastPara="1" vertOverflow="ellipsis" vert="horz" wrap="square" lIns="38100" tIns="19050" rIns="38100" bIns="19050" anchor="ctr" anchorCtr="1">
                  <a:noAutofit/>
                </a:bodyPr>
                <a:lstStyle/>
                <a:p>
                  <a:pPr>
                    <a:defRPr sz="4000" b="1" i="0" u="none" strike="noStrike" kern="1200" baseline="0">
                      <a:solidFill>
                        <a:schemeClr val="bg1">
                          <a:lumMod val="65000"/>
                        </a:schemeClr>
                      </a:solidFill>
                      <a:latin typeface="Arial" charset="0"/>
                      <a:ea typeface="Arial" charset="0"/>
                      <a:cs typeface="Arial" charset="0"/>
                    </a:defRPr>
                  </a:pPr>
                  <a:endParaRPr lang="ja-JP"/>
                </a:p>
              </c:txPr>
              <c:dLblPos val="bestFit"/>
              <c:showLegendKey val="0"/>
              <c:showVal val="1"/>
              <c:showCatName val="0"/>
              <c:showSerName val="0"/>
              <c:showPercent val="0"/>
              <c:showBubbleSize val="0"/>
              <c:extLst>
                <c:ext xmlns:c15="http://schemas.microsoft.com/office/drawing/2012/chart" uri="{CE6537A1-D6FC-4f65-9D91-7224C49458BB}">
                  <c15:layout>
                    <c:manualLayout>
                      <c:w val="0.16037099709290684"/>
                      <c:h val="9.6800296230399541E-2"/>
                    </c:manualLayout>
                  </c15:layout>
                  <c15:dlblFieldTable/>
                  <c15:showDataLabelsRange val="0"/>
                </c:ext>
                <c:ext xmlns:c16="http://schemas.microsoft.com/office/drawing/2014/chart" uri="{C3380CC4-5D6E-409C-BE32-E72D297353CC}">
                  <c16:uniqueId val="{00000009-67F0-4ACE-BF84-D17D413A910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lumMod val="6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extLst>
          </c:dLbls>
          <c:val>
            <c:numRef>
              <c:f>Sheet1!$B$2:$B$7</c:f>
              <c:numCache>
                <c:formatCode>General</c:formatCode>
                <c:ptCount val="6"/>
                <c:pt idx="0">
                  <c:v>5.4</c:v>
                </c:pt>
                <c:pt idx="1">
                  <c:v>54.1</c:v>
                </c:pt>
                <c:pt idx="2">
                  <c:v>32.4</c:v>
                </c:pt>
                <c:pt idx="3">
                  <c:v>5.4</c:v>
                </c:pt>
                <c:pt idx="4">
                  <c:v>2.7</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売上高</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5"/>
                      <c:pt idx="0">
                        <c:v>しりとり</c:v>
                      </c:pt>
                      <c:pt idx="1">
                        <c:v>りんご</c:v>
                      </c:pt>
                      <c:pt idx="2">
                        <c:v>ごりら</c:v>
                      </c:pt>
                      <c:pt idx="3">
                        <c:v>らっぱ</c:v>
                      </c:pt>
                      <c:pt idx="4">
                        <c:v>ぱなき</c:v>
                      </c:pt>
                    </c:strCache>
                  </c:strRef>
                </c15:cat>
              </c15:filteredCategoryTitle>
            </c:ext>
            <c:ext xmlns:c16="http://schemas.microsoft.com/office/drawing/2014/chart" uri="{C3380CC4-5D6E-409C-BE32-E72D297353CC}">
              <c16:uniqueId val="{0000000A-67F0-4ACE-BF84-D17D413A9103}"/>
            </c:ext>
          </c:extLst>
        </c:ser>
        <c:dLbls>
          <c:dLblPos val="outEnd"/>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3BF41F-1317-4EAF-9576-6BB8529C3769}" type="doc">
      <dgm:prSet loTypeId="urn:microsoft.com/office/officeart/2005/8/layout/cycle6" loCatId="relationship" qsTypeId="urn:microsoft.com/office/officeart/2005/8/quickstyle/simple1" qsCatId="simple" csTypeId="urn:microsoft.com/office/officeart/2005/8/colors/colorful1" csCatId="colorful" phldr="1"/>
      <dgm:spPr/>
      <dgm:t>
        <a:bodyPr/>
        <a:lstStyle/>
        <a:p>
          <a:endParaRPr kumimoji="1" lang="ja-JP" altLang="en-US"/>
        </a:p>
      </dgm:t>
    </dgm:pt>
    <dgm:pt modelId="{F1725E64-9B6F-40E7-8631-A64C6C965772}">
      <dgm:prSet phldrT="[テキスト]"/>
      <dgm:spPr>
        <a:ln>
          <a:solidFill>
            <a:schemeClr val="bg1"/>
          </a:solidFill>
        </a:ln>
      </dgm:spPr>
      <dgm:t>
        <a:bodyPr/>
        <a:lstStyle/>
        <a:p>
          <a:r>
            <a:rPr kumimoji="1" lang="ja-JP" altLang="en-US" dirty="0">
              <a:latin typeface="BIZ UDPゴシック" panose="020B0400000000000000" pitchFamily="50" charset="-128"/>
              <a:ea typeface="BIZ UDPゴシック" panose="020B0400000000000000" pitchFamily="50" charset="-128"/>
            </a:rPr>
            <a:t>味覚</a:t>
          </a:r>
        </a:p>
      </dgm:t>
    </dgm:pt>
    <dgm:pt modelId="{A8331DC3-3B17-40EA-A992-40597AA1C222}" type="parTrans" cxnId="{4B0C6370-43CF-45D2-96F4-4564C33E30A5}">
      <dgm:prSet/>
      <dgm:spPr/>
      <dgm:t>
        <a:bodyPr/>
        <a:lstStyle/>
        <a:p>
          <a:endParaRPr kumimoji="1" lang="ja-JP" altLang="en-US"/>
        </a:p>
      </dgm:t>
    </dgm:pt>
    <dgm:pt modelId="{948353C3-DF2B-4ABE-9C0D-A8D45CD9C234}" type="sibTrans" cxnId="{4B0C6370-43CF-45D2-96F4-4564C33E30A5}">
      <dgm:prSet/>
      <dgm:spPr/>
      <dgm:t>
        <a:bodyPr/>
        <a:lstStyle/>
        <a:p>
          <a:endParaRPr kumimoji="1" lang="ja-JP" altLang="en-US"/>
        </a:p>
      </dgm:t>
    </dgm:pt>
    <dgm:pt modelId="{CFBECBD4-72C8-4A76-8357-B47EB85703DF}">
      <dgm:prSet phldrT="[テキスト]"/>
      <dgm:spPr>
        <a:solidFill>
          <a:srgbClr val="70AD47"/>
        </a:solidFill>
      </dgm:spPr>
      <dgm:t>
        <a:bodyPr/>
        <a:lstStyle/>
        <a:p>
          <a:r>
            <a:rPr kumimoji="1" lang="ja-JP" altLang="en-US" dirty="0">
              <a:latin typeface="BIZ UDPゴシック" panose="020B0400000000000000" pitchFamily="50" charset="-128"/>
              <a:ea typeface="BIZ UDPゴシック" panose="020B0400000000000000" pitchFamily="50" charset="-128"/>
            </a:rPr>
            <a:t>聴覚</a:t>
          </a:r>
        </a:p>
      </dgm:t>
    </dgm:pt>
    <dgm:pt modelId="{DBD36EE0-BD6C-45EE-8D75-ADDC25140F7B}" type="parTrans" cxnId="{43CC040C-E312-40DA-86CC-B52E05CB4509}">
      <dgm:prSet/>
      <dgm:spPr/>
      <dgm:t>
        <a:bodyPr/>
        <a:lstStyle/>
        <a:p>
          <a:endParaRPr kumimoji="1" lang="ja-JP" altLang="en-US"/>
        </a:p>
      </dgm:t>
    </dgm:pt>
    <dgm:pt modelId="{CB424241-7B20-4498-94BA-ECCE55843C5E}" type="sibTrans" cxnId="{43CC040C-E312-40DA-86CC-B52E05CB4509}">
      <dgm:prSet/>
      <dgm:spPr/>
      <dgm:t>
        <a:bodyPr/>
        <a:lstStyle/>
        <a:p>
          <a:endParaRPr kumimoji="1" lang="ja-JP" altLang="en-US"/>
        </a:p>
      </dgm:t>
    </dgm:pt>
    <dgm:pt modelId="{3C9DAD5A-BE31-4281-B411-728AA99B3285}">
      <dgm:prSet phldrT="[テキスト]"/>
      <dgm:spPr>
        <a:solidFill>
          <a:schemeClr val="accent4"/>
        </a:solidFill>
      </dgm:spPr>
      <dgm:t>
        <a:bodyPr/>
        <a:lstStyle/>
        <a:p>
          <a:r>
            <a:rPr kumimoji="1" lang="ja-JP" altLang="en-US" dirty="0">
              <a:latin typeface="BIZ UDPゴシック" panose="020B0400000000000000" pitchFamily="50" charset="-128"/>
              <a:ea typeface="BIZ UDPゴシック" panose="020B0400000000000000" pitchFamily="50" charset="-128"/>
            </a:rPr>
            <a:t>嗅覚</a:t>
          </a:r>
        </a:p>
      </dgm:t>
    </dgm:pt>
    <dgm:pt modelId="{E4C3622E-A657-42E9-8ADC-ECC8A2552E35}" type="parTrans" cxnId="{7F4B1B36-92AE-4BB9-992A-139437527383}">
      <dgm:prSet/>
      <dgm:spPr/>
      <dgm:t>
        <a:bodyPr/>
        <a:lstStyle/>
        <a:p>
          <a:endParaRPr kumimoji="1" lang="ja-JP" altLang="en-US"/>
        </a:p>
      </dgm:t>
    </dgm:pt>
    <dgm:pt modelId="{693DEBF5-5F58-4EE4-974C-40D208FE4B94}" type="sibTrans" cxnId="{7F4B1B36-92AE-4BB9-992A-139437527383}">
      <dgm:prSet/>
      <dgm:spPr/>
      <dgm:t>
        <a:bodyPr/>
        <a:lstStyle/>
        <a:p>
          <a:endParaRPr kumimoji="1" lang="ja-JP" altLang="en-US"/>
        </a:p>
      </dgm:t>
    </dgm:pt>
    <dgm:pt modelId="{00772BF0-3B7E-41D7-AA4F-8055D656FD36}">
      <dgm:prSet phldrT="[テキスト]"/>
      <dgm:spPr/>
      <dgm:t>
        <a:bodyPr/>
        <a:lstStyle/>
        <a:p>
          <a:r>
            <a:rPr kumimoji="1" lang="ja-JP" altLang="en-US" dirty="0">
              <a:latin typeface="BIZ UDPゴシック" panose="020B0400000000000000" pitchFamily="50" charset="-128"/>
              <a:ea typeface="BIZ UDPゴシック" panose="020B0400000000000000" pitchFamily="50" charset="-128"/>
            </a:rPr>
            <a:t>視覚</a:t>
          </a:r>
        </a:p>
      </dgm:t>
    </dgm:pt>
    <dgm:pt modelId="{EDBD0635-DCDB-4339-BCCA-6DC824DB42C5}" type="parTrans" cxnId="{C95206F3-2694-4DAC-83F6-5757CC51FEB1}">
      <dgm:prSet/>
      <dgm:spPr/>
      <dgm:t>
        <a:bodyPr/>
        <a:lstStyle/>
        <a:p>
          <a:endParaRPr kumimoji="1" lang="ja-JP" altLang="en-US"/>
        </a:p>
      </dgm:t>
    </dgm:pt>
    <dgm:pt modelId="{E24F15AC-8661-41FD-A1A4-E223119290F7}" type="sibTrans" cxnId="{C95206F3-2694-4DAC-83F6-5757CC51FEB1}">
      <dgm:prSet/>
      <dgm:spPr/>
      <dgm:t>
        <a:bodyPr/>
        <a:lstStyle/>
        <a:p>
          <a:endParaRPr kumimoji="1" lang="ja-JP" altLang="en-US"/>
        </a:p>
      </dgm:t>
    </dgm:pt>
    <dgm:pt modelId="{1EF3312F-866E-46F6-A9E3-C57D227AF1A3}">
      <dgm:prSet phldrT="[テキスト]"/>
      <dgm:spPr>
        <a:solidFill>
          <a:srgbClr val="F159DB"/>
        </a:solidFill>
      </dgm:spPr>
      <dgm:t>
        <a:bodyPr/>
        <a:lstStyle/>
        <a:p>
          <a:r>
            <a:rPr kumimoji="1" lang="ja-JP" altLang="en-US" dirty="0">
              <a:latin typeface="BIZ UDPゴシック" panose="020B0400000000000000" pitchFamily="50" charset="-128"/>
              <a:ea typeface="BIZ UDPゴシック" panose="020B0400000000000000" pitchFamily="50" charset="-128"/>
            </a:rPr>
            <a:t>触覚</a:t>
          </a:r>
        </a:p>
      </dgm:t>
    </dgm:pt>
    <dgm:pt modelId="{B931AB6F-1B77-4773-B095-EB89FCA0AF9B}" type="parTrans" cxnId="{EBB0BAC8-497D-48B9-BCB3-DB5F7285034E}">
      <dgm:prSet/>
      <dgm:spPr/>
      <dgm:t>
        <a:bodyPr/>
        <a:lstStyle/>
        <a:p>
          <a:endParaRPr kumimoji="1" lang="ja-JP" altLang="en-US"/>
        </a:p>
      </dgm:t>
    </dgm:pt>
    <dgm:pt modelId="{13E72628-4F84-4854-AC17-6AF3CFCDEE8B}" type="sibTrans" cxnId="{EBB0BAC8-497D-48B9-BCB3-DB5F7285034E}">
      <dgm:prSet/>
      <dgm:spPr/>
      <dgm:t>
        <a:bodyPr/>
        <a:lstStyle/>
        <a:p>
          <a:endParaRPr kumimoji="1" lang="ja-JP" altLang="en-US"/>
        </a:p>
      </dgm:t>
    </dgm:pt>
    <dgm:pt modelId="{23A2E84D-9B2A-4D80-8ABB-3E841780AC60}" type="pres">
      <dgm:prSet presAssocID="{D63BF41F-1317-4EAF-9576-6BB8529C3769}" presName="cycle" presStyleCnt="0">
        <dgm:presLayoutVars>
          <dgm:dir/>
          <dgm:resizeHandles val="exact"/>
        </dgm:presLayoutVars>
      </dgm:prSet>
      <dgm:spPr/>
    </dgm:pt>
    <dgm:pt modelId="{1A83DC65-6F70-4939-9071-85E4EB22D288}" type="pres">
      <dgm:prSet presAssocID="{F1725E64-9B6F-40E7-8631-A64C6C965772}" presName="node" presStyleLbl="node1" presStyleIdx="0" presStyleCnt="5">
        <dgm:presLayoutVars>
          <dgm:bulletEnabled val="1"/>
        </dgm:presLayoutVars>
      </dgm:prSet>
      <dgm:spPr/>
    </dgm:pt>
    <dgm:pt modelId="{4C65024A-67A8-4279-BE57-ABAFE0C94103}" type="pres">
      <dgm:prSet presAssocID="{F1725E64-9B6F-40E7-8631-A64C6C965772}" presName="spNode" presStyleCnt="0"/>
      <dgm:spPr/>
    </dgm:pt>
    <dgm:pt modelId="{C75BAE3D-B137-42B6-85A7-7066AEF6F5FD}" type="pres">
      <dgm:prSet presAssocID="{948353C3-DF2B-4ABE-9C0D-A8D45CD9C234}" presName="sibTrans" presStyleLbl="sibTrans1D1" presStyleIdx="0" presStyleCnt="5"/>
      <dgm:spPr/>
    </dgm:pt>
    <dgm:pt modelId="{F3ECE4C2-EC66-4263-A4CA-832DA16FD080}" type="pres">
      <dgm:prSet presAssocID="{CFBECBD4-72C8-4A76-8357-B47EB85703DF}" presName="node" presStyleLbl="node1" presStyleIdx="1" presStyleCnt="5">
        <dgm:presLayoutVars>
          <dgm:bulletEnabled val="1"/>
        </dgm:presLayoutVars>
      </dgm:prSet>
      <dgm:spPr/>
    </dgm:pt>
    <dgm:pt modelId="{DFA5B194-B30F-4A9C-BD18-A73D6EA926A9}" type="pres">
      <dgm:prSet presAssocID="{CFBECBD4-72C8-4A76-8357-B47EB85703DF}" presName="spNode" presStyleCnt="0"/>
      <dgm:spPr/>
    </dgm:pt>
    <dgm:pt modelId="{6A7C8329-0E25-4585-84EF-ECD7CE01B288}" type="pres">
      <dgm:prSet presAssocID="{CB424241-7B20-4498-94BA-ECCE55843C5E}" presName="sibTrans" presStyleLbl="sibTrans1D1" presStyleIdx="1" presStyleCnt="5"/>
      <dgm:spPr/>
    </dgm:pt>
    <dgm:pt modelId="{366B5D18-FB95-4946-BE4E-937E0C695E43}" type="pres">
      <dgm:prSet presAssocID="{3C9DAD5A-BE31-4281-B411-728AA99B3285}" presName="node" presStyleLbl="node1" presStyleIdx="2" presStyleCnt="5">
        <dgm:presLayoutVars>
          <dgm:bulletEnabled val="1"/>
        </dgm:presLayoutVars>
      </dgm:prSet>
      <dgm:spPr/>
    </dgm:pt>
    <dgm:pt modelId="{30413473-DDAF-4F7E-96F0-1CD0386CAA1A}" type="pres">
      <dgm:prSet presAssocID="{3C9DAD5A-BE31-4281-B411-728AA99B3285}" presName="spNode" presStyleCnt="0"/>
      <dgm:spPr/>
    </dgm:pt>
    <dgm:pt modelId="{E51E6360-0ACE-4FD0-ACD0-5D470AC92D61}" type="pres">
      <dgm:prSet presAssocID="{693DEBF5-5F58-4EE4-974C-40D208FE4B94}" presName="sibTrans" presStyleLbl="sibTrans1D1" presStyleIdx="2" presStyleCnt="5"/>
      <dgm:spPr/>
    </dgm:pt>
    <dgm:pt modelId="{83FE756C-B58C-470F-AD6C-E8D992E87754}" type="pres">
      <dgm:prSet presAssocID="{00772BF0-3B7E-41D7-AA4F-8055D656FD36}" presName="node" presStyleLbl="node1" presStyleIdx="3" presStyleCnt="5">
        <dgm:presLayoutVars>
          <dgm:bulletEnabled val="1"/>
        </dgm:presLayoutVars>
      </dgm:prSet>
      <dgm:spPr/>
    </dgm:pt>
    <dgm:pt modelId="{27988F58-276B-4C04-9E76-60EB03D7E5BE}" type="pres">
      <dgm:prSet presAssocID="{00772BF0-3B7E-41D7-AA4F-8055D656FD36}" presName="spNode" presStyleCnt="0"/>
      <dgm:spPr/>
    </dgm:pt>
    <dgm:pt modelId="{D55F81EE-E6CE-4EA5-8516-77FD4850A613}" type="pres">
      <dgm:prSet presAssocID="{E24F15AC-8661-41FD-A1A4-E223119290F7}" presName="sibTrans" presStyleLbl="sibTrans1D1" presStyleIdx="3" presStyleCnt="5"/>
      <dgm:spPr/>
    </dgm:pt>
    <dgm:pt modelId="{B1F8D59C-86F3-442E-9639-27ECCC1BDC0A}" type="pres">
      <dgm:prSet presAssocID="{1EF3312F-866E-46F6-A9E3-C57D227AF1A3}" presName="node" presStyleLbl="node1" presStyleIdx="4" presStyleCnt="5">
        <dgm:presLayoutVars>
          <dgm:bulletEnabled val="1"/>
        </dgm:presLayoutVars>
      </dgm:prSet>
      <dgm:spPr/>
    </dgm:pt>
    <dgm:pt modelId="{69A66FE7-C883-4505-A0EA-D3BE08D30F88}" type="pres">
      <dgm:prSet presAssocID="{1EF3312F-866E-46F6-A9E3-C57D227AF1A3}" presName="spNode" presStyleCnt="0"/>
      <dgm:spPr/>
    </dgm:pt>
    <dgm:pt modelId="{7A4AD743-A279-4A08-BCB8-ABB2566DCDC1}" type="pres">
      <dgm:prSet presAssocID="{13E72628-4F84-4854-AC17-6AF3CFCDEE8B}" presName="sibTrans" presStyleLbl="sibTrans1D1" presStyleIdx="4" presStyleCnt="5"/>
      <dgm:spPr/>
    </dgm:pt>
  </dgm:ptLst>
  <dgm:cxnLst>
    <dgm:cxn modelId="{43CC040C-E312-40DA-86CC-B52E05CB4509}" srcId="{D63BF41F-1317-4EAF-9576-6BB8529C3769}" destId="{CFBECBD4-72C8-4A76-8357-B47EB85703DF}" srcOrd="1" destOrd="0" parTransId="{DBD36EE0-BD6C-45EE-8D75-ADDC25140F7B}" sibTransId="{CB424241-7B20-4498-94BA-ECCE55843C5E}"/>
    <dgm:cxn modelId="{7F4B1B36-92AE-4BB9-992A-139437527383}" srcId="{D63BF41F-1317-4EAF-9576-6BB8529C3769}" destId="{3C9DAD5A-BE31-4281-B411-728AA99B3285}" srcOrd="2" destOrd="0" parTransId="{E4C3622E-A657-42E9-8ADC-ECC8A2552E35}" sibTransId="{693DEBF5-5F58-4EE4-974C-40D208FE4B94}"/>
    <dgm:cxn modelId="{C7F43062-C5E3-4BDA-8820-F2D2BEE33117}" type="presOf" srcId="{F1725E64-9B6F-40E7-8631-A64C6C965772}" destId="{1A83DC65-6F70-4939-9071-85E4EB22D288}" srcOrd="0" destOrd="0" presId="urn:microsoft.com/office/officeart/2005/8/layout/cycle6"/>
    <dgm:cxn modelId="{1C9DB64B-3AD3-4EC3-9F2D-520D34DB9332}" type="presOf" srcId="{1EF3312F-866E-46F6-A9E3-C57D227AF1A3}" destId="{B1F8D59C-86F3-442E-9639-27ECCC1BDC0A}" srcOrd="0" destOrd="0" presId="urn:microsoft.com/office/officeart/2005/8/layout/cycle6"/>
    <dgm:cxn modelId="{4B0C6370-43CF-45D2-96F4-4564C33E30A5}" srcId="{D63BF41F-1317-4EAF-9576-6BB8529C3769}" destId="{F1725E64-9B6F-40E7-8631-A64C6C965772}" srcOrd="0" destOrd="0" parTransId="{A8331DC3-3B17-40EA-A992-40597AA1C222}" sibTransId="{948353C3-DF2B-4ABE-9C0D-A8D45CD9C234}"/>
    <dgm:cxn modelId="{980B3456-BB35-4A3E-82FF-97A866042256}" type="presOf" srcId="{00772BF0-3B7E-41D7-AA4F-8055D656FD36}" destId="{83FE756C-B58C-470F-AD6C-E8D992E87754}" srcOrd="0" destOrd="0" presId="urn:microsoft.com/office/officeart/2005/8/layout/cycle6"/>
    <dgm:cxn modelId="{A75A5A79-9191-4A1E-82A1-29CD79C59AB7}" type="presOf" srcId="{CB424241-7B20-4498-94BA-ECCE55843C5E}" destId="{6A7C8329-0E25-4585-84EF-ECD7CE01B288}" srcOrd="0" destOrd="0" presId="urn:microsoft.com/office/officeart/2005/8/layout/cycle6"/>
    <dgm:cxn modelId="{78CAD581-3366-4E27-8C07-CFFA0B7617E0}" type="presOf" srcId="{D63BF41F-1317-4EAF-9576-6BB8529C3769}" destId="{23A2E84D-9B2A-4D80-8ABB-3E841780AC60}" srcOrd="0" destOrd="0" presId="urn:microsoft.com/office/officeart/2005/8/layout/cycle6"/>
    <dgm:cxn modelId="{03317585-EE64-45FB-9F95-FF122C7035F9}" type="presOf" srcId="{693DEBF5-5F58-4EE4-974C-40D208FE4B94}" destId="{E51E6360-0ACE-4FD0-ACD0-5D470AC92D61}" srcOrd="0" destOrd="0" presId="urn:microsoft.com/office/officeart/2005/8/layout/cycle6"/>
    <dgm:cxn modelId="{92F188AF-C80D-494D-9FE4-452FD3F8A490}" type="presOf" srcId="{3C9DAD5A-BE31-4281-B411-728AA99B3285}" destId="{366B5D18-FB95-4946-BE4E-937E0C695E43}" srcOrd="0" destOrd="0" presId="urn:microsoft.com/office/officeart/2005/8/layout/cycle6"/>
    <dgm:cxn modelId="{DA62E4B2-E01A-4A04-BBD4-50019E135BDC}" type="presOf" srcId="{E24F15AC-8661-41FD-A1A4-E223119290F7}" destId="{D55F81EE-E6CE-4EA5-8516-77FD4850A613}" srcOrd="0" destOrd="0" presId="urn:microsoft.com/office/officeart/2005/8/layout/cycle6"/>
    <dgm:cxn modelId="{FE5DEEBE-988E-47CF-A4BC-55543B27726E}" type="presOf" srcId="{948353C3-DF2B-4ABE-9C0D-A8D45CD9C234}" destId="{C75BAE3D-B137-42B6-85A7-7066AEF6F5FD}" srcOrd="0" destOrd="0" presId="urn:microsoft.com/office/officeart/2005/8/layout/cycle6"/>
    <dgm:cxn modelId="{D0E156C0-50F1-4AF5-9458-38588C38E9E3}" type="presOf" srcId="{CFBECBD4-72C8-4A76-8357-B47EB85703DF}" destId="{F3ECE4C2-EC66-4263-A4CA-832DA16FD080}" srcOrd="0" destOrd="0" presId="urn:microsoft.com/office/officeart/2005/8/layout/cycle6"/>
    <dgm:cxn modelId="{EBB0BAC8-497D-48B9-BCB3-DB5F7285034E}" srcId="{D63BF41F-1317-4EAF-9576-6BB8529C3769}" destId="{1EF3312F-866E-46F6-A9E3-C57D227AF1A3}" srcOrd="4" destOrd="0" parTransId="{B931AB6F-1B77-4773-B095-EB89FCA0AF9B}" sibTransId="{13E72628-4F84-4854-AC17-6AF3CFCDEE8B}"/>
    <dgm:cxn modelId="{2E6598D3-AF9D-4099-976E-39B915F1331E}" type="presOf" srcId="{13E72628-4F84-4854-AC17-6AF3CFCDEE8B}" destId="{7A4AD743-A279-4A08-BCB8-ABB2566DCDC1}" srcOrd="0" destOrd="0" presId="urn:microsoft.com/office/officeart/2005/8/layout/cycle6"/>
    <dgm:cxn modelId="{C95206F3-2694-4DAC-83F6-5757CC51FEB1}" srcId="{D63BF41F-1317-4EAF-9576-6BB8529C3769}" destId="{00772BF0-3B7E-41D7-AA4F-8055D656FD36}" srcOrd="3" destOrd="0" parTransId="{EDBD0635-DCDB-4339-BCCA-6DC824DB42C5}" sibTransId="{E24F15AC-8661-41FD-A1A4-E223119290F7}"/>
    <dgm:cxn modelId="{852CF51B-5D41-42A0-BBCB-DE2E3034C857}" type="presParOf" srcId="{23A2E84D-9B2A-4D80-8ABB-3E841780AC60}" destId="{1A83DC65-6F70-4939-9071-85E4EB22D288}" srcOrd="0" destOrd="0" presId="urn:microsoft.com/office/officeart/2005/8/layout/cycle6"/>
    <dgm:cxn modelId="{A16AC3CA-6CD5-4BA7-8E22-4F3CA17A7E82}" type="presParOf" srcId="{23A2E84D-9B2A-4D80-8ABB-3E841780AC60}" destId="{4C65024A-67A8-4279-BE57-ABAFE0C94103}" srcOrd="1" destOrd="0" presId="urn:microsoft.com/office/officeart/2005/8/layout/cycle6"/>
    <dgm:cxn modelId="{A2E20C8A-406D-493E-BA6A-32E081632F96}" type="presParOf" srcId="{23A2E84D-9B2A-4D80-8ABB-3E841780AC60}" destId="{C75BAE3D-B137-42B6-85A7-7066AEF6F5FD}" srcOrd="2" destOrd="0" presId="urn:microsoft.com/office/officeart/2005/8/layout/cycle6"/>
    <dgm:cxn modelId="{58010E51-8FDB-4450-B3BD-2F8961B240AF}" type="presParOf" srcId="{23A2E84D-9B2A-4D80-8ABB-3E841780AC60}" destId="{F3ECE4C2-EC66-4263-A4CA-832DA16FD080}" srcOrd="3" destOrd="0" presId="urn:microsoft.com/office/officeart/2005/8/layout/cycle6"/>
    <dgm:cxn modelId="{535C39F7-78FE-4A3E-9DBC-E2C04C2596B3}" type="presParOf" srcId="{23A2E84D-9B2A-4D80-8ABB-3E841780AC60}" destId="{DFA5B194-B30F-4A9C-BD18-A73D6EA926A9}" srcOrd="4" destOrd="0" presId="urn:microsoft.com/office/officeart/2005/8/layout/cycle6"/>
    <dgm:cxn modelId="{12196132-83E8-42CB-8CEC-B44B17F440EF}" type="presParOf" srcId="{23A2E84D-9B2A-4D80-8ABB-3E841780AC60}" destId="{6A7C8329-0E25-4585-84EF-ECD7CE01B288}" srcOrd="5" destOrd="0" presId="urn:microsoft.com/office/officeart/2005/8/layout/cycle6"/>
    <dgm:cxn modelId="{D611999E-ABD1-4832-AFD9-D4754C8D56AD}" type="presParOf" srcId="{23A2E84D-9B2A-4D80-8ABB-3E841780AC60}" destId="{366B5D18-FB95-4946-BE4E-937E0C695E43}" srcOrd="6" destOrd="0" presId="urn:microsoft.com/office/officeart/2005/8/layout/cycle6"/>
    <dgm:cxn modelId="{A78B9CA0-9084-4FB9-A593-EFA02A3884F1}" type="presParOf" srcId="{23A2E84D-9B2A-4D80-8ABB-3E841780AC60}" destId="{30413473-DDAF-4F7E-96F0-1CD0386CAA1A}" srcOrd="7" destOrd="0" presId="urn:microsoft.com/office/officeart/2005/8/layout/cycle6"/>
    <dgm:cxn modelId="{740CAD3E-A8A0-40F8-9CEF-07748D8B49E7}" type="presParOf" srcId="{23A2E84D-9B2A-4D80-8ABB-3E841780AC60}" destId="{E51E6360-0ACE-4FD0-ACD0-5D470AC92D61}" srcOrd="8" destOrd="0" presId="urn:microsoft.com/office/officeart/2005/8/layout/cycle6"/>
    <dgm:cxn modelId="{0A14E52A-A2C7-4682-A9AA-13FF0EDCCEA7}" type="presParOf" srcId="{23A2E84D-9B2A-4D80-8ABB-3E841780AC60}" destId="{83FE756C-B58C-470F-AD6C-E8D992E87754}" srcOrd="9" destOrd="0" presId="urn:microsoft.com/office/officeart/2005/8/layout/cycle6"/>
    <dgm:cxn modelId="{A054E215-7724-4E90-AA28-74906283E452}" type="presParOf" srcId="{23A2E84D-9B2A-4D80-8ABB-3E841780AC60}" destId="{27988F58-276B-4C04-9E76-60EB03D7E5BE}" srcOrd="10" destOrd="0" presId="urn:microsoft.com/office/officeart/2005/8/layout/cycle6"/>
    <dgm:cxn modelId="{D021E866-66ED-43C6-84D0-884BBD064F80}" type="presParOf" srcId="{23A2E84D-9B2A-4D80-8ABB-3E841780AC60}" destId="{D55F81EE-E6CE-4EA5-8516-77FD4850A613}" srcOrd="11" destOrd="0" presId="urn:microsoft.com/office/officeart/2005/8/layout/cycle6"/>
    <dgm:cxn modelId="{867A46AC-2D2F-4E73-AC6F-89089A10A6D9}" type="presParOf" srcId="{23A2E84D-9B2A-4D80-8ABB-3E841780AC60}" destId="{B1F8D59C-86F3-442E-9639-27ECCC1BDC0A}" srcOrd="12" destOrd="0" presId="urn:microsoft.com/office/officeart/2005/8/layout/cycle6"/>
    <dgm:cxn modelId="{EEE7D76D-0754-4A49-A255-2A459C789D4B}" type="presParOf" srcId="{23A2E84D-9B2A-4D80-8ABB-3E841780AC60}" destId="{69A66FE7-C883-4505-A0EA-D3BE08D30F88}" srcOrd="13" destOrd="0" presId="urn:microsoft.com/office/officeart/2005/8/layout/cycle6"/>
    <dgm:cxn modelId="{4185F701-0E22-4A13-8FCA-CA2372844A2A}" type="presParOf" srcId="{23A2E84D-9B2A-4D80-8ABB-3E841780AC60}" destId="{7A4AD743-A279-4A08-BCB8-ABB2566DCDC1}"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3BF41F-1317-4EAF-9576-6BB8529C3769}" type="doc">
      <dgm:prSet loTypeId="urn:microsoft.com/office/officeart/2005/8/layout/cycle6" loCatId="relationship" qsTypeId="urn:microsoft.com/office/officeart/2005/8/quickstyle/simple1" qsCatId="simple" csTypeId="urn:microsoft.com/office/officeart/2005/8/colors/colorful1" csCatId="colorful" phldr="1"/>
      <dgm:spPr/>
      <dgm:t>
        <a:bodyPr/>
        <a:lstStyle/>
        <a:p>
          <a:endParaRPr kumimoji="1" lang="ja-JP" altLang="en-US"/>
        </a:p>
      </dgm:t>
    </dgm:pt>
    <dgm:pt modelId="{F1725E64-9B6F-40E7-8631-A64C6C965772}">
      <dgm:prSet phldrT="[テキスト]"/>
      <dgm:spPr>
        <a:ln>
          <a:solidFill>
            <a:schemeClr val="bg1"/>
          </a:solidFill>
        </a:ln>
      </dgm:spPr>
      <dgm:t>
        <a:bodyPr/>
        <a:lstStyle/>
        <a:p>
          <a:r>
            <a:rPr kumimoji="1" lang="ja-JP" altLang="en-US" dirty="0">
              <a:latin typeface="BIZ UDPゴシック" panose="020B0400000000000000" pitchFamily="50" charset="-128"/>
              <a:ea typeface="BIZ UDPゴシック" panose="020B0400000000000000" pitchFamily="50" charset="-128"/>
            </a:rPr>
            <a:t>味覚</a:t>
          </a:r>
        </a:p>
      </dgm:t>
    </dgm:pt>
    <dgm:pt modelId="{A8331DC3-3B17-40EA-A992-40597AA1C222}" type="parTrans" cxnId="{4B0C6370-43CF-45D2-96F4-4564C33E30A5}">
      <dgm:prSet/>
      <dgm:spPr/>
      <dgm:t>
        <a:bodyPr/>
        <a:lstStyle/>
        <a:p>
          <a:endParaRPr kumimoji="1" lang="ja-JP" altLang="en-US"/>
        </a:p>
      </dgm:t>
    </dgm:pt>
    <dgm:pt modelId="{948353C3-DF2B-4ABE-9C0D-A8D45CD9C234}" type="sibTrans" cxnId="{4B0C6370-43CF-45D2-96F4-4564C33E30A5}">
      <dgm:prSet/>
      <dgm:spPr/>
      <dgm:t>
        <a:bodyPr/>
        <a:lstStyle/>
        <a:p>
          <a:endParaRPr kumimoji="1" lang="ja-JP" altLang="en-US"/>
        </a:p>
      </dgm:t>
    </dgm:pt>
    <dgm:pt modelId="{CFBECBD4-72C8-4A76-8357-B47EB85703DF}">
      <dgm:prSet phldrT="[テキスト]"/>
      <dgm:spPr>
        <a:solidFill>
          <a:srgbClr val="70AD47"/>
        </a:solidFill>
      </dgm:spPr>
      <dgm:t>
        <a:bodyPr/>
        <a:lstStyle/>
        <a:p>
          <a:r>
            <a:rPr kumimoji="1" lang="ja-JP" altLang="en-US" dirty="0">
              <a:latin typeface="BIZ UDPゴシック" panose="020B0400000000000000" pitchFamily="50" charset="-128"/>
              <a:ea typeface="BIZ UDPゴシック" panose="020B0400000000000000" pitchFamily="50" charset="-128"/>
            </a:rPr>
            <a:t>聴覚</a:t>
          </a:r>
        </a:p>
      </dgm:t>
    </dgm:pt>
    <dgm:pt modelId="{DBD36EE0-BD6C-45EE-8D75-ADDC25140F7B}" type="parTrans" cxnId="{43CC040C-E312-40DA-86CC-B52E05CB4509}">
      <dgm:prSet/>
      <dgm:spPr/>
      <dgm:t>
        <a:bodyPr/>
        <a:lstStyle/>
        <a:p>
          <a:endParaRPr kumimoji="1" lang="ja-JP" altLang="en-US"/>
        </a:p>
      </dgm:t>
    </dgm:pt>
    <dgm:pt modelId="{CB424241-7B20-4498-94BA-ECCE55843C5E}" type="sibTrans" cxnId="{43CC040C-E312-40DA-86CC-B52E05CB4509}">
      <dgm:prSet/>
      <dgm:spPr/>
      <dgm:t>
        <a:bodyPr/>
        <a:lstStyle/>
        <a:p>
          <a:endParaRPr kumimoji="1" lang="ja-JP" altLang="en-US"/>
        </a:p>
      </dgm:t>
    </dgm:pt>
    <dgm:pt modelId="{3C9DAD5A-BE31-4281-B411-728AA99B3285}">
      <dgm:prSet phldrT="[テキスト]"/>
      <dgm:spPr>
        <a:solidFill>
          <a:schemeClr val="accent4"/>
        </a:solidFill>
      </dgm:spPr>
      <dgm:t>
        <a:bodyPr/>
        <a:lstStyle/>
        <a:p>
          <a:r>
            <a:rPr kumimoji="1" lang="ja-JP" altLang="en-US" dirty="0">
              <a:latin typeface="BIZ UDPゴシック" panose="020B0400000000000000" pitchFamily="50" charset="-128"/>
              <a:ea typeface="BIZ UDPゴシック" panose="020B0400000000000000" pitchFamily="50" charset="-128"/>
            </a:rPr>
            <a:t>嗅覚</a:t>
          </a:r>
        </a:p>
      </dgm:t>
    </dgm:pt>
    <dgm:pt modelId="{E4C3622E-A657-42E9-8ADC-ECC8A2552E35}" type="parTrans" cxnId="{7F4B1B36-92AE-4BB9-992A-139437527383}">
      <dgm:prSet/>
      <dgm:spPr/>
      <dgm:t>
        <a:bodyPr/>
        <a:lstStyle/>
        <a:p>
          <a:endParaRPr kumimoji="1" lang="ja-JP" altLang="en-US"/>
        </a:p>
      </dgm:t>
    </dgm:pt>
    <dgm:pt modelId="{693DEBF5-5F58-4EE4-974C-40D208FE4B94}" type="sibTrans" cxnId="{7F4B1B36-92AE-4BB9-992A-139437527383}">
      <dgm:prSet/>
      <dgm:spPr/>
      <dgm:t>
        <a:bodyPr/>
        <a:lstStyle/>
        <a:p>
          <a:endParaRPr kumimoji="1" lang="ja-JP" altLang="en-US"/>
        </a:p>
      </dgm:t>
    </dgm:pt>
    <dgm:pt modelId="{00772BF0-3B7E-41D7-AA4F-8055D656FD36}">
      <dgm:prSet phldrT="[テキスト]"/>
      <dgm:spPr/>
      <dgm:t>
        <a:bodyPr/>
        <a:lstStyle/>
        <a:p>
          <a:r>
            <a:rPr kumimoji="1" lang="ja-JP" altLang="en-US" dirty="0">
              <a:latin typeface="BIZ UDPゴシック" panose="020B0400000000000000" pitchFamily="50" charset="-128"/>
              <a:ea typeface="BIZ UDPゴシック" panose="020B0400000000000000" pitchFamily="50" charset="-128"/>
            </a:rPr>
            <a:t>視覚</a:t>
          </a:r>
        </a:p>
      </dgm:t>
    </dgm:pt>
    <dgm:pt modelId="{EDBD0635-DCDB-4339-BCCA-6DC824DB42C5}" type="parTrans" cxnId="{C95206F3-2694-4DAC-83F6-5757CC51FEB1}">
      <dgm:prSet/>
      <dgm:spPr/>
      <dgm:t>
        <a:bodyPr/>
        <a:lstStyle/>
        <a:p>
          <a:endParaRPr kumimoji="1" lang="ja-JP" altLang="en-US"/>
        </a:p>
      </dgm:t>
    </dgm:pt>
    <dgm:pt modelId="{E24F15AC-8661-41FD-A1A4-E223119290F7}" type="sibTrans" cxnId="{C95206F3-2694-4DAC-83F6-5757CC51FEB1}">
      <dgm:prSet/>
      <dgm:spPr/>
      <dgm:t>
        <a:bodyPr/>
        <a:lstStyle/>
        <a:p>
          <a:endParaRPr kumimoji="1" lang="ja-JP" altLang="en-US"/>
        </a:p>
      </dgm:t>
    </dgm:pt>
    <dgm:pt modelId="{1EF3312F-866E-46F6-A9E3-C57D227AF1A3}">
      <dgm:prSet phldrT="[テキスト]"/>
      <dgm:spPr>
        <a:solidFill>
          <a:srgbClr val="F159DB"/>
        </a:solidFill>
      </dgm:spPr>
      <dgm:t>
        <a:bodyPr/>
        <a:lstStyle/>
        <a:p>
          <a:r>
            <a:rPr kumimoji="1" lang="ja-JP" altLang="en-US" dirty="0">
              <a:latin typeface="BIZ UDPゴシック" panose="020B0400000000000000" pitchFamily="50" charset="-128"/>
              <a:ea typeface="BIZ UDPゴシック" panose="020B0400000000000000" pitchFamily="50" charset="-128"/>
            </a:rPr>
            <a:t>触覚</a:t>
          </a:r>
        </a:p>
      </dgm:t>
    </dgm:pt>
    <dgm:pt modelId="{B931AB6F-1B77-4773-B095-EB89FCA0AF9B}" type="parTrans" cxnId="{EBB0BAC8-497D-48B9-BCB3-DB5F7285034E}">
      <dgm:prSet/>
      <dgm:spPr/>
      <dgm:t>
        <a:bodyPr/>
        <a:lstStyle/>
        <a:p>
          <a:endParaRPr kumimoji="1" lang="ja-JP" altLang="en-US"/>
        </a:p>
      </dgm:t>
    </dgm:pt>
    <dgm:pt modelId="{13E72628-4F84-4854-AC17-6AF3CFCDEE8B}" type="sibTrans" cxnId="{EBB0BAC8-497D-48B9-BCB3-DB5F7285034E}">
      <dgm:prSet/>
      <dgm:spPr/>
      <dgm:t>
        <a:bodyPr/>
        <a:lstStyle/>
        <a:p>
          <a:endParaRPr kumimoji="1" lang="ja-JP" altLang="en-US"/>
        </a:p>
      </dgm:t>
    </dgm:pt>
    <dgm:pt modelId="{23A2E84D-9B2A-4D80-8ABB-3E841780AC60}" type="pres">
      <dgm:prSet presAssocID="{D63BF41F-1317-4EAF-9576-6BB8529C3769}" presName="cycle" presStyleCnt="0">
        <dgm:presLayoutVars>
          <dgm:dir/>
          <dgm:resizeHandles val="exact"/>
        </dgm:presLayoutVars>
      </dgm:prSet>
      <dgm:spPr/>
    </dgm:pt>
    <dgm:pt modelId="{1A83DC65-6F70-4939-9071-85E4EB22D288}" type="pres">
      <dgm:prSet presAssocID="{F1725E64-9B6F-40E7-8631-A64C6C965772}" presName="node" presStyleLbl="node1" presStyleIdx="0" presStyleCnt="5">
        <dgm:presLayoutVars>
          <dgm:bulletEnabled val="1"/>
        </dgm:presLayoutVars>
      </dgm:prSet>
      <dgm:spPr/>
    </dgm:pt>
    <dgm:pt modelId="{4C65024A-67A8-4279-BE57-ABAFE0C94103}" type="pres">
      <dgm:prSet presAssocID="{F1725E64-9B6F-40E7-8631-A64C6C965772}" presName="spNode" presStyleCnt="0"/>
      <dgm:spPr/>
    </dgm:pt>
    <dgm:pt modelId="{C75BAE3D-B137-42B6-85A7-7066AEF6F5FD}" type="pres">
      <dgm:prSet presAssocID="{948353C3-DF2B-4ABE-9C0D-A8D45CD9C234}" presName="sibTrans" presStyleLbl="sibTrans1D1" presStyleIdx="0" presStyleCnt="5"/>
      <dgm:spPr/>
    </dgm:pt>
    <dgm:pt modelId="{F3ECE4C2-EC66-4263-A4CA-832DA16FD080}" type="pres">
      <dgm:prSet presAssocID="{CFBECBD4-72C8-4A76-8357-B47EB85703DF}" presName="node" presStyleLbl="node1" presStyleIdx="1" presStyleCnt="5">
        <dgm:presLayoutVars>
          <dgm:bulletEnabled val="1"/>
        </dgm:presLayoutVars>
      </dgm:prSet>
      <dgm:spPr/>
    </dgm:pt>
    <dgm:pt modelId="{DFA5B194-B30F-4A9C-BD18-A73D6EA926A9}" type="pres">
      <dgm:prSet presAssocID="{CFBECBD4-72C8-4A76-8357-B47EB85703DF}" presName="spNode" presStyleCnt="0"/>
      <dgm:spPr/>
    </dgm:pt>
    <dgm:pt modelId="{6A7C8329-0E25-4585-84EF-ECD7CE01B288}" type="pres">
      <dgm:prSet presAssocID="{CB424241-7B20-4498-94BA-ECCE55843C5E}" presName="sibTrans" presStyleLbl="sibTrans1D1" presStyleIdx="1" presStyleCnt="5"/>
      <dgm:spPr/>
    </dgm:pt>
    <dgm:pt modelId="{366B5D18-FB95-4946-BE4E-937E0C695E43}" type="pres">
      <dgm:prSet presAssocID="{3C9DAD5A-BE31-4281-B411-728AA99B3285}" presName="node" presStyleLbl="node1" presStyleIdx="2" presStyleCnt="5">
        <dgm:presLayoutVars>
          <dgm:bulletEnabled val="1"/>
        </dgm:presLayoutVars>
      </dgm:prSet>
      <dgm:spPr/>
    </dgm:pt>
    <dgm:pt modelId="{30413473-DDAF-4F7E-96F0-1CD0386CAA1A}" type="pres">
      <dgm:prSet presAssocID="{3C9DAD5A-BE31-4281-B411-728AA99B3285}" presName="spNode" presStyleCnt="0"/>
      <dgm:spPr/>
    </dgm:pt>
    <dgm:pt modelId="{E51E6360-0ACE-4FD0-ACD0-5D470AC92D61}" type="pres">
      <dgm:prSet presAssocID="{693DEBF5-5F58-4EE4-974C-40D208FE4B94}" presName="sibTrans" presStyleLbl="sibTrans1D1" presStyleIdx="2" presStyleCnt="5"/>
      <dgm:spPr/>
    </dgm:pt>
    <dgm:pt modelId="{83FE756C-B58C-470F-AD6C-E8D992E87754}" type="pres">
      <dgm:prSet presAssocID="{00772BF0-3B7E-41D7-AA4F-8055D656FD36}" presName="node" presStyleLbl="node1" presStyleIdx="3" presStyleCnt="5">
        <dgm:presLayoutVars>
          <dgm:bulletEnabled val="1"/>
        </dgm:presLayoutVars>
      </dgm:prSet>
      <dgm:spPr/>
    </dgm:pt>
    <dgm:pt modelId="{27988F58-276B-4C04-9E76-60EB03D7E5BE}" type="pres">
      <dgm:prSet presAssocID="{00772BF0-3B7E-41D7-AA4F-8055D656FD36}" presName="spNode" presStyleCnt="0"/>
      <dgm:spPr/>
    </dgm:pt>
    <dgm:pt modelId="{D55F81EE-E6CE-4EA5-8516-77FD4850A613}" type="pres">
      <dgm:prSet presAssocID="{E24F15AC-8661-41FD-A1A4-E223119290F7}" presName="sibTrans" presStyleLbl="sibTrans1D1" presStyleIdx="3" presStyleCnt="5"/>
      <dgm:spPr/>
    </dgm:pt>
    <dgm:pt modelId="{B1F8D59C-86F3-442E-9639-27ECCC1BDC0A}" type="pres">
      <dgm:prSet presAssocID="{1EF3312F-866E-46F6-A9E3-C57D227AF1A3}" presName="node" presStyleLbl="node1" presStyleIdx="4" presStyleCnt="5">
        <dgm:presLayoutVars>
          <dgm:bulletEnabled val="1"/>
        </dgm:presLayoutVars>
      </dgm:prSet>
      <dgm:spPr/>
    </dgm:pt>
    <dgm:pt modelId="{69A66FE7-C883-4505-A0EA-D3BE08D30F88}" type="pres">
      <dgm:prSet presAssocID="{1EF3312F-866E-46F6-A9E3-C57D227AF1A3}" presName="spNode" presStyleCnt="0"/>
      <dgm:spPr/>
    </dgm:pt>
    <dgm:pt modelId="{7A4AD743-A279-4A08-BCB8-ABB2566DCDC1}" type="pres">
      <dgm:prSet presAssocID="{13E72628-4F84-4854-AC17-6AF3CFCDEE8B}" presName="sibTrans" presStyleLbl="sibTrans1D1" presStyleIdx="4" presStyleCnt="5"/>
      <dgm:spPr/>
    </dgm:pt>
  </dgm:ptLst>
  <dgm:cxnLst>
    <dgm:cxn modelId="{43CC040C-E312-40DA-86CC-B52E05CB4509}" srcId="{D63BF41F-1317-4EAF-9576-6BB8529C3769}" destId="{CFBECBD4-72C8-4A76-8357-B47EB85703DF}" srcOrd="1" destOrd="0" parTransId="{DBD36EE0-BD6C-45EE-8D75-ADDC25140F7B}" sibTransId="{CB424241-7B20-4498-94BA-ECCE55843C5E}"/>
    <dgm:cxn modelId="{7F4B1B36-92AE-4BB9-992A-139437527383}" srcId="{D63BF41F-1317-4EAF-9576-6BB8529C3769}" destId="{3C9DAD5A-BE31-4281-B411-728AA99B3285}" srcOrd="2" destOrd="0" parTransId="{E4C3622E-A657-42E9-8ADC-ECC8A2552E35}" sibTransId="{693DEBF5-5F58-4EE4-974C-40D208FE4B94}"/>
    <dgm:cxn modelId="{C7F43062-C5E3-4BDA-8820-F2D2BEE33117}" type="presOf" srcId="{F1725E64-9B6F-40E7-8631-A64C6C965772}" destId="{1A83DC65-6F70-4939-9071-85E4EB22D288}" srcOrd="0" destOrd="0" presId="urn:microsoft.com/office/officeart/2005/8/layout/cycle6"/>
    <dgm:cxn modelId="{1C9DB64B-3AD3-4EC3-9F2D-520D34DB9332}" type="presOf" srcId="{1EF3312F-866E-46F6-A9E3-C57D227AF1A3}" destId="{B1F8D59C-86F3-442E-9639-27ECCC1BDC0A}" srcOrd="0" destOrd="0" presId="urn:microsoft.com/office/officeart/2005/8/layout/cycle6"/>
    <dgm:cxn modelId="{4B0C6370-43CF-45D2-96F4-4564C33E30A5}" srcId="{D63BF41F-1317-4EAF-9576-6BB8529C3769}" destId="{F1725E64-9B6F-40E7-8631-A64C6C965772}" srcOrd="0" destOrd="0" parTransId="{A8331DC3-3B17-40EA-A992-40597AA1C222}" sibTransId="{948353C3-DF2B-4ABE-9C0D-A8D45CD9C234}"/>
    <dgm:cxn modelId="{980B3456-BB35-4A3E-82FF-97A866042256}" type="presOf" srcId="{00772BF0-3B7E-41D7-AA4F-8055D656FD36}" destId="{83FE756C-B58C-470F-AD6C-E8D992E87754}" srcOrd="0" destOrd="0" presId="urn:microsoft.com/office/officeart/2005/8/layout/cycle6"/>
    <dgm:cxn modelId="{A75A5A79-9191-4A1E-82A1-29CD79C59AB7}" type="presOf" srcId="{CB424241-7B20-4498-94BA-ECCE55843C5E}" destId="{6A7C8329-0E25-4585-84EF-ECD7CE01B288}" srcOrd="0" destOrd="0" presId="urn:microsoft.com/office/officeart/2005/8/layout/cycle6"/>
    <dgm:cxn modelId="{78CAD581-3366-4E27-8C07-CFFA0B7617E0}" type="presOf" srcId="{D63BF41F-1317-4EAF-9576-6BB8529C3769}" destId="{23A2E84D-9B2A-4D80-8ABB-3E841780AC60}" srcOrd="0" destOrd="0" presId="urn:microsoft.com/office/officeart/2005/8/layout/cycle6"/>
    <dgm:cxn modelId="{03317585-EE64-45FB-9F95-FF122C7035F9}" type="presOf" srcId="{693DEBF5-5F58-4EE4-974C-40D208FE4B94}" destId="{E51E6360-0ACE-4FD0-ACD0-5D470AC92D61}" srcOrd="0" destOrd="0" presId="urn:microsoft.com/office/officeart/2005/8/layout/cycle6"/>
    <dgm:cxn modelId="{92F188AF-C80D-494D-9FE4-452FD3F8A490}" type="presOf" srcId="{3C9DAD5A-BE31-4281-B411-728AA99B3285}" destId="{366B5D18-FB95-4946-BE4E-937E0C695E43}" srcOrd="0" destOrd="0" presId="urn:microsoft.com/office/officeart/2005/8/layout/cycle6"/>
    <dgm:cxn modelId="{DA62E4B2-E01A-4A04-BBD4-50019E135BDC}" type="presOf" srcId="{E24F15AC-8661-41FD-A1A4-E223119290F7}" destId="{D55F81EE-E6CE-4EA5-8516-77FD4850A613}" srcOrd="0" destOrd="0" presId="urn:microsoft.com/office/officeart/2005/8/layout/cycle6"/>
    <dgm:cxn modelId="{FE5DEEBE-988E-47CF-A4BC-55543B27726E}" type="presOf" srcId="{948353C3-DF2B-4ABE-9C0D-A8D45CD9C234}" destId="{C75BAE3D-B137-42B6-85A7-7066AEF6F5FD}" srcOrd="0" destOrd="0" presId="urn:microsoft.com/office/officeart/2005/8/layout/cycle6"/>
    <dgm:cxn modelId="{D0E156C0-50F1-4AF5-9458-38588C38E9E3}" type="presOf" srcId="{CFBECBD4-72C8-4A76-8357-B47EB85703DF}" destId="{F3ECE4C2-EC66-4263-A4CA-832DA16FD080}" srcOrd="0" destOrd="0" presId="urn:microsoft.com/office/officeart/2005/8/layout/cycle6"/>
    <dgm:cxn modelId="{EBB0BAC8-497D-48B9-BCB3-DB5F7285034E}" srcId="{D63BF41F-1317-4EAF-9576-6BB8529C3769}" destId="{1EF3312F-866E-46F6-A9E3-C57D227AF1A3}" srcOrd="4" destOrd="0" parTransId="{B931AB6F-1B77-4773-B095-EB89FCA0AF9B}" sibTransId="{13E72628-4F84-4854-AC17-6AF3CFCDEE8B}"/>
    <dgm:cxn modelId="{2E6598D3-AF9D-4099-976E-39B915F1331E}" type="presOf" srcId="{13E72628-4F84-4854-AC17-6AF3CFCDEE8B}" destId="{7A4AD743-A279-4A08-BCB8-ABB2566DCDC1}" srcOrd="0" destOrd="0" presId="urn:microsoft.com/office/officeart/2005/8/layout/cycle6"/>
    <dgm:cxn modelId="{C95206F3-2694-4DAC-83F6-5757CC51FEB1}" srcId="{D63BF41F-1317-4EAF-9576-6BB8529C3769}" destId="{00772BF0-3B7E-41D7-AA4F-8055D656FD36}" srcOrd="3" destOrd="0" parTransId="{EDBD0635-DCDB-4339-BCCA-6DC824DB42C5}" sibTransId="{E24F15AC-8661-41FD-A1A4-E223119290F7}"/>
    <dgm:cxn modelId="{852CF51B-5D41-42A0-BBCB-DE2E3034C857}" type="presParOf" srcId="{23A2E84D-9B2A-4D80-8ABB-3E841780AC60}" destId="{1A83DC65-6F70-4939-9071-85E4EB22D288}" srcOrd="0" destOrd="0" presId="urn:microsoft.com/office/officeart/2005/8/layout/cycle6"/>
    <dgm:cxn modelId="{A16AC3CA-6CD5-4BA7-8E22-4F3CA17A7E82}" type="presParOf" srcId="{23A2E84D-9B2A-4D80-8ABB-3E841780AC60}" destId="{4C65024A-67A8-4279-BE57-ABAFE0C94103}" srcOrd="1" destOrd="0" presId="urn:microsoft.com/office/officeart/2005/8/layout/cycle6"/>
    <dgm:cxn modelId="{A2E20C8A-406D-493E-BA6A-32E081632F96}" type="presParOf" srcId="{23A2E84D-9B2A-4D80-8ABB-3E841780AC60}" destId="{C75BAE3D-B137-42B6-85A7-7066AEF6F5FD}" srcOrd="2" destOrd="0" presId="urn:microsoft.com/office/officeart/2005/8/layout/cycle6"/>
    <dgm:cxn modelId="{58010E51-8FDB-4450-B3BD-2F8961B240AF}" type="presParOf" srcId="{23A2E84D-9B2A-4D80-8ABB-3E841780AC60}" destId="{F3ECE4C2-EC66-4263-A4CA-832DA16FD080}" srcOrd="3" destOrd="0" presId="urn:microsoft.com/office/officeart/2005/8/layout/cycle6"/>
    <dgm:cxn modelId="{535C39F7-78FE-4A3E-9DBC-E2C04C2596B3}" type="presParOf" srcId="{23A2E84D-9B2A-4D80-8ABB-3E841780AC60}" destId="{DFA5B194-B30F-4A9C-BD18-A73D6EA926A9}" srcOrd="4" destOrd="0" presId="urn:microsoft.com/office/officeart/2005/8/layout/cycle6"/>
    <dgm:cxn modelId="{12196132-83E8-42CB-8CEC-B44B17F440EF}" type="presParOf" srcId="{23A2E84D-9B2A-4D80-8ABB-3E841780AC60}" destId="{6A7C8329-0E25-4585-84EF-ECD7CE01B288}" srcOrd="5" destOrd="0" presId="urn:microsoft.com/office/officeart/2005/8/layout/cycle6"/>
    <dgm:cxn modelId="{D611999E-ABD1-4832-AFD9-D4754C8D56AD}" type="presParOf" srcId="{23A2E84D-9B2A-4D80-8ABB-3E841780AC60}" destId="{366B5D18-FB95-4946-BE4E-937E0C695E43}" srcOrd="6" destOrd="0" presId="urn:microsoft.com/office/officeart/2005/8/layout/cycle6"/>
    <dgm:cxn modelId="{A78B9CA0-9084-4FB9-A593-EFA02A3884F1}" type="presParOf" srcId="{23A2E84D-9B2A-4D80-8ABB-3E841780AC60}" destId="{30413473-DDAF-4F7E-96F0-1CD0386CAA1A}" srcOrd="7" destOrd="0" presId="urn:microsoft.com/office/officeart/2005/8/layout/cycle6"/>
    <dgm:cxn modelId="{740CAD3E-A8A0-40F8-9CEF-07748D8B49E7}" type="presParOf" srcId="{23A2E84D-9B2A-4D80-8ABB-3E841780AC60}" destId="{E51E6360-0ACE-4FD0-ACD0-5D470AC92D61}" srcOrd="8" destOrd="0" presId="urn:microsoft.com/office/officeart/2005/8/layout/cycle6"/>
    <dgm:cxn modelId="{0A14E52A-A2C7-4682-A9AA-13FF0EDCCEA7}" type="presParOf" srcId="{23A2E84D-9B2A-4D80-8ABB-3E841780AC60}" destId="{83FE756C-B58C-470F-AD6C-E8D992E87754}" srcOrd="9" destOrd="0" presId="urn:microsoft.com/office/officeart/2005/8/layout/cycle6"/>
    <dgm:cxn modelId="{A054E215-7724-4E90-AA28-74906283E452}" type="presParOf" srcId="{23A2E84D-9B2A-4D80-8ABB-3E841780AC60}" destId="{27988F58-276B-4C04-9E76-60EB03D7E5BE}" srcOrd="10" destOrd="0" presId="urn:microsoft.com/office/officeart/2005/8/layout/cycle6"/>
    <dgm:cxn modelId="{D021E866-66ED-43C6-84D0-884BBD064F80}" type="presParOf" srcId="{23A2E84D-9B2A-4D80-8ABB-3E841780AC60}" destId="{D55F81EE-E6CE-4EA5-8516-77FD4850A613}" srcOrd="11" destOrd="0" presId="urn:microsoft.com/office/officeart/2005/8/layout/cycle6"/>
    <dgm:cxn modelId="{867A46AC-2D2F-4E73-AC6F-89089A10A6D9}" type="presParOf" srcId="{23A2E84D-9B2A-4D80-8ABB-3E841780AC60}" destId="{B1F8D59C-86F3-442E-9639-27ECCC1BDC0A}" srcOrd="12" destOrd="0" presId="urn:microsoft.com/office/officeart/2005/8/layout/cycle6"/>
    <dgm:cxn modelId="{EEE7D76D-0754-4A49-A255-2A459C789D4B}" type="presParOf" srcId="{23A2E84D-9B2A-4D80-8ABB-3E841780AC60}" destId="{69A66FE7-C883-4505-A0EA-D3BE08D30F88}" srcOrd="13" destOrd="0" presId="urn:microsoft.com/office/officeart/2005/8/layout/cycle6"/>
    <dgm:cxn modelId="{4185F701-0E22-4A13-8FCA-CA2372844A2A}" type="presParOf" srcId="{23A2E84D-9B2A-4D80-8ABB-3E841780AC60}" destId="{7A4AD743-A279-4A08-BCB8-ABB2566DCDC1}"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3DC65-6F70-4939-9071-85E4EB22D288}">
      <dsp:nvSpPr>
        <dsp:cNvPr id="0" name=""/>
        <dsp:cNvSpPr/>
      </dsp:nvSpPr>
      <dsp:spPr>
        <a:xfrm>
          <a:off x="1823625" y="2652"/>
          <a:ext cx="1369249" cy="890012"/>
        </a:xfrm>
        <a:prstGeom prst="roundRect">
          <a:avLst/>
        </a:prstGeom>
        <a:solidFill>
          <a:schemeClr val="accent2">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kumimoji="1" lang="ja-JP" altLang="en-US" sz="3500" kern="1200" dirty="0">
              <a:latin typeface="BIZ UDPゴシック" panose="020B0400000000000000" pitchFamily="50" charset="-128"/>
              <a:ea typeface="BIZ UDPゴシック" panose="020B0400000000000000" pitchFamily="50" charset="-128"/>
            </a:rPr>
            <a:t>味覚</a:t>
          </a:r>
        </a:p>
      </dsp:txBody>
      <dsp:txXfrm>
        <a:off x="1867072" y="46099"/>
        <a:ext cx="1282355" cy="803118"/>
      </dsp:txXfrm>
    </dsp:sp>
    <dsp:sp modelId="{C75BAE3D-B137-42B6-85A7-7066AEF6F5FD}">
      <dsp:nvSpPr>
        <dsp:cNvPr id="0" name=""/>
        <dsp:cNvSpPr/>
      </dsp:nvSpPr>
      <dsp:spPr>
        <a:xfrm>
          <a:off x="730480" y="447658"/>
          <a:ext cx="3555538" cy="3555538"/>
        </a:xfrm>
        <a:custGeom>
          <a:avLst/>
          <a:gdLst/>
          <a:ahLst/>
          <a:cxnLst/>
          <a:rect l="0" t="0" r="0" b="0"/>
          <a:pathLst>
            <a:path>
              <a:moveTo>
                <a:pt x="2471795" y="141068"/>
              </a:moveTo>
              <a:arcTo wR="1777769" hR="1777769" stAng="17578732" swAng="1960959"/>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3ECE4C2-EC66-4263-A4CA-832DA16FD080}">
      <dsp:nvSpPr>
        <dsp:cNvPr id="0" name=""/>
        <dsp:cNvSpPr/>
      </dsp:nvSpPr>
      <dsp:spPr>
        <a:xfrm>
          <a:off x="3514384" y="1231061"/>
          <a:ext cx="1369249" cy="890012"/>
        </a:xfrm>
        <a:prstGeom prst="roundRect">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kumimoji="1" lang="ja-JP" altLang="en-US" sz="3500" kern="1200" dirty="0">
              <a:latin typeface="BIZ UDPゴシック" panose="020B0400000000000000" pitchFamily="50" charset="-128"/>
              <a:ea typeface="BIZ UDPゴシック" panose="020B0400000000000000" pitchFamily="50" charset="-128"/>
            </a:rPr>
            <a:t>聴覚</a:t>
          </a:r>
        </a:p>
      </dsp:txBody>
      <dsp:txXfrm>
        <a:off x="3557831" y="1274508"/>
        <a:ext cx="1282355" cy="803118"/>
      </dsp:txXfrm>
    </dsp:sp>
    <dsp:sp modelId="{6A7C8329-0E25-4585-84EF-ECD7CE01B288}">
      <dsp:nvSpPr>
        <dsp:cNvPr id="0" name=""/>
        <dsp:cNvSpPr/>
      </dsp:nvSpPr>
      <dsp:spPr>
        <a:xfrm>
          <a:off x="730480" y="447658"/>
          <a:ext cx="3555538" cy="3555538"/>
        </a:xfrm>
        <a:custGeom>
          <a:avLst/>
          <a:gdLst/>
          <a:ahLst/>
          <a:cxnLst/>
          <a:rect l="0" t="0" r="0" b="0"/>
          <a:pathLst>
            <a:path>
              <a:moveTo>
                <a:pt x="3553104" y="1684776"/>
              </a:moveTo>
              <a:arcTo wR="1777769" hR="1777769" stAng="21420093" swAng="2195858"/>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66B5D18-FB95-4946-BE4E-937E0C695E43}">
      <dsp:nvSpPr>
        <dsp:cNvPr id="0" name=""/>
        <dsp:cNvSpPr/>
      </dsp:nvSpPr>
      <dsp:spPr>
        <a:xfrm>
          <a:off x="2868571" y="3218667"/>
          <a:ext cx="1369249" cy="890012"/>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kumimoji="1" lang="ja-JP" altLang="en-US" sz="3500" kern="1200" dirty="0">
              <a:latin typeface="BIZ UDPゴシック" panose="020B0400000000000000" pitchFamily="50" charset="-128"/>
              <a:ea typeface="BIZ UDPゴシック" panose="020B0400000000000000" pitchFamily="50" charset="-128"/>
            </a:rPr>
            <a:t>嗅覚</a:t>
          </a:r>
        </a:p>
      </dsp:txBody>
      <dsp:txXfrm>
        <a:off x="2912018" y="3262114"/>
        <a:ext cx="1282355" cy="803118"/>
      </dsp:txXfrm>
    </dsp:sp>
    <dsp:sp modelId="{E51E6360-0ACE-4FD0-ACD0-5D470AC92D61}">
      <dsp:nvSpPr>
        <dsp:cNvPr id="0" name=""/>
        <dsp:cNvSpPr/>
      </dsp:nvSpPr>
      <dsp:spPr>
        <a:xfrm>
          <a:off x="730480" y="447658"/>
          <a:ext cx="3555538" cy="3555538"/>
        </a:xfrm>
        <a:custGeom>
          <a:avLst/>
          <a:gdLst/>
          <a:ahLst/>
          <a:cxnLst/>
          <a:rect l="0" t="0" r="0" b="0"/>
          <a:pathLst>
            <a:path>
              <a:moveTo>
                <a:pt x="2131031" y="3520086"/>
              </a:moveTo>
              <a:arcTo wR="1777769" hR="1777769" stAng="4712305" swAng="1375389"/>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3FE756C-B58C-470F-AD6C-E8D992E87754}">
      <dsp:nvSpPr>
        <dsp:cNvPr id="0" name=""/>
        <dsp:cNvSpPr/>
      </dsp:nvSpPr>
      <dsp:spPr>
        <a:xfrm>
          <a:off x="778678" y="3218667"/>
          <a:ext cx="1369249" cy="89001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kumimoji="1" lang="ja-JP" altLang="en-US" sz="3500" kern="1200" dirty="0">
              <a:latin typeface="BIZ UDPゴシック" panose="020B0400000000000000" pitchFamily="50" charset="-128"/>
              <a:ea typeface="BIZ UDPゴシック" panose="020B0400000000000000" pitchFamily="50" charset="-128"/>
            </a:rPr>
            <a:t>視覚</a:t>
          </a:r>
        </a:p>
      </dsp:txBody>
      <dsp:txXfrm>
        <a:off x="822125" y="3262114"/>
        <a:ext cx="1282355" cy="803118"/>
      </dsp:txXfrm>
    </dsp:sp>
    <dsp:sp modelId="{D55F81EE-E6CE-4EA5-8516-77FD4850A613}">
      <dsp:nvSpPr>
        <dsp:cNvPr id="0" name=""/>
        <dsp:cNvSpPr/>
      </dsp:nvSpPr>
      <dsp:spPr>
        <a:xfrm>
          <a:off x="730480" y="447658"/>
          <a:ext cx="3555538" cy="3555538"/>
        </a:xfrm>
        <a:custGeom>
          <a:avLst/>
          <a:gdLst/>
          <a:ahLst/>
          <a:cxnLst/>
          <a:rect l="0" t="0" r="0" b="0"/>
          <a:pathLst>
            <a:path>
              <a:moveTo>
                <a:pt x="297013" y="2761550"/>
              </a:moveTo>
              <a:arcTo wR="1777769" hR="1777769" stAng="8784049" swAng="2195858"/>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1F8D59C-86F3-442E-9639-27ECCC1BDC0A}">
      <dsp:nvSpPr>
        <dsp:cNvPr id="0" name=""/>
        <dsp:cNvSpPr/>
      </dsp:nvSpPr>
      <dsp:spPr>
        <a:xfrm>
          <a:off x="132866" y="1231061"/>
          <a:ext cx="1369249" cy="890012"/>
        </a:xfrm>
        <a:prstGeom prst="roundRect">
          <a:avLst/>
        </a:prstGeom>
        <a:solidFill>
          <a:srgbClr val="F159D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kumimoji="1" lang="ja-JP" altLang="en-US" sz="3500" kern="1200" dirty="0">
              <a:latin typeface="BIZ UDPゴシック" panose="020B0400000000000000" pitchFamily="50" charset="-128"/>
              <a:ea typeface="BIZ UDPゴシック" panose="020B0400000000000000" pitchFamily="50" charset="-128"/>
            </a:rPr>
            <a:t>触覚</a:t>
          </a:r>
        </a:p>
      </dsp:txBody>
      <dsp:txXfrm>
        <a:off x="176313" y="1274508"/>
        <a:ext cx="1282355" cy="803118"/>
      </dsp:txXfrm>
    </dsp:sp>
    <dsp:sp modelId="{7A4AD743-A279-4A08-BCB8-ABB2566DCDC1}">
      <dsp:nvSpPr>
        <dsp:cNvPr id="0" name=""/>
        <dsp:cNvSpPr/>
      </dsp:nvSpPr>
      <dsp:spPr>
        <a:xfrm>
          <a:off x="730480" y="447658"/>
          <a:ext cx="3555538" cy="3555538"/>
        </a:xfrm>
        <a:custGeom>
          <a:avLst/>
          <a:gdLst/>
          <a:ahLst/>
          <a:cxnLst/>
          <a:rect l="0" t="0" r="0" b="0"/>
          <a:pathLst>
            <a:path>
              <a:moveTo>
                <a:pt x="309830" y="774963"/>
              </a:moveTo>
              <a:arcTo wR="1777769" hR="1777769" stAng="12860309" swAng="1960959"/>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3DC65-6F70-4939-9071-85E4EB22D288}">
      <dsp:nvSpPr>
        <dsp:cNvPr id="0" name=""/>
        <dsp:cNvSpPr/>
      </dsp:nvSpPr>
      <dsp:spPr>
        <a:xfrm>
          <a:off x="1823625" y="2652"/>
          <a:ext cx="1369249" cy="890012"/>
        </a:xfrm>
        <a:prstGeom prst="roundRect">
          <a:avLst/>
        </a:prstGeom>
        <a:solidFill>
          <a:schemeClr val="accent2">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kumimoji="1" lang="ja-JP" altLang="en-US" sz="3500" kern="1200" dirty="0">
              <a:latin typeface="BIZ UDPゴシック" panose="020B0400000000000000" pitchFamily="50" charset="-128"/>
              <a:ea typeface="BIZ UDPゴシック" panose="020B0400000000000000" pitchFamily="50" charset="-128"/>
            </a:rPr>
            <a:t>味覚</a:t>
          </a:r>
        </a:p>
      </dsp:txBody>
      <dsp:txXfrm>
        <a:off x="1867072" y="46099"/>
        <a:ext cx="1282355" cy="803118"/>
      </dsp:txXfrm>
    </dsp:sp>
    <dsp:sp modelId="{C75BAE3D-B137-42B6-85A7-7066AEF6F5FD}">
      <dsp:nvSpPr>
        <dsp:cNvPr id="0" name=""/>
        <dsp:cNvSpPr/>
      </dsp:nvSpPr>
      <dsp:spPr>
        <a:xfrm>
          <a:off x="730480" y="447658"/>
          <a:ext cx="3555538" cy="3555538"/>
        </a:xfrm>
        <a:custGeom>
          <a:avLst/>
          <a:gdLst/>
          <a:ahLst/>
          <a:cxnLst/>
          <a:rect l="0" t="0" r="0" b="0"/>
          <a:pathLst>
            <a:path>
              <a:moveTo>
                <a:pt x="2471795" y="141068"/>
              </a:moveTo>
              <a:arcTo wR="1777769" hR="1777769" stAng="17578732" swAng="1960959"/>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3ECE4C2-EC66-4263-A4CA-832DA16FD080}">
      <dsp:nvSpPr>
        <dsp:cNvPr id="0" name=""/>
        <dsp:cNvSpPr/>
      </dsp:nvSpPr>
      <dsp:spPr>
        <a:xfrm>
          <a:off x="3514384" y="1231061"/>
          <a:ext cx="1369249" cy="890012"/>
        </a:xfrm>
        <a:prstGeom prst="roundRect">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kumimoji="1" lang="ja-JP" altLang="en-US" sz="3500" kern="1200" dirty="0">
              <a:latin typeface="BIZ UDPゴシック" panose="020B0400000000000000" pitchFamily="50" charset="-128"/>
              <a:ea typeface="BIZ UDPゴシック" panose="020B0400000000000000" pitchFamily="50" charset="-128"/>
            </a:rPr>
            <a:t>聴覚</a:t>
          </a:r>
        </a:p>
      </dsp:txBody>
      <dsp:txXfrm>
        <a:off x="3557831" y="1274508"/>
        <a:ext cx="1282355" cy="803118"/>
      </dsp:txXfrm>
    </dsp:sp>
    <dsp:sp modelId="{6A7C8329-0E25-4585-84EF-ECD7CE01B288}">
      <dsp:nvSpPr>
        <dsp:cNvPr id="0" name=""/>
        <dsp:cNvSpPr/>
      </dsp:nvSpPr>
      <dsp:spPr>
        <a:xfrm>
          <a:off x="730480" y="447658"/>
          <a:ext cx="3555538" cy="3555538"/>
        </a:xfrm>
        <a:custGeom>
          <a:avLst/>
          <a:gdLst/>
          <a:ahLst/>
          <a:cxnLst/>
          <a:rect l="0" t="0" r="0" b="0"/>
          <a:pathLst>
            <a:path>
              <a:moveTo>
                <a:pt x="3553104" y="1684776"/>
              </a:moveTo>
              <a:arcTo wR="1777769" hR="1777769" stAng="21420093" swAng="2195858"/>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66B5D18-FB95-4946-BE4E-937E0C695E43}">
      <dsp:nvSpPr>
        <dsp:cNvPr id="0" name=""/>
        <dsp:cNvSpPr/>
      </dsp:nvSpPr>
      <dsp:spPr>
        <a:xfrm>
          <a:off x="2868571" y="3218667"/>
          <a:ext cx="1369249" cy="890012"/>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kumimoji="1" lang="ja-JP" altLang="en-US" sz="3500" kern="1200" dirty="0">
              <a:latin typeface="BIZ UDPゴシック" panose="020B0400000000000000" pitchFamily="50" charset="-128"/>
              <a:ea typeface="BIZ UDPゴシック" panose="020B0400000000000000" pitchFamily="50" charset="-128"/>
            </a:rPr>
            <a:t>嗅覚</a:t>
          </a:r>
        </a:p>
      </dsp:txBody>
      <dsp:txXfrm>
        <a:off x="2912018" y="3262114"/>
        <a:ext cx="1282355" cy="803118"/>
      </dsp:txXfrm>
    </dsp:sp>
    <dsp:sp modelId="{E51E6360-0ACE-4FD0-ACD0-5D470AC92D61}">
      <dsp:nvSpPr>
        <dsp:cNvPr id="0" name=""/>
        <dsp:cNvSpPr/>
      </dsp:nvSpPr>
      <dsp:spPr>
        <a:xfrm>
          <a:off x="730480" y="447658"/>
          <a:ext cx="3555538" cy="3555538"/>
        </a:xfrm>
        <a:custGeom>
          <a:avLst/>
          <a:gdLst/>
          <a:ahLst/>
          <a:cxnLst/>
          <a:rect l="0" t="0" r="0" b="0"/>
          <a:pathLst>
            <a:path>
              <a:moveTo>
                <a:pt x="2131031" y="3520086"/>
              </a:moveTo>
              <a:arcTo wR="1777769" hR="1777769" stAng="4712305" swAng="1375389"/>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3FE756C-B58C-470F-AD6C-E8D992E87754}">
      <dsp:nvSpPr>
        <dsp:cNvPr id="0" name=""/>
        <dsp:cNvSpPr/>
      </dsp:nvSpPr>
      <dsp:spPr>
        <a:xfrm>
          <a:off x="778678" y="3218667"/>
          <a:ext cx="1369249" cy="89001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kumimoji="1" lang="ja-JP" altLang="en-US" sz="3500" kern="1200" dirty="0">
              <a:latin typeface="BIZ UDPゴシック" panose="020B0400000000000000" pitchFamily="50" charset="-128"/>
              <a:ea typeface="BIZ UDPゴシック" panose="020B0400000000000000" pitchFamily="50" charset="-128"/>
            </a:rPr>
            <a:t>視覚</a:t>
          </a:r>
        </a:p>
      </dsp:txBody>
      <dsp:txXfrm>
        <a:off x="822125" y="3262114"/>
        <a:ext cx="1282355" cy="803118"/>
      </dsp:txXfrm>
    </dsp:sp>
    <dsp:sp modelId="{D55F81EE-E6CE-4EA5-8516-77FD4850A613}">
      <dsp:nvSpPr>
        <dsp:cNvPr id="0" name=""/>
        <dsp:cNvSpPr/>
      </dsp:nvSpPr>
      <dsp:spPr>
        <a:xfrm>
          <a:off x="730480" y="447658"/>
          <a:ext cx="3555538" cy="3555538"/>
        </a:xfrm>
        <a:custGeom>
          <a:avLst/>
          <a:gdLst/>
          <a:ahLst/>
          <a:cxnLst/>
          <a:rect l="0" t="0" r="0" b="0"/>
          <a:pathLst>
            <a:path>
              <a:moveTo>
                <a:pt x="297013" y="2761550"/>
              </a:moveTo>
              <a:arcTo wR="1777769" hR="1777769" stAng="8784049" swAng="2195858"/>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1F8D59C-86F3-442E-9639-27ECCC1BDC0A}">
      <dsp:nvSpPr>
        <dsp:cNvPr id="0" name=""/>
        <dsp:cNvSpPr/>
      </dsp:nvSpPr>
      <dsp:spPr>
        <a:xfrm>
          <a:off x="132866" y="1231061"/>
          <a:ext cx="1369249" cy="890012"/>
        </a:xfrm>
        <a:prstGeom prst="roundRect">
          <a:avLst/>
        </a:prstGeom>
        <a:solidFill>
          <a:srgbClr val="F159D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kumimoji="1" lang="ja-JP" altLang="en-US" sz="3500" kern="1200" dirty="0">
              <a:latin typeface="BIZ UDPゴシック" panose="020B0400000000000000" pitchFamily="50" charset="-128"/>
              <a:ea typeface="BIZ UDPゴシック" panose="020B0400000000000000" pitchFamily="50" charset="-128"/>
            </a:rPr>
            <a:t>触覚</a:t>
          </a:r>
        </a:p>
      </dsp:txBody>
      <dsp:txXfrm>
        <a:off x="176313" y="1274508"/>
        <a:ext cx="1282355" cy="803118"/>
      </dsp:txXfrm>
    </dsp:sp>
    <dsp:sp modelId="{7A4AD743-A279-4A08-BCB8-ABB2566DCDC1}">
      <dsp:nvSpPr>
        <dsp:cNvPr id="0" name=""/>
        <dsp:cNvSpPr/>
      </dsp:nvSpPr>
      <dsp:spPr>
        <a:xfrm>
          <a:off x="730480" y="447658"/>
          <a:ext cx="3555538" cy="3555538"/>
        </a:xfrm>
        <a:custGeom>
          <a:avLst/>
          <a:gdLst/>
          <a:ahLst/>
          <a:cxnLst/>
          <a:rect l="0" t="0" r="0" b="0"/>
          <a:pathLst>
            <a:path>
              <a:moveTo>
                <a:pt x="309830" y="774963"/>
              </a:moveTo>
              <a:arcTo wR="1777769" hR="1777769" stAng="12860309" swAng="1960959"/>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B93F9D96-CA17-4ACE-9D4A-16D66A7EE5A1}" type="datetimeFigureOut">
              <a:rPr kumimoji="1" lang="ja-JP" altLang="en-US" smtClean="0"/>
              <a:t>2024/11/4</a:t>
            </a:fld>
            <a:endParaRPr kumimoji="1" lang="ja-JP" altLang="en-US"/>
          </a:p>
        </p:txBody>
      </p:sp>
      <p:sp>
        <p:nvSpPr>
          <p:cNvPr id="4" name="スライド イメージ プレースホルダー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ja-JP" altLang="en-US"/>
          </a:p>
        </p:txBody>
      </p:sp>
      <p:sp>
        <p:nvSpPr>
          <p:cNvPr id="5" name="ノート プレースホルダー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61D0A79C-D6EA-4245-8D22-3E41386294AA}" type="slidenum">
              <a:rPr kumimoji="1" lang="ja-JP" altLang="en-US" smtClean="0"/>
              <a:t>‹#›</a:t>
            </a:fld>
            <a:endParaRPr kumimoji="1" lang="ja-JP" altLang="en-US"/>
          </a:p>
        </p:txBody>
      </p:sp>
    </p:spTree>
    <p:extLst>
      <p:ext uri="{BB962C8B-B14F-4D97-AF65-F5344CB8AC3E}">
        <p14:creationId xmlns:p14="http://schemas.microsoft.com/office/powerpoint/2010/main" val="212646468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SF2-A</a:t>
            </a:r>
            <a:r>
              <a:rPr kumimoji="1" lang="ja-JP" altLang="en-US" dirty="0"/>
              <a:t>班、「マジックツリーハウス」の発表を始めます。よろしくお願いします。</a:t>
            </a:r>
          </a:p>
        </p:txBody>
      </p:sp>
      <p:sp>
        <p:nvSpPr>
          <p:cNvPr id="4" name="スライド番号プレースホルダー 3"/>
          <p:cNvSpPr>
            <a:spLocks noGrp="1"/>
          </p:cNvSpPr>
          <p:nvPr>
            <p:ph type="sldNum" sz="quarter" idx="5"/>
          </p:nvPr>
        </p:nvSpPr>
        <p:spPr/>
        <p:txBody>
          <a:bodyPr/>
          <a:lstStyle/>
          <a:p>
            <a:fld id="{61D0A79C-D6EA-4245-8D22-3E41386294AA}" type="slidenum">
              <a:rPr kumimoji="1" lang="ja-JP" altLang="en-US" smtClean="0"/>
              <a:t>1</a:t>
            </a:fld>
            <a:endParaRPr kumimoji="1" lang="ja-JP" altLang="en-US"/>
          </a:p>
        </p:txBody>
      </p:sp>
    </p:spTree>
    <p:extLst>
      <p:ext uri="{BB962C8B-B14F-4D97-AF65-F5344CB8AC3E}">
        <p14:creationId xmlns:p14="http://schemas.microsoft.com/office/powerpoint/2010/main" val="2964725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ご清聴ありがとうございました。</a:t>
            </a:r>
          </a:p>
        </p:txBody>
      </p:sp>
      <p:sp>
        <p:nvSpPr>
          <p:cNvPr id="4" name="スライド番号プレースホルダー 3"/>
          <p:cNvSpPr>
            <a:spLocks noGrp="1"/>
          </p:cNvSpPr>
          <p:nvPr>
            <p:ph type="sldNum" sz="quarter" idx="5"/>
          </p:nvPr>
        </p:nvSpPr>
        <p:spPr/>
        <p:txBody>
          <a:bodyPr/>
          <a:lstStyle/>
          <a:p>
            <a:fld id="{61D0A79C-D6EA-4245-8D22-3E41386294AA}" type="slidenum">
              <a:rPr kumimoji="1" lang="ja-JP" altLang="en-US" smtClean="0"/>
              <a:t>10</a:t>
            </a:fld>
            <a:endParaRPr kumimoji="1" lang="ja-JP" altLang="en-US"/>
          </a:p>
        </p:txBody>
      </p:sp>
    </p:spTree>
    <p:extLst>
      <p:ext uri="{BB962C8B-B14F-4D97-AF65-F5344CB8AC3E}">
        <p14:creationId xmlns:p14="http://schemas.microsoft.com/office/powerpoint/2010/main" val="4018924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752">
              <a:defRPr/>
            </a:pPr>
            <a:r>
              <a:rPr kumimoji="1" lang="ja-JP" altLang="en-US" dirty="0"/>
              <a:t>私たちが作ったアプリは</a:t>
            </a:r>
            <a:r>
              <a:rPr kumimoji="1" lang="en-US" altLang="ja-JP" dirty="0"/>
              <a:t>VOICEBOOK</a:t>
            </a:r>
            <a:r>
              <a:rPr kumimoji="1" lang="ja-JP" altLang="en-US" dirty="0"/>
              <a:t>というアプリです。</a:t>
            </a:r>
            <a:endParaRPr kumimoji="1" lang="en-US" altLang="ja-JP" dirty="0"/>
          </a:p>
          <a:p>
            <a:pPr defTabSz="990752">
              <a:defRPr/>
            </a:pPr>
            <a:r>
              <a:rPr kumimoji="1" lang="ja-JP" altLang="en-US" dirty="0"/>
              <a:t>このアプリは</a:t>
            </a:r>
            <a:r>
              <a:rPr lang="ja-JP" altLang="en-US" sz="1300" dirty="0">
                <a:solidFill>
                  <a:srgbClr val="76453B"/>
                </a:solidFill>
                <a:latin typeface="BIZ UDPゴシック" panose="020B0400000000000000" pitchFamily="50" charset="-128"/>
                <a:ea typeface="BIZ UDPゴシック" panose="020B0400000000000000" pitchFamily="50" charset="-128"/>
              </a:rPr>
              <a:t>小さな子供に親の声で絵本の録音をして読み聞かせをするアプリです。</a:t>
            </a:r>
            <a:endParaRPr kumimoji="1" lang="ja-JP" altLang="en-US" dirty="0"/>
          </a:p>
        </p:txBody>
      </p:sp>
      <p:sp>
        <p:nvSpPr>
          <p:cNvPr id="4" name="スライド番号プレースホルダー 3"/>
          <p:cNvSpPr>
            <a:spLocks noGrp="1"/>
          </p:cNvSpPr>
          <p:nvPr>
            <p:ph type="sldNum" sz="quarter" idx="5"/>
          </p:nvPr>
        </p:nvSpPr>
        <p:spPr/>
        <p:txBody>
          <a:bodyPr/>
          <a:lstStyle/>
          <a:p>
            <a:fld id="{61D0A79C-D6EA-4245-8D22-3E41386294AA}" type="slidenum">
              <a:rPr kumimoji="1" lang="ja-JP" altLang="en-US" smtClean="0"/>
              <a:t>2</a:t>
            </a:fld>
            <a:endParaRPr kumimoji="1" lang="ja-JP" altLang="en-US"/>
          </a:p>
        </p:txBody>
      </p:sp>
    </p:spTree>
    <p:extLst>
      <p:ext uri="{BB962C8B-B14F-4D97-AF65-F5344CB8AC3E}">
        <p14:creationId xmlns:p14="http://schemas.microsoft.com/office/powerpoint/2010/main" val="179238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752">
              <a:defRPr/>
            </a:pPr>
            <a:r>
              <a:rPr kumimoji="1" lang="ja-JP" altLang="en-US" dirty="0"/>
              <a:t>このアプリを開発しようと思ったきっかけは、親御さんの負担を少しでも軽減したいという思いからです。</a:t>
            </a:r>
            <a:endParaRPr kumimoji="1" lang="en-US" altLang="ja-JP" dirty="0"/>
          </a:p>
          <a:p>
            <a:pPr defTabSz="990752">
              <a:defRPr/>
            </a:pPr>
            <a:r>
              <a:rPr kumimoji="1" lang="ja-JP" altLang="en-US" dirty="0"/>
              <a:t>今回はそのなかでも読み聞かせに着目しました。</a:t>
            </a:r>
            <a:endParaRPr kumimoji="1" lang="en-US" altLang="ja-JP" dirty="0"/>
          </a:p>
          <a:p>
            <a:pPr defTabSz="990752">
              <a:defRPr/>
            </a:pPr>
            <a:r>
              <a:rPr kumimoji="1" lang="ja-JP" altLang="en-US" dirty="0"/>
              <a:t>読み聞かせに着目しようと思った理由は、</a:t>
            </a:r>
            <a:endParaRPr kumimoji="1" lang="en-US" altLang="ja-JP" dirty="0"/>
          </a:p>
          <a:p>
            <a:pPr defTabSz="990752">
              <a:defRPr/>
            </a:pPr>
            <a:r>
              <a:rPr kumimoji="1" lang="ja-JP" altLang="en-US" dirty="0"/>
              <a:t>＜</a:t>
            </a:r>
            <a:r>
              <a:rPr kumimoji="1" lang="en-US" altLang="ja-JP" dirty="0"/>
              <a:t>enter</a:t>
            </a:r>
            <a:r>
              <a:rPr kumimoji="1" lang="ja-JP" altLang="en-US" dirty="0"/>
              <a:t>＞五感の成長です。</a:t>
            </a:r>
            <a:endParaRPr kumimoji="1" lang="en-US" altLang="ja-JP" dirty="0"/>
          </a:p>
          <a:p>
            <a:r>
              <a:rPr kumimoji="1" lang="ja-JP" altLang="en-US" dirty="0"/>
              <a:t>五感の成長は子供の教育に大きな影響を与えると言われています。</a:t>
            </a:r>
            <a:endParaRPr kumimoji="1" lang="en-US" altLang="ja-JP" dirty="0"/>
          </a:p>
          <a:p>
            <a:r>
              <a:rPr kumimoji="1" lang="ja-JP" altLang="en-US" dirty="0"/>
              <a:t>＜</a:t>
            </a:r>
            <a:r>
              <a:rPr kumimoji="1" lang="en-US" altLang="ja-JP" dirty="0"/>
              <a:t>enter</a:t>
            </a:r>
            <a:r>
              <a:rPr kumimoji="1" lang="ja-JP" altLang="en-US" dirty="0"/>
              <a:t>＞私たちはそのなかでも耳の成長に視点を向け、子供の頃の聞く力について着目しました。</a:t>
            </a:r>
            <a:endParaRPr kumimoji="1" lang="en-US" altLang="ja-JP" dirty="0"/>
          </a:p>
          <a:p>
            <a:r>
              <a:rPr kumimoji="1" lang="ja-JP" altLang="en-US" dirty="0"/>
              <a:t>耳で聞くメリットには</a:t>
            </a:r>
            <a:endParaRPr kumimoji="1" lang="en-US" altLang="ja-JP" dirty="0"/>
          </a:p>
          <a:p>
            <a:r>
              <a:rPr kumimoji="1" lang="en-US" altLang="ja-JP" dirty="0"/>
              <a:t>&lt;enter&gt;</a:t>
            </a:r>
            <a:r>
              <a:rPr kumimoji="1" lang="ja-JP" altLang="en-US" dirty="0"/>
              <a:t>集中力が育つ、想像力・共感力が育つ、理解力が育つ、コミュニケーション力が育つなどがあります。</a:t>
            </a:r>
            <a:endParaRPr kumimoji="1" lang="en-US" altLang="ja-JP" dirty="0"/>
          </a:p>
          <a:p>
            <a:r>
              <a:rPr kumimoji="1" lang="ja-JP" altLang="en-US" dirty="0"/>
              <a:t>私たちは幼いころの経験と、先ほどあげたような耳で聞くメリットを生かすには</a:t>
            </a:r>
            <a:r>
              <a:rPr kumimoji="1" lang="en-US" altLang="ja-JP" dirty="0"/>
              <a:t>&lt;enter&gt;</a:t>
            </a:r>
          </a:p>
          <a:p>
            <a:endParaRPr kumimoji="1" lang="ja-JP" altLang="en-US" dirty="0"/>
          </a:p>
        </p:txBody>
      </p:sp>
      <p:sp>
        <p:nvSpPr>
          <p:cNvPr id="4" name="スライド番号プレースホルダー 3"/>
          <p:cNvSpPr>
            <a:spLocks noGrp="1"/>
          </p:cNvSpPr>
          <p:nvPr>
            <p:ph type="sldNum" sz="quarter" idx="5"/>
          </p:nvPr>
        </p:nvSpPr>
        <p:spPr/>
        <p:txBody>
          <a:bodyPr/>
          <a:lstStyle/>
          <a:p>
            <a:fld id="{61D0A79C-D6EA-4245-8D22-3E41386294AA}" type="slidenum">
              <a:rPr kumimoji="1" lang="ja-JP" altLang="en-US" smtClean="0"/>
              <a:t>3</a:t>
            </a:fld>
            <a:endParaRPr kumimoji="1" lang="ja-JP" altLang="en-US"/>
          </a:p>
        </p:txBody>
      </p:sp>
    </p:spTree>
    <p:extLst>
      <p:ext uri="{BB962C8B-B14F-4D97-AF65-F5344CB8AC3E}">
        <p14:creationId xmlns:p14="http://schemas.microsoft.com/office/powerpoint/2010/main" val="3137255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752">
              <a:defRPr/>
            </a:pPr>
            <a:r>
              <a:rPr kumimoji="1" lang="ja-JP" altLang="en-US" dirty="0"/>
              <a:t>「読み聞かせ」がいいのではないかと考えました。</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61D0A79C-D6EA-4245-8D22-3E41386294AA}" type="slidenum">
              <a:rPr kumimoji="1" lang="ja-JP" altLang="en-US" smtClean="0"/>
              <a:t>4</a:t>
            </a:fld>
            <a:endParaRPr kumimoji="1" lang="ja-JP" altLang="en-US"/>
          </a:p>
        </p:txBody>
      </p:sp>
    </p:spTree>
    <p:extLst>
      <p:ext uri="{BB962C8B-B14F-4D97-AF65-F5344CB8AC3E}">
        <p14:creationId xmlns:p14="http://schemas.microsoft.com/office/powerpoint/2010/main" val="3608580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しかし、親が読み聞かせについて負担に思っているかを調査した結果では、</a:t>
            </a:r>
            <a:endParaRPr kumimoji="1" lang="en-US" altLang="ja-JP" dirty="0"/>
          </a:p>
          <a:p>
            <a:r>
              <a:rPr kumimoji="1" lang="ja-JP" altLang="en-US" dirty="0"/>
              <a:t>青の「とても負担に感じる」とピンクの「少し負担に感じる」と回答した人を合わせて</a:t>
            </a:r>
            <a:endParaRPr kumimoji="1" lang="en-US" altLang="ja-JP" dirty="0"/>
          </a:p>
          <a:p>
            <a:r>
              <a:rPr kumimoji="1" lang="ja-JP" altLang="en-US" dirty="0"/>
              <a:t>５割以上の親が読み聞かせを負担に感じていることが分かりました。</a:t>
            </a:r>
            <a:endParaRPr kumimoji="1" lang="en-US" altLang="ja-JP" dirty="0"/>
          </a:p>
          <a:p>
            <a:pPr defTabSz="990752">
              <a:defRPr/>
            </a:pPr>
            <a:r>
              <a:rPr lang="ja-JP" altLang="en-US" sz="1300" dirty="0"/>
              <a:t>そこで私達</a:t>
            </a:r>
            <a:r>
              <a:rPr lang="ja-JP" altLang="ja-JP" sz="1300" dirty="0"/>
              <a:t>は、</a:t>
            </a:r>
            <a:r>
              <a:rPr lang="ja-JP" altLang="en-US" sz="1300" dirty="0"/>
              <a:t>読み聞かせの負担を減らすために、１度</a:t>
            </a:r>
            <a:r>
              <a:rPr lang="ja-JP" altLang="en-US" sz="1300" dirty="0">
                <a:solidFill>
                  <a:srgbClr val="76453B"/>
                </a:solidFill>
                <a:latin typeface="BIZ UDPゴシック" panose="020B0400000000000000" pitchFamily="50" charset="-128"/>
                <a:ea typeface="BIZ UDPゴシック" panose="020B0400000000000000" pitchFamily="50" charset="-128"/>
              </a:rPr>
              <a:t>親の声で絵本の録音をするだけで、何度でも子供に読み聞かせをすることができるアプリを作ろうと考えました。</a:t>
            </a:r>
            <a:endParaRPr lang="ja-JP" altLang="en-US" sz="1300" dirty="0">
              <a:solidFill>
                <a:srgbClr val="76453B"/>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BB682B95-317A-B84D-9522-7500F2B59513}" type="slidenum">
              <a:rPr kumimoji="1" lang="ja-JP" altLang="en-US" smtClean="0"/>
              <a:t>5</a:t>
            </a:fld>
            <a:endParaRPr kumimoji="1" lang="ja-JP" altLang="en-US"/>
          </a:p>
        </p:txBody>
      </p:sp>
    </p:spTree>
    <p:extLst>
      <p:ext uri="{BB962C8B-B14F-4D97-AF65-F5344CB8AC3E}">
        <p14:creationId xmlns:p14="http://schemas.microsoft.com/office/powerpoint/2010/main" val="3026322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次にアプリの説明をします。</a:t>
            </a:r>
            <a:endParaRPr kumimoji="1" lang="en-US" altLang="ja-JP" dirty="0"/>
          </a:p>
          <a:p>
            <a:r>
              <a:rPr kumimoji="1" lang="ja-JP" altLang="en-US" dirty="0"/>
              <a:t>このアプリには、「録音」「ほんだな」と書かれたボタンがあります。</a:t>
            </a:r>
            <a:endParaRPr kumimoji="1" lang="en-US" altLang="ja-JP" dirty="0"/>
          </a:p>
          <a:p>
            <a:r>
              <a:rPr kumimoji="1" lang="ja-JP" altLang="en-US" dirty="0"/>
              <a:t>録音はタイトルを入力した後</a:t>
            </a:r>
            <a:endParaRPr kumimoji="1" lang="en-US" altLang="ja-JP" dirty="0"/>
          </a:p>
          <a:p>
            <a:r>
              <a:rPr kumimoji="1" lang="ja-JP" altLang="en-US" dirty="0"/>
              <a:t>読み聞かせの録音と表紙の写真の撮影をし、リストに追加することができます。</a:t>
            </a:r>
            <a:endParaRPr kumimoji="1" lang="en-US" altLang="ja-JP" dirty="0"/>
          </a:p>
          <a:p>
            <a:r>
              <a:rPr kumimoji="1" lang="ja-JP" altLang="en-US" dirty="0"/>
              <a:t>ほんだなは追加された絵本のなかから</a:t>
            </a:r>
            <a:endParaRPr kumimoji="1" lang="en-US" altLang="ja-JP" dirty="0"/>
          </a:p>
          <a:p>
            <a:r>
              <a:rPr kumimoji="1" lang="ja-JP" altLang="en-US" dirty="0"/>
              <a:t>好きな本を「再生」「停止」することができます。</a:t>
            </a:r>
            <a:endParaRPr kumimoji="1" lang="en-US" altLang="ja-JP" dirty="0"/>
          </a:p>
        </p:txBody>
      </p:sp>
      <p:sp>
        <p:nvSpPr>
          <p:cNvPr id="4" name="スライド番号プレースホルダー 3"/>
          <p:cNvSpPr>
            <a:spLocks noGrp="1"/>
          </p:cNvSpPr>
          <p:nvPr>
            <p:ph type="sldNum" sz="quarter" idx="5"/>
          </p:nvPr>
        </p:nvSpPr>
        <p:spPr/>
        <p:txBody>
          <a:bodyPr/>
          <a:lstStyle/>
          <a:p>
            <a:fld id="{61D0A79C-D6EA-4245-8D22-3E41386294AA}" type="slidenum">
              <a:rPr kumimoji="1" lang="ja-JP" altLang="en-US" smtClean="0"/>
              <a:t>6</a:t>
            </a:fld>
            <a:endParaRPr kumimoji="1" lang="ja-JP" altLang="en-US"/>
          </a:p>
        </p:txBody>
      </p:sp>
    </p:spTree>
    <p:extLst>
      <p:ext uri="{BB962C8B-B14F-4D97-AF65-F5344CB8AC3E}">
        <p14:creationId xmlns:p14="http://schemas.microsoft.com/office/powerpoint/2010/main" val="3433622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続いて、実機説明を行います。</a:t>
            </a:r>
          </a:p>
        </p:txBody>
      </p:sp>
      <p:sp>
        <p:nvSpPr>
          <p:cNvPr id="4" name="スライド番号プレースホルダー 3"/>
          <p:cNvSpPr>
            <a:spLocks noGrp="1"/>
          </p:cNvSpPr>
          <p:nvPr>
            <p:ph type="sldNum" sz="quarter" idx="5"/>
          </p:nvPr>
        </p:nvSpPr>
        <p:spPr/>
        <p:txBody>
          <a:bodyPr/>
          <a:lstStyle/>
          <a:p>
            <a:fld id="{61D0A79C-D6EA-4245-8D22-3E41386294AA}" type="slidenum">
              <a:rPr kumimoji="1" lang="ja-JP" altLang="en-US" smtClean="0"/>
              <a:t>7</a:t>
            </a:fld>
            <a:endParaRPr kumimoji="1" lang="ja-JP" altLang="en-US"/>
          </a:p>
        </p:txBody>
      </p:sp>
    </p:spTree>
    <p:extLst>
      <p:ext uri="{BB962C8B-B14F-4D97-AF65-F5344CB8AC3E}">
        <p14:creationId xmlns:p14="http://schemas.microsoft.com/office/powerpoint/2010/main" val="1967814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752">
              <a:defRPr/>
            </a:pPr>
            <a:r>
              <a:rPr lang="ja-JP" altLang="en-US" sz="1300" dirty="0"/>
              <a:t>この</a:t>
            </a:r>
            <a:r>
              <a:rPr lang="ja-JP" altLang="ja-JP" sz="1300" dirty="0"/>
              <a:t>アプリのメリット</a:t>
            </a:r>
            <a:r>
              <a:rPr lang="ja-JP" altLang="en-US" sz="1300" dirty="0"/>
              <a:t>は、読み聞かせをする</a:t>
            </a:r>
            <a:r>
              <a:rPr lang="ja-JP" altLang="ja-JP" sz="1300" dirty="0"/>
              <a:t>負担を</a:t>
            </a:r>
            <a:r>
              <a:rPr lang="ja-JP" altLang="en-US" sz="1300" dirty="0"/>
              <a:t>減らすことができること</a:t>
            </a:r>
            <a:r>
              <a:rPr lang="ja-JP" altLang="ja-JP" sz="1300" dirty="0"/>
              <a:t>。</a:t>
            </a:r>
            <a:endParaRPr lang="en-US" altLang="ja-JP" sz="1300" dirty="0"/>
          </a:p>
          <a:p>
            <a:pPr defTabSz="990752">
              <a:defRPr/>
            </a:pPr>
            <a:r>
              <a:rPr lang="ja-JP" altLang="en-US" sz="1300" dirty="0">
                <a:solidFill>
                  <a:srgbClr val="76453B"/>
                </a:solidFill>
                <a:latin typeface="BIZ UDPゴシック" panose="020B0400000000000000" pitchFamily="50" charset="-128"/>
                <a:ea typeface="BIZ UDPゴシック" panose="020B0400000000000000" pitchFamily="50" charset="-128"/>
              </a:rPr>
              <a:t>好きな絵本をまとめておけること。</a:t>
            </a:r>
            <a:endParaRPr lang="en-US" altLang="ja-JP" sz="1300" dirty="0">
              <a:solidFill>
                <a:srgbClr val="76453B"/>
              </a:solidFill>
              <a:latin typeface="BIZ UDPゴシック" panose="020B0400000000000000" pitchFamily="50" charset="-128"/>
              <a:ea typeface="BIZ UDPゴシック" panose="020B0400000000000000" pitchFamily="50" charset="-128"/>
            </a:endParaRPr>
          </a:p>
          <a:p>
            <a:pPr defTabSz="990752">
              <a:defRPr/>
            </a:pPr>
            <a:r>
              <a:rPr lang="ja-JP" altLang="ja-JP" sz="1300" dirty="0"/>
              <a:t>親の声で録音</a:t>
            </a:r>
            <a:r>
              <a:rPr lang="ja-JP" altLang="en-US" sz="1300" dirty="0"/>
              <a:t>をすることで</a:t>
            </a:r>
            <a:r>
              <a:rPr lang="ja-JP" altLang="ja-JP" sz="1300" dirty="0"/>
              <a:t>安心感を得られること。</a:t>
            </a:r>
            <a:endParaRPr lang="en-US" altLang="ja-JP" sz="1300" dirty="0"/>
          </a:p>
          <a:p>
            <a:pPr defTabSz="990752">
              <a:defRPr/>
            </a:pPr>
            <a:r>
              <a:rPr lang="ja-JP" altLang="en-US" sz="1300" dirty="0"/>
              <a:t>先ほどの耳で聞くメリットで上げたような集中力等の必要な力がきたえられること</a:t>
            </a:r>
            <a:r>
              <a:rPr lang="ja-JP" altLang="ja-JP" sz="1300" dirty="0"/>
              <a:t>など</a:t>
            </a:r>
            <a:r>
              <a:rPr lang="ja-JP" altLang="en-US" sz="1300" dirty="0"/>
              <a:t>があげられます。</a:t>
            </a:r>
            <a:endParaRPr lang="en-US" altLang="ja-JP" sz="1300" dirty="0"/>
          </a:p>
          <a:p>
            <a:endParaRPr kumimoji="1" lang="ja-JP" altLang="en-US" dirty="0"/>
          </a:p>
        </p:txBody>
      </p:sp>
      <p:sp>
        <p:nvSpPr>
          <p:cNvPr id="4" name="スライド番号プレースホルダー 3"/>
          <p:cNvSpPr>
            <a:spLocks noGrp="1"/>
          </p:cNvSpPr>
          <p:nvPr>
            <p:ph type="sldNum" sz="quarter" idx="5"/>
          </p:nvPr>
        </p:nvSpPr>
        <p:spPr/>
        <p:txBody>
          <a:bodyPr/>
          <a:lstStyle/>
          <a:p>
            <a:fld id="{61D0A79C-D6EA-4245-8D22-3E41386294AA}" type="slidenum">
              <a:rPr kumimoji="1" lang="ja-JP" altLang="en-US" smtClean="0"/>
              <a:t>8</a:t>
            </a:fld>
            <a:endParaRPr kumimoji="1" lang="ja-JP" altLang="en-US"/>
          </a:p>
        </p:txBody>
      </p:sp>
    </p:spTree>
    <p:extLst>
      <p:ext uri="{BB962C8B-B14F-4D97-AF65-F5344CB8AC3E}">
        <p14:creationId xmlns:p14="http://schemas.microsoft.com/office/powerpoint/2010/main" val="3974074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このアプリに使用した技術は</a:t>
            </a:r>
            <a:endParaRPr kumimoji="1" lang="en-US" altLang="ja-JP" dirty="0"/>
          </a:p>
          <a:p>
            <a:r>
              <a:rPr kumimoji="1" lang="ja-JP" altLang="en-US" dirty="0"/>
              <a:t>表紙の撮影に「</a:t>
            </a:r>
            <a:r>
              <a:rPr kumimoji="1" lang="en-US" altLang="ja-JP" dirty="0"/>
              <a:t>CameraX</a:t>
            </a:r>
            <a:r>
              <a:rPr kumimoji="1" lang="ja-JP" altLang="en-US" dirty="0"/>
              <a:t>」</a:t>
            </a:r>
            <a:endParaRPr kumimoji="1" lang="en-US" altLang="ja-JP" dirty="0"/>
          </a:p>
          <a:p>
            <a:r>
              <a:rPr kumimoji="1" lang="ja-JP" altLang="en-US" dirty="0"/>
              <a:t>音声の録音に「メディアレコーダー」</a:t>
            </a:r>
            <a:endParaRPr kumimoji="1" lang="en-US" altLang="ja-JP" dirty="0"/>
          </a:p>
          <a:p>
            <a:r>
              <a:rPr kumimoji="1" lang="ja-JP" altLang="en-US" dirty="0"/>
              <a:t>音声の再生に「メディアプレーヤー」を使用しています。</a:t>
            </a:r>
          </a:p>
        </p:txBody>
      </p:sp>
      <p:sp>
        <p:nvSpPr>
          <p:cNvPr id="4" name="スライド番号プレースホルダー 3"/>
          <p:cNvSpPr>
            <a:spLocks noGrp="1"/>
          </p:cNvSpPr>
          <p:nvPr>
            <p:ph type="sldNum" sz="quarter" idx="5"/>
          </p:nvPr>
        </p:nvSpPr>
        <p:spPr/>
        <p:txBody>
          <a:bodyPr/>
          <a:lstStyle/>
          <a:p>
            <a:fld id="{61D0A79C-D6EA-4245-8D22-3E41386294AA}" type="slidenum">
              <a:rPr kumimoji="1" lang="ja-JP" altLang="en-US" smtClean="0"/>
              <a:t>9</a:t>
            </a:fld>
            <a:endParaRPr kumimoji="1" lang="ja-JP" altLang="en-US"/>
          </a:p>
        </p:txBody>
      </p:sp>
    </p:spTree>
    <p:extLst>
      <p:ext uri="{BB962C8B-B14F-4D97-AF65-F5344CB8AC3E}">
        <p14:creationId xmlns:p14="http://schemas.microsoft.com/office/powerpoint/2010/main" val="2372701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DBFECA-4CE2-42C8-AEAA-9466ACE7420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B1A7D66-A11E-4E21-A25A-A15F1C0E27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3C01F60-2333-4BB1-8041-529649B804BF}"/>
              </a:ext>
            </a:extLst>
          </p:cNvPr>
          <p:cNvSpPr>
            <a:spLocks noGrp="1"/>
          </p:cNvSpPr>
          <p:nvPr>
            <p:ph type="dt" sz="half" idx="10"/>
          </p:nvPr>
        </p:nvSpPr>
        <p:spPr/>
        <p:txBody>
          <a:bodyPr/>
          <a:lstStyle/>
          <a:p>
            <a:fld id="{4819ADA7-DDC7-4F71-843D-04E988CE46AA}" type="datetimeFigureOut">
              <a:rPr kumimoji="1" lang="ja-JP" altLang="en-US" smtClean="0"/>
              <a:t>2024/11/4</a:t>
            </a:fld>
            <a:endParaRPr kumimoji="1" lang="ja-JP" altLang="en-US"/>
          </a:p>
        </p:txBody>
      </p:sp>
      <p:sp>
        <p:nvSpPr>
          <p:cNvPr id="5" name="フッター プレースホルダー 4">
            <a:extLst>
              <a:ext uri="{FF2B5EF4-FFF2-40B4-BE49-F238E27FC236}">
                <a16:creationId xmlns:a16="http://schemas.microsoft.com/office/drawing/2014/main" id="{D1C6F6D8-1A45-4DCC-920E-20C3F002641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681AFFF-AF03-4E5C-92CA-FE766B851772}"/>
              </a:ext>
            </a:extLst>
          </p:cNvPr>
          <p:cNvSpPr>
            <a:spLocks noGrp="1"/>
          </p:cNvSpPr>
          <p:nvPr>
            <p:ph type="sldNum" sz="quarter" idx="12"/>
          </p:nvPr>
        </p:nvSpPr>
        <p:spPr/>
        <p:txBody>
          <a:bodyPr/>
          <a:lstStyle/>
          <a:p>
            <a:fld id="{8029CC5C-8E4B-421A-BDCA-683F80B87AA6}" type="slidenum">
              <a:rPr kumimoji="1" lang="ja-JP" altLang="en-US" smtClean="0"/>
              <a:t>‹#›</a:t>
            </a:fld>
            <a:endParaRPr kumimoji="1" lang="ja-JP" altLang="en-US"/>
          </a:p>
        </p:txBody>
      </p:sp>
    </p:spTree>
    <p:extLst>
      <p:ext uri="{BB962C8B-B14F-4D97-AF65-F5344CB8AC3E}">
        <p14:creationId xmlns:p14="http://schemas.microsoft.com/office/powerpoint/2010/main" val="1316039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3E365B-95E4-41E0-99E8-97F32FA6B35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46FCB92-2AD7-4B8B-8AB3-D256C6C7D04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34E606E-BB4A-42C0-9EF3-1086F6B76323}"/>
              </a:ext>
            </a:extLst>
          </p:cNvPr>
          <p:cNvSpPr>
            <a:spLocks noGrp="1"/>
          </p:cNvSpPr>
          <p:nvPr>
            <p:ph type="dt" sz="half" idx="10"/>
          </p:nvPr>
        </p:nvSpPr>
        <p:spPr/>
        <p:txBody>
          <a:bodyPr/>
          <a:lstStyle/>
          <a:p>
            <a:fld id="{4819ADA7-DDC7-4F71-843D-04E988CE46AA}" type="datetimeFigureOut">
              <a:rPr kumimoji="1" lang="ja-JP" altLang="en-US" smtClean="0"/>
              <a:t>2024/11/4</a:t>
            </a:fld>
            <a:endParaRPr kumimoji="1" lang="ja-JP" altLang="en-US"/>
          </a:p>
        </p:txBody>
      </p:sp>
      <p:sp>
        <p:nvSpPr>
          <p:cNvPr id="5" name="フッター プレースホルダー 4">
            <a:extLst>
              <a:ext uri="{FF2B5EF4-FFF2-40B4-BE49-F238E27FC236}">
                <a16:creationId xmlns:a16="http://schemas.microsoft.com/office/drawing/2014/main" id="{A2367C9D-B283-4F84-98B1-33FDCEB3E4F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01B34E1-C79F-48FC-A0BA-EFFCDDC8C5F4}"/>
              </a:ext>
            </a:extLst>
          </p:cNvPr>
          <p:cNvSpPr>
            <a:spLocks noGrp="1"/>
          </p:cNvSpPr>
          <p:nvPr>
            <p:ph type="sldNum" sz="quarter" idx="12"/>
          </p:nvPr>
        </p:nvSpPr>
        <p:spPr/>
        <p:txBody>
          <a:bodyPr/>
          <a:lstStyle/>
          <a:p>
            <a:fld id="{8029CC5C-8E4B-421A-BDCA-683F80B87AA6}" type="slidenum">
              <a:rPr kumimoji="1" lang="ja-JP" altLang="en-US" smtClean="0"/>
              <a:t>‹#›</a:t>
            </a:fld>
            <a:endParaRPr kumimoji="1" lang="ja-JP" altLang="en-US"/>
          </a:p>
        </p:txBody>
      </p:sp>
    </p:spTree>
    <p:extLst>
      <p:ext uri="{BB962C8B-B14F-4D97-AF65-F5344CB8AC3E}">
        <p14:creationId xmlns:p14="http://schemas.microsoft.com/office/powerpoint/2010/main" val="2909044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194C8FE-509F-41CC-A33B-EAAB8E0A522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538DEA8-C4BF-4949-A131-39502462D65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8458C68-C5EF-4AA1-9FDE-0352C9A5146C}"/>
              </a:ext>
            </a:extLst>
          </p:cNvPr>
          <p:cNvSpPr>
            <a:spLocks noGrp="1"/>
          </p:cNvSpPr>
          <p:nvPr>
            <p:ph type="dt" sz="half" idx="10"/>
          </p:nvPr>
        </p:nvSpPr>
        <p:spPr/>
        <p:txBody>
          <a:bodyPr/>
          <a:lstStyle/>
          <a:p>
            <a:fld id="{4819ADA7-DDC7-4F71-843D-04E988CE46AA}" type="datetimeFigureOut">
              <a:rPr kumimoji="1" lang="ja-JP" altLang="en-US" smtClean="0"/>
              <a:t>2024/11/4</a:t>
            </a:fld>
            <a:endParaRPr kumimoji="1" lang="ja-JP" altLang="en-US"/>
          </a:p>
        </p:txBody>
      </p:sp>
      <p:sp>
        <p:nvSpPr>
          <p:cNvPr id="5" name="フッター プレースホルダー 4">
            <a:extLst>
              <a:ext uri="{FF2B5EF4-FFF2-40B4-BE49-F238E27FC236}">
                <a16:creationId xmlns:a16="http://schemas.microsoft.com/office/drawing/2014/main" id="{A50BC520-38B5-496A-AEB1-42EA0B197C2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429FA6F-F7CA-4704-BD29-94C0622705A8}"/>
              </a:ext>
            </a:extLst>
          </p:cNvPr>
          <p:cNvSpPr>
            <a:spLocks noGrp="1"/>
          </p:cNvSpPr>
          <p:nvPr>
            <p:ph type="sldNum" sz="quarter" idx="12"/>
          </p:nvPr>
        </p:nvSpPr>
        <p:spPr/>
        <p:txBody>
          <a:bodyPr/>
          <a:lstStyle/>
          <a:p>
            <a:fld id="{8029CC5C-8E4B-421A-BDCA-683F80B87AA6}" type="slidenum">
              <a:rPr kumimoji="1" lang="ja-JP" altLang="en-US" smtClean="0"/>
              <a:t>‹#›</a:t>
            </a:fld>
            <a:endParaRPr kumimoji="1" lang="ja-JP" altLang="en-US"/>
          </a:p>
        </p:txBody>
      </p:sp>
    </p:spTree>
    <p:extLst>
      <p:ext uri="{BB962C8B-B14F-4D97-AF65-F5344CB8AC3E}">
        <p14:creationId xmlns:p14="http://schemas.microsoft.com/office/powerpoint/2010/main" val="1332406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B3DE0A-AE0F-4860-93DD-6590FD049A6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DAFE44F-2223-4F6F-B11D-7103784D94C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CD17159-90EE-487A-8A48-6ADE16C99FDA}"/>
              </a:ext>
            </a:extLst>
          </p:cNvPr>
          <p:cNvSpPr>
            <a:spLocks noGrp="1"/>
          </p:cNvSpPr>
          <p:nvPr>
            <p:ph type="dt" sz="half" idx="10"/>
          </p:nvPr>
        </p:nvSpPr>
        <p:spPr/>
        <p:txBody>
          <a:bodyPr/>
          <a:lstStyle/>
          <a:p>
            <a:fld id="{4819ADA7-DDC7-4F71-843D-04E988CE46AA}" type="datetimeFigureOut">
              <a:rPr kumimoji="1" lang="ja-JP" altLang="en-US" smtClean="0"/>
              <a:t>2024/11/4</a:t>
            </a:fld>
            <a:endParaRPr kumimoji="1" lang="ja-JP" altLang="en-US"/>
          </a:p>
        </p:txBody>
      </p:sp>
      <p:sp>
        <p:nvSpPr>
          <p:cNvPr id="5" name="フッター プレースホルダー 4">
            <a:extLst>
              <a:ext uri="{FF2B5EF4-FFF2-40B4-BE49-F238E27FC236}">
                <a16:creationId xmlns:a16="http://schemas.microsoft.com/office/drawing/2014/main" id="{6AC96C70-4BC8-45B9-B19A-145D0D04EB0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394C676-B6D3-4FAB-A423-B5827E32A65E}"/>
              </a:ext>
            </a:extLst>
          </p:cNvPr>
          <p:cNvSpPr>
            <a:spLocks noGrp="1"/>
          </p:cNvSpPr>
          <p:nvPr>
            <p:ph type="sldNum" sz="quarter" idx="12"/>
          </p:nvPr>
        </p:nvSpPr>
        <p:spPr/>
        <p:txBody>
          <a:bodyPr/>
          <a:lstStyle/>
          <a:p>
            <a:fld id="{8029CC5C-8E4B-421A-BDCA-683F80B87AA6}" type="slidenum">
              <a:rPr kumimoji="1" lang="ja-JP" altLang="en-US" smtClean="0"/>
              <a:t>‹#›</a:t>
            </a:fld>
            <a:endParaRPr kumimoji="1" lang="ja-JP" altLang="en-US"/>
          </a:p>
        </p:txBody>
      </p:sp>
    </p:spTree>
    <p:extLst>
      <p:ext uri="{BB962C8B-B14F-4D97-AF65-F5344CB8AC3E}">
        <p14:creationId xmlns:p14="http://schemas.microsoft.com/office/powerpoint/2010/main" val="2889194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D73D47-B6C9-49DA-A46D-F037F9B600F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BE0A263-F288-4D47-BA6B-E8C2782435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228FC96-536C-4D41-93DF-CDD44D54B931}"/>
              </a:ext>
            </a:extLst>
          </p:cNvPr>
          <p:cNvSpPr>
            <a:spLocks noGrp="1"/>
          </p:cNvSpPr>
          <p:nvPr>
            <p:ph type="dt" sz="half" idx="10"/>
          </p:nvPr>
        </p:nvSpPr>
        <p:spPr/>
        <p:txBody>
          <a:bodyPr/>
          <a:lstStyle/>
          <a:p>
            <a:fld id="{4819ADA7-DDC7-4F71-843D-04E988CE46AA}" type="datetimeFigureOut">
              <a:rPr kumimoji="1" lang="ja-JP" altLang="en-US" smtClean="0"/>
              <a:t>2024/11/4</a:t>
            </a:fld>
            <a:endParaRPr kumimoji="1" lang="ja-JP" altLang="en-US"/>
          </a:p>
        </p:txBody>
      </p:sp>
      <p:sp>
        <p:nvSpPr>
          <p:cNvPr id="5" name="フッター プレースホルダー 4">
            <a:extLst>
              <a:ext uri="{FF2B5EF4-FFF2-40B4-BE49-F238E27FC236}">
                <a16:creationId xmlns:a16="http://schemas.microsoft.com/office/drawing/2014/main" id="{B400F8AC-7A9A-4B9F-98B6-EC1C6CF54D6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437C00C-65DC-4A2B-9B39-8945808D8362}"/>
              </a:ext>
            </a:extLst>
          </p:cNvPr>
          <p:cNvSpPr>
            <a:spLocks noGrp="1"/>
          </p:cNvSpPr>
          <p:nvPr>
            <p:ph type="sldNum" sz="quarter" idx="12"/>
          </p:nvPr>
        </p:nvSpPr>
        <p:spPr/>
        <p:txBody>
          <a:bodyPr/>
          <a:lstStyle/>
          <a:p>
            <a:fld id="{8029CC5C-8E4B-421A-BDCA-683F80B87AA6}" type="slidenum">
              <a:rPr kumimoji="1" lang="ja-JP" altLang="en-US" smtClean="0"/>
              <a:t>‹#›</a:t>
            </a:fld>
            <a:endParaRPr kumimoji="1" lang="ja-JP" altLang="en-US"/>
          </a:p>
        </p:txBody>
      </p:sp>
    </p:spTree>
    <p:extLst>
      <p:ext uri="{BB962C8B-B14F-4D97-AF65-F5344CB8AC3E}">
        <p14:creationId xmlns:p14="http://schemas.microsoft.com/office/powerpoint/2010/main" val="1226625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3FD782-8585-491D-8494-E4F05FC02E6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1B75FF9-D495-4D6D-B604-24FEDD76606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CF29CE2-1A53-46FB-B311-57F6672729AF}"/>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097ACDA-B482-4EC3-A51E-EF3996216433}"/>
              </a:ext>
            </a:extLst>
          </p:cNvPr>
          <p:cNvSpPr>
            <a:spLocks noGrp="1"/>
          </p:cNvSpPr>
          <p:nvPr>
            <p:ph type="dt" sz="half" idx="10"/>
          </p:nvPr>
        </p:nvSpPr>
        <p:spPr/>
        <p:txBody>
          <a:bodyPr/>
          <a:lstStyle/>
          <a:p>
            <a:fld id="{4819ADA7-DDC7-4F71-843D-04E988CE46AA}" type="datetimeFigureOut">
              <a:rPr kumimoji="1" lang="ja-JP" altLang="en-US" smtClean="0"/>
              <a:t>2024/11/4</a:t>
            </a:fld>
            <a:endParaRPr kumimoji="1" lang="ja-JP" altLang="en-US"/>
          </a:p>
        </p:txBody>
      </p:sp>
      <p:sp>
        <p:nvSpPr>
          <p:cNvPr id="6" name="フッター プレースホルダー 5">
            <a:extLst>
              <a:ext uri="{FF2B5EF4-FFF2-40B4-BE49-F238E27FC236}">
                <a16:creationId xmlns:a16="http://schemas.microsoft.com/office/drawing/2014/main" id="{BCB7A89D-A6AF-4FE7-9A36-C94645E2089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9C593CC-F455-47F3-9F71-57FCF9DA62AB}"/>
              </a:ext>
            </a:extLst>
          </p:cNvPr>
          <p:cNvSpPr>
            <a:spLocks noGrp="1"/>
          </p:cNvSpPr>
          <p:nvPr>
            <p:ph type="sldNum" sz="quarter" idx="12"/>
          </p:nvPr>
        </p:nvSpPr>
        <p:spPr/>
        <p:txBody>
          <a:bodyPr/>
          <a:lstStyle/>
          <a:p>
            <a:fld id="{8029CC5C-8E4B-421A-BDCA-683F80B87AA6}" type="slidenum">
              <a:rPr kumimoji="1" lang="ja-JP" altLang="en-US" smtClean="0"/>
              <a:t>‹#›</a:t>
            </a:fld>
            <a:endParaRPr kumimoji="1" lang="ja-JP" altLang="en-US"/>
          </a:p>
        </p:txBody>
      </p:sp>
    </p:spTree>
    <p:extLst>
      <p:ext uri="{BB962C8B-B14F-4D97-AF65-F5344CB8AC3E}">
        <p14:creationId xmlns:p14="http://schemas.microsoft.com/office/powerpoint/2010/main" val="2911525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B120D6-3CAE-40F2-9F63-486ECCF6E16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A72B25E-120F-4037-9B60-A9E23BC9A9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1A0C3CC-39D4-40EA-8480-2C5095BB998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D482D3B-615E-4385-824B-1A39929406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3387D7E-BB2E-4A7F-93C5-3905C687288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3E4787B-E6C4-4854-BE01-39105995BFB8}"/>
              </a:ext>
            </a:extLst>
          </p:cNvPr>
          <p:cNvSpPr>
            <a:spLocks noGrp="1"/>
          </p:cNvSpPr>
          <p:nvPr>
            <p:ph type="dt" sz="half" idx="10"/>
          </p:nvPr>
        </p:nvSpPr>
        <p:spPr/>
        <p:txBody>
          <a:bodyPr/>
          <a:lstStyle/>
          <a:p>
            <a:fld id="{4819ADA7-DDC7-4F71-843D-04E988CE46AA}" type="datetimeFigureOut">
              <a:rPr kumimoji="1" lang="ja-JP" altLang="en-US" smtClean="0"/>
              <a:t>2024/11/4</a:t>
            </a:fld>
            <a:endParaRPr kumimoji="1" lang="ja-JP" altLang="en-US"/>
          </a:p>
        </p:txBody>
      </p:sp>
      <p:sp>
        <p:nvSpPr>
          <p:cNvPr id="8" name="フッター プレースホルダー 7">
            <a:extLst>
              <a:ext uri="{FF2B5EF4-FFF2-40B4-BE49-F238E27FC236}">
                <a16:creationId xmlns:a16="http://schemas.microsoft.com/office/drawing/2014/main" id="{A298C20F-D71D-4413-8CD4-791629B1261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F61C805-103D-4B39-AF46-E3F711BB2702}"/>
              </a:ext>
            </a:extLst>
          </p:cNvPr>
          <p:cNvSpPr>
            <a:spLocks noGrp="1"/>
          </p:cNvSpPr>
          <p:nvPr>
            <p:ph type="sldNum" sz="quarter" idx="12"/>
          </p:nvPr>
        </p:nvSpPr>
        <p:spPr/>
        <p:txBody>
          <a:bodyPr/>
          <a:lstStyle/>
          <a:p>
            <a:fld id="{8029CC5C-8E4B-421A-BDCA-683F80B87AA6}" type="slidenum">
              <a:rPr kumimoji="1" lang="ja-JP" altLang="en-US" smtClean="0"/>
              <a:t>‹#›</a:t>
            </a:fld>
            <a:endParaRPr kumimoji="1" lang="ja-JP" altLang="en-US"/>
          </a:p>
        </p:txBody>
      </p:sp>
    </p:spTree>
    <p:extLst>
      <p:ext uri="{BB962C8B-B14F-4D97-AF65-F5344CB8AC3E}">
        <p14:creationId xmlns:p14="http://schemas.microsoft.com/office/powerpoint/2010/main" val="2196355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A91F79-3D1A-4144-BD0F-340D0341802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CE3D8CF-984E-4125-B783-EB9220E166EC}"/>
              </a:ext>
            </a:extLst>
          </p:cNvPr>
          <p:cNvSpPr>
            <a:spLocks noGrp="1"/>
          </p:cNvSpPr>
          <p:nvPr>
            <p:ph type="dt" sz="half" idx="10"/>
          </p:nvPr>
        </p:nvSpPr>
        <p:spPr/>
        <p:txBody>
          <a:bodyPr/>
          <a:lstStyle/>
          <a:p>
            <a:fld id="{4819ADA7-DDC7-4F71-843D-04E988CE46AA}" type="datetimeFigureOut">
              <a:rPr kumimoji="1" lang="ja-JP" altLang="en-US" smtClean="0"/>
              <a:t>2024/11/4</a:t>
            </a:fld>
            <a:endParaRPr kumimoji="1" lang="ja-JP" altLang="en-US"/>
          </a:p>
        </p:txBody>
      </p:sp>
      <p:sp>
        <p:nvSpPr>
          <p:cNvPr id="4" name="フッター プレースホルダー 3">
            <a:extLst>
              <a:ext uri="{FF2B5EF4-FFF2-40B4-BE49-F238E27FC236}">
                <a16:creationId xmlns:a16="http://schemas.microsoft.com/office/drawing/2014/main" id="{BF1147A1-BC29-4088-BE12-4225A738521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3FBE274-8963-486A-B352-6073E775C85C}"/>
              </a:ext>
            </a:extLst>
          </p:cNvPr>
          <p:cNvSpPr>
            <a:spLocks noGrp="1"/>
          </p:cNvSpPr>
          <p:nvPr>
            <p:ph type="sldNum" sz="quarter" idx="12"/>
          </p:nvPr>
        </p:nvSpPr>
        <p:spPr/>
        <p:txBody>
          <a:bodyPr/>
          <a:lstStyle/>
          <a:p>
            <a:fld id="{8029CC5C-8E4B-421A-BDCA-683F80B87AA6}" type="slidenum">
              <a:rPr kumimoji="1" lang="ja-JP" altLang="en-US" smtClean="0"/>
              <a:t>‹#›</a:t>
            </a:fld>
            <a:endParaRPr kumimoji="1" lang="ja-JP" altLang="en-US"/>
          </a:p>
        </p:txBody>
      </p:sp>
    </p:spTree>
    <p:extLst>
      <p:ext uri="{BB962C8B-B14F-4D97-AF65-F5344CB8AC3E}">
        <p14:creationId xmlns:p14="http://schemas.microsoft.com/office/powerpoint/2010/main" val="1697549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D04AA9E-0A32-4939-B386-B0C5ECAE832A}"/>
              </a:ext>
            </a:extLst>
          </p:cNvPr>
          <p:cNvSpPr>
            <a:spLocks noGrp="1"/>
          </p:cNvSpPr>
          <p:nvPr>
            <p:ph type="dt" sz="half" idx="10"/>
          </p:nvPr>
        </p:nvSpPr>
        <p:spPr/>
        <p:txBody>
          <a:bodyPr/>
          <a:lstStyle/>
          <a:p>
            <a:fld id="{4819ADA7-DDC7-4F71-843D-04E988CE46AA}" type="datetimeFigureOut">
              <a:rPr kumimoji="1" lang="ja-JP" altLang="en-US" smtClean="0"/>
              <a:t>2024/11/4</a:t>
            </a:fld>
            <a:endParaRPr kumimoji="1" lang="ja-JP" altLang="en-US"/>
          </a:p>
        </p:txBody>
      </p:sp>
      <p:sp>
        <p:nvSpPr>
          <p:cNvPr id="3" name="フッター プレースホルダー 2">
            <a:extLst>
              <a:ext uri="{FF2B5EF4-FFF2-40B4-BE49-F238E27FC236}">
                <a16:creationId xmlns:a16="http://schemas.microsoft.com/office/drawing/2014/main" id="{8C6BB94E-46B5-4D95-A363-F79AD5B324B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F3221FA-FDCE-479C-9C04-486FA25D5945}"/>
              </a:ext>
            </a:extLst>
          </p:cNvPr>
          <p:cNvSpPr>
            <a:spLocks noGrp="1"/>
          </p:cNvSpPr>
          <p:nvPr>
            <p:ph type="sldNum" sz="quarter" idx="12"/>
          </p:nvPr>
        </p:nvSpPr>
        <p:spPr/>
        <p:txBody>
          <a:bodyPr/>
          <a:lstStyle/>
          <a:p>
            <a:fld id="{8029CC5C-8E4B-421A-BDCA-683F80B87AA6}" type="slidenum">
              <a:rPr kumimoji="1" lang="ja-JP" altLang="en-US" smtClean="0"/>
              <a:t>‹#›</a:t>
            </a:fld>
            <a:endParaRPr kumimoji="1" lang="ja-JP" altLang="en-US"/>
          </a:p>
        </p:txBody>
      </p:sp>
    </p:spTree>
    <p:extLst>
      <p:ext uri="{BB962C8B-B14F-4D97-AF65-F5344CB8AC3E}">
        <p14:creationId xmlns:p14="http://schemas.microsoft.com/office/powerpoint/2010/main" val="2017957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FD35C1-5B52-4C79-9D71-B31ADE37088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2B72A8C-A62D-441D-B8EA-87A78A3926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E500696-F271-4A98-9D29-E1174AB372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2CC7D03-42FB-4D25-A8FB-E5D23167EA85}"/>
              </a:ext>
            </a:extLst>
          </p:cNvPr>
          <p:cNvSpPr>
            <a:spLocks noGrp="1"/>
          </p:cNvSpPr>
          <p:nvPr>
            <p:ph type="dt" sz="half" idx="10"/>
          </p:nvPr>
        </p:nvSpPr>
        <p:spPr/>
        <p:txBody>
          <a:bodyPr/>
          <a:lstStyle/>
          <a:p>
            <a:fld id="{4819ADA7-DDC7-4F71-843D-04E988CE46AA}" type="datetimeFigureOut">
              <a:rPr kumimoji="1" lang="ja-JP" altLang="en-US" smtClean="0"/>
              <a:t>2024/11/4</a:t>
            </a:fld>
            <a:endParaRPr kumimoji="1" lang="ja-JP" altLang="en-US"/>
          </a:p>
        </p:txBody>
      </p:sp>
      <p:sp>
        <p:nvSpPr>
          <p:cNvPr id="6" name="フッター プレースホルダー 5">
            <a:extLst>
              <a:ext uri="{FF2B5EF4-FFF2-40B4-BE49-F238E27FC236}">
                <a16:creationId xmlns:a16="http://schemas.microsoft.com/office/drawing/2014/main" id="{C1A91A43-B83D-4018-A8A2-FF3A8BE4B96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0B09A80-E985-4D3E-A1DA-51A8B67EAD88}"/>
              </a:ext>
            </a:extLst>
          </p:cNvPr>
          <p:cNvSpPr>
            <a:spLocks noGrp="1"/>
          </p:cNvSpPr>
          <p:nvPr>
            <p:ph type="sldNum" sz="quarter" idx="12"/>
          </p:nvPr>
        </p:nvSpPr>
        <p:spPr/>
        <p:txBody>
          <a:bodyPr/>
          <a:lstStyle/>
          <a:p>
            <a:fld id="{8029CC5C-8E4B-421A-BDCA-683F80B87AA6}" type="slidenum">
              <a:rPr kumimoji="1" lang="ja-JP" altLang="en-US" smtClean="0"/>
              <a:t>‹#›</a:t>
            </a:fld>
            <a:endParaRPr kumimoji="1" lang="ja-JP" altLang="en-US"/>
          </a:p>
        </p:txBody>
      </p:sp>
    </p:spTree>
    <p:extLst>
      <p:ext uri="{BB962C8B-B14F-4D97-AF65-F5344CB8AC3E}">
        <p14:creationId xmlns:p14="http://schemas.microsoft.com/office/powerpoint/2010/main" val="1474268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19DF9F-ADE9-4B67-B5F9-418D8A079E1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8DD7E95-820D-4033-84F8-5AA3C433FB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BB0DD35-6700-4315-9985-3A2731B480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4F46CBC-5EB9-48FA-92FA-0CEAE8C1DFB6}"/>
              </a:ext>
            </a:extLst>
          </p:cNvPr>
          <p:cNvSpPr>
            <a:spLocks noGrp="1"/>
          </p:cNvSpPr>
          <p:nvPr>
            <p:ph type="dt" sz="half" idx="10"/>
          </p:nvPr>
        </p:nvSpPr>
        <p:spPr/>
        <p:txBody>
          <a:bodyPr/>
          <a:lstStyle/>
          <a:p>
            <a:fld id="{4819ADA7-DDC7-4F71-843D-04E988CE46AA}" type="datetimeFigureOut">
              <a:rPr kumimoji="1" lang="ja-JP" altLang="en-US" smtClean="0"/>
              <a:t>2024/11/4</a:t>
            </a:fld>
            <a:endParaRPr kumimoji="1" lang="ja-JP" altLang="en-US"/>
          </a:p>
        </p:txBody>
      </p:sp>
      <p:sp>
        <p:nvSpPr>
          <p:cNvPr id="6" name="フッター プレースホルダー 5">
            <a:extLst>
              <a:ext uri="{FF2B5EF4-FFF2-40B4-BE49-F238E27FC236}">
                <a16:creationId xmlns:a16="http://schemas.microsoft.com/office/drawing/2014/main" id="{E854851F-EFFE-4E0A-AEC1-81C782E0C9B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498BF15-2101-47A8-BA6A-CD4E8013687A}"/>
              </a:ext>
            </a:extLst>
          </p:cNvPr>
          <p:cNvSpPr>
            <a:spLocks noGrp="1"/>
          </p:cNvSpPr>
          <p:nvPr>
            <p:ph type="sldNum" sz="quarter" idx="12"/>
          </p:nvPr>
        </p:nvSpPr>
        <p:spPr/>
        <p:txBody>
          <a:bodyPr/>
          <a:lstStyle/>
          <a:p>
            <a:fld id="{8029CC5C-8E4B-421A-BDCA-683F80B87AA6}" type="slidenum">
              <a:rPr kumimoji="1" lang="ja-JP" altLang="en-US" smtClean="0"/>
              <a:t>‹#›</a:t>
            </a:fld>
            <a:endParaRPr kumimoji="1" lang="ja-JP" altLang="en-US"/>
          </a:p>
        </p:txBody>
      </p:sp>
    </p:spTree>
    <p:extLst>
      <p:ext uri="{BB962C8B-B14F-4D97-AF65-F5344CB8AC3E}">
        <p14:creationId xmlns:p14="http://schemas.microsoft.com/office/powerpoint/2010/main" val="2638336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F58C214-D21A-44B7-96D4-F235B561D6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8D61DE7-F01B-4078-A9AB-274C89C811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6ACD932-C6A4-42EE-9DBA-E44B2A8098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19ADA7-DDC7-4F71-843D-04E988CE46AA}" type="datetimeFigureOut">
              <a:rPr kumimoji="1" lang="ja-JP" altLang="en-US" smtClean="0"/>
              <a:t>2024/11/4</a:t>
            </a:fld>
            <a:endParaRPr kumimoji="1" lang="ja-JP" altLang="en-US"/>
          </a:p>
        </p:txBody>
      </p:sp>
      <p:sp>
        <p:nvSpPr>
          <p:cNvPr id="5" name="フッター プレースホルダー 4">
            <a:extLst>
              <a:ext uri="{FF2B5EF4-FFF2-40B4-BE49-F238E27FC236}">
                <a16:creationId xmlns:a16="http://schemas.microsoft.com/office/drawing/2014/main" id="{175021DB-DD2F-456D-B676-2CD65C0412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53C087D-2036-4A89-ABC0-A284AF81AD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29CC5C-8E4B-421A-BDCA-683F80B87AA6}" type="slidenum">
              <a:rPr kumimoji="1" lang="ja-JP" altLang="en-US" smtClean="0"/>
              <a:t>‹#›</a:t>
            </a:fld>
            <a:endParaRPr kumimoji="1" lang="ja-JP" altLang="en-US"/>
          </a:p>
        </p:txBody>
      </p:sp>
    </p:spTree>
    <p:extLst>
      <p:ext uri="{BB962C8B-B14F-4D97-AF65-F5344CB8AC3E}">
        <p14:creationId xmlns:p14="http://schemas.microsoft.com/office/powerpoint/2010/main" val="939043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EED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AB9A0B-48DD-4B49-8BFF-F739E248BC78}"/>
              </a:ext>
            </a:extLst>
          </p:cNvPr>
          <p:cNvSpPr>
            <a:spLocks noGrp="1"/>
          </p:cNvSpPr>
          <p:nvPr>
            <p:ph type="ctrTitle"/>
          </p:nvPr>
        </p:nvSpPr>
        <p:spPr>
          <a:xfrm>
            <a:off x="1523999" y="2225357"/>
            <a:ext cx="9144000" cy="1203643"/>
          </a:xfrm>
        </p:spPr>
        <p:txBody>
          <a:bodyPr/>
          <a:lstStyle/>
          <a:p>
            <a:r>
              <a:rPr kumimoji="1" lang="en-US" altLang="ja-JP" b="1" dirty="0">
                <a:solidFill>
                  <a:srgbClr val="76453B"/>
                </a:solidFill>
                <a:latin typeface="BIZ UDPゴシック" panose="020B0400000000000000" pitchFamily="50" charset="-128"/>
                <a:ea typeface="BIZ UDPゴシック" panose="020B0400000000000000" pitchFamily="50" charset="-128"/>
              </a:rPr>
              <a:t>VOICE BOOK</a:t>
            </a:r>
            <a:endParaRPr kumimoji="1" lang="ja-JP" altLang="en-US" b="1" dirty="0">
              <a:solidFill>
                <a:srgbClr val="76453B"/>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C1E3358F-873E-4958-B5E7-8F91B0558D36}"/>
              </a:ext>
            </a:extLst>
          </p:cNvPr>
          <p:cNvPicPr>
            <a:picLocks noChangeAspect="1"/>
          </p:cNvPicPr>
          <p:nvPr/>
        </p:nvPicPr>
        <p:blipFill>
          <a:blip r:embed="rId3"/>
          <a:stretch>
            <a:fillRect/>
          </a:stretch>
        </p:blipFill>
        <p:spPr>
          <a:xfrm>
            <a:off x="2371724" y="3474989"/>
            <a:ext cx="7315200" cy="57150"/>
          </a:xfrm>
          <a:prstGeom prst="rect">
            <a:avLst/>
          </a:prstGeom>
        </p:spPr>
      </p:pic>
      <p:pic>
        <p:nvPicPr>
          <p:cNvPr id="6" name="図 5">
            <a:extLst>
              <a:ext uri="{FF2B5EF4-FFF2-40B4-BE49-F238E27FC236}">
                <a16:creationId xmlns:a16="http://schemas.microsoft.com/office/drawing/2014/main" id="{9D89F642-EA67-4CF4-AD2E-C22696610B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99089">
            <a:off x="9098742" y="-640271"/>
            <a:ext cx="2860847" cy="6078096"/>
          </a:xfrm>
          <a:prstGeom prst="rect">
            <a:avLst/>
          </a:prstGeom>
        </p:spPr>
      </p:pic>
      <p:pic>
        <p:nvPicPr>
          <p:cNvPr id="7" name="図 6">
            <a:extLst>
              <a:ext uri="{FF2B5EF4-FFF2-40B4-BE49-F238E27FC236}">
                <a16:creationId xmlns:a16="http://schemas.microsoft.com/office/drawing/2014/main" id="{DA705D12-F2B4-4F1C-A646-379EC4593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517237">
            <a:off x="524735" y="1836289"/>
            <a:ext cx="2770639" cy="5886442"/>
          </a:xfrm>
          <a:prstGeom prst="rect">
            <a:avLst/>
          </a:prstGeom>
        </p:spPr>
      </p:pic>
      <p:sp>
        <p:nvSpPr>
          <p:cNvPr id="8" name="字幕 7">
            <a:extLst>
              <a:ext uri="{FF2B5EF4-FFF2-40B4-BE49-F238E27FC236}">
                <a16:creationId xmlns:a16="http://schemas.microsoft.com/office/drawing/2014/main" id="{7E1ADFC0-CBCA-7B19-9DAF-D893A1536C51}"/>
              </a:ext>
            </a:extLst>
          </p:cNvPr>
          <p:cNvSpPr>
            <a:spLocks noGrp="1"/>
          </p:cNvSpPr>
          <p:nvPr>
            <p:ph type="subTitle" idx="1"/>
          </p:nvPr>
        </p:nvSpPr>
        <p:spPr/>
        <p:txBody>
          <a:bodyPr/>
          <a:lstStyle/>
          <a:p>
            <a:endParaRPr lang="ja-JP" altLang="en-US"/>
          </a:p>
        </p:txBody>
      </p:sp>
    </p:spTree>
    <p:extLst>
      <p:ext uri="{BB962C8B-B14F-4D97-AF65-F5344CB8AC3E}">
        <p14:creationId xmlns:p14="http://schemas.microsoft.com/office/powerpoint/2010/main" val="3033925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EED1"/>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1E3358F-873E-4958-B5E7-8F91B0558D36}"/>
              </a:ext>
            </a:extLst>
          </p:cNvPr>
          <p:cNvPicPr>
            <a:picLocks noChangeAspect="1"/>
          </p:cNvPicPr>
          <p:nvPr/>
        </p:nvPicPr>
        <p:blipFill>
          <a:blip r:embed="rId3"/>
          <a:stretch>
            <a:fillRect/>
          </a:stretch>
        </p:blipFill>
        <p:spPr>
          <a:xfrm flipV="1">
            <a:off x="2019616" y="3780106"/>
            <a:ext cx="8534400" cy="66675"/>
          </a:xfrm>
          <a:prstGeom prst="rect">
            <a:avLst/>
          </a:prstGeom>
        </p:spPr>
      </p:pic>
      <p:pic>
        <p:nvPicPr>
          <p:cNvPr id="6" name="図 5">
            <a:extLst>
              <a:ext uri="{FF2B5EF4-FFF2-40B4-BE49-F238E27FC236}">
                <a16:creationId xmlns:a16="http://schemas.microsoft.com/office/drawing/2014/main" id="{9D89F642-EA67-4CF4-AD2E-C22696610B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99089">
            <a:off x="9135654" y="-639212"/>
            <a:ext cx="2836724" cy="6026844"/>
          </a:xfrm>
          <a:prstGeom prst="rect">
            <a:avLst/>
          </a:prstGeom>
        </p:spPr>
      </p:pic>
      <p:pic>
        <p:nvPicPr>
          <p:cNvPr id="7" name="図 6">
            <a:extLst>
              <a:ext uri="{FF2B5EF4-FFF2-40B4-BE49-F238E27FC236}">
                <a16:creationId xmlns:a16="http://schemas.microsoft.com/office/drawing/2014/main" id="{DA705D12-F2B4-4F1C-A646-379EC4593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517237">
            <a:off x="508045" y="2046925"/>
            <a:ext cx="2666616" cy="5665436"/>
          </a:xfrm>
          <a:prstGeom prst="rect">
            <a:avLst/>
          </a:prstGeom>
        </p:spPr>
      </p:pic>
      <p:sp>
        <p:nvSpPr>
          <p:cNvPr id="8" name="タイトル 7">
            <a:extLst>
              <a:ext uri="{FF2B5EF4-FFF2-40B4-BE49-F238E27FC236}">
                <a16:creationId xmlns:a16="http://schemas.microsoft.com/office/drawing/2014/main" id="{F0EF959A-AEA5-410D-9844-37982D72BBB6}"/>
              </a:ext>
            </a:extLst>
          </p:cNvPr>
          <p:cNvSpPr>
            <a:spLocks noGrp="1"/>
          </p:cNvSpPr>
          <p:nvPr>
            <p:ph type="ctrTitle"/>
          </p:nvPr>
        </p:nvSpPr>
        <p:spPr>
          <a:xfrm>
            <a:off x="1524000" y="2749941"/>
            <a:ext cx="9144000" cy="827355"/>
          </a:xfrm>
        </p:spPr>
        <p:txBody>
          <a:bodyPr>
            <a:normAutofit/>
          </a:bodyPr>
          <a:lstStyle/>
          <a:p>
            <a:r>
              <a:rPr lang="ja-JP" altLang="en-US" sz="4400" b="1" dirty="0">
                <a:solidFill>
                  <a:srgbClr val="76453B"/>
                </a:solidFill>
                <a:latin typeface="BIZ UDPゴシック" panose="020B0400000000000000" pitchFamily="50" charset="-128"/>
                <a:ea typeface="BIZ UDPゴシック" panose="020B0400000000000000" pitchFamily="50" charset="-128"/>
              </a:rPr>
              <a:t>ご清聴ありがとうございました</a:t>
            </a:r>
          </a:p>
        </p:txBody>
      </p:sp>
    </p:spTree>
    <p:extLst>
      <p:ext uri="{BB962C8B-B14F-4D97-AF65-F5344CB8AC3E}">
        <p14:creationId xmlns:p14="http://schemas.microsoft.com/office/powerpoint/2010/main" val="2524383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EED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CEE7FA-0499-4DFD-95B4-2AB5A2BF1B59}"/>
              </a:ext>
            </a:extLst>
          </p:cNvPr>
          <p:cNvSpPr>
            <a:spLocks noGrp="1"/>
          </p:cNvSpPr>
          <p:nvPr>
            <p:ph type="title"/>
          </p:nvPr>
        </p:nvSpPr>
        <p:spPr/>
        <p:txBody>
          <a:bodyPr/>
          <a:lstStyle/>
          <a:p>
            <a:r>
              <a:rPr lang="en-US" altLang="ja-JP" b="1" u="sng" dirty="0">
                <a:solidFill>
                  <a:srgbClr val="76453B"/>
                </a:solidFill>
                <a:latin typeface="BIZ UDPゴシック" panose="020B0400000000000000" pitchFamily="50" charset="-128"/>
                <a:ea typeface="BIZ UDPゴシック" panose="020B0400000000000000" pitchFamily="50" charset="-128"/>
              </a:rPr>
              <a:t>VOICE BOOK</a:t>
            </a:r>
            <a:r>
              <a:rPr lang="ja-JP" altLang="en-US" b="1" u="sng" dirty="0">
                <a:solidFill>
                  <a:srgbClr val="76453B"/>
                </a:solidFill>
                <a:latin typeface="BIZ UDPゴシック" panose="020B0400000000000000" pitchFamily="50" charset="-128"/>
                <a:ea typeface="BIZ UDPゴシック" panose="020B0400000000000000" pitchFamily="50" charset="-128"/>
              </a:rPr>
              <a:t>とは</a:t>
            </a:r>
            <a:r>
              <a:rPr lang="en-US" altLang="ja-JP" b="1" u="sng" dirty="0">
                <a:solidFill>
                  <a:srgbClr val="76453B"/>
                </a:solidFill>
                <a:latin typeface="BIZ UDPゴシック" panose="020B0400000000000000" pitchFamily="50" charset="-128"/>
                <a:ea typeface="BIZ UDPゴシック" panose="020B0400000000000000" pitchFamily="50" charset="-128"/>
              </a:rPr>
              <a:t>…</a:t>
            </a:r>
            <a:endParaRPr kumimoji="1" lang="ja-JP" altLang="en-US" b="1" dirty="0">
              <a:solidFill>
                <a:srgbClr val="76453B"/>
              </a:solidFill>
            </a:endParaRPr>
          </a:p>
        </p:txBody>
      </p:sp>
      <p:sp>
        <p:nvSpPr>
          <p:cNvPr id="4" name="正方形/長方形 3">
            <a:extLst>
              <a:ext uri="{FF2B5EF4-FFF2-40B4-BE49-F238E27FC236}">
                <a16:creationId xmlns:a16="http://schemas.microsoft.com/office/drawing/2014/main" id="{58085F2F-37B9-4927-93CA-A15DFE1729D9}"/>
              </a:ext>
            </a:extLst>
          </p:cNvPr>
          <p:cNvSpPr/>
          <p:nvPr/>
        </p:nvSpPr>
        <p:spPr>
          <a:xfrm>
            <a:off x="2197768" y="2684629"/>
            <a:ext cx="7796463" cy="1488741"/>
          </a:xfrm>
          <a:prstGeom prst="rect">
            <a:avLst/>
          </a:prstGeom>
        </p:spPr>
        <p:txBody>
          <a:bodyPr wrap="square">
            <a:spAutoFit/>
          </a:bodyPr>
          <a:lstStyle/>
          <a:p>
            <a:pPr algn="ctr">
              <a:lnSpc>
                <a:spcPct val="150000"/>
              </a:lnSpc>
            </a:pPr>
            <a:r>
              <a:rPr lang="ja-JP" altLang="en-US" sz="3200" dirty="0">
                <a:solidFill>
                  <a:srgbClr val="76453B"/>
                </a:solidFill>
                <a:latin typeface="BIZ UDPゴシック" panose="020B0400000000000000" pitchFamily="50" charset="-128"/>
                <a:ea typeface="BIZ UDPゴシック" panose="020B0400000000000000" pitchFamily="50" charset="-128"/>
              </a:rPr>
              <a:t>小さな子供に親の声で</a:t>
            </a:r>
            <a:endParaRPr lang="en-US" altLang="ja-JP" sz="3200" dirty="0">
              <a:solidFill>
                <a:srgbClr val="76453B"/>
              </a:solidFill>
              <a:latin typeface="BIZ UDPゴシック" panose="020B0400000000000000" pitchFamily="50" charset="-128"/>
              <a:ea typeface="BIZ UDPゴシック" panose="020B0400000000000000" pitchFamily="50" charset="-128"/>
            </a:endParaRPr>
          </a:p>
          <a:p>
            <a:pPr>
              <a:lnSpc>
                <a:spcPct val="150000"/>
              </a:lnSpc>
            </a:pPr>
            <a:r>
              <a:rPr lang="ja-JP" altLang="en-US" sz="3200" dirty="0">
                <a:solidFill>
                  <a:srgbClr val="76453B"/>
                </a:solidFill>
                <a:latin typeface="BIZ UDPゴシック" panose="020B0400000000000000" pitchFamily="50" charset="-128"/>
                <a:ea typeface="BIZ UDPゴシック" panose="020B0400000000000000" pitchFamily="50" charset="-128"/>
              </a:rPr>
              <a:t>絵本の録音をして読み聞かせをするアプリ</a:t>
            </a:r>
            <a:endParaRPr lang="ja-JP" altLang="en-US" sz="3200" dirty="0">
              <a:solidFill>
                <a:srgbClr val="76453B"/>
              </a:solidFill>
            </a:endParaRPr>
          </a:p>
        </p:txBody>
      </p:sp>
      <p:pic>
        <p:nvPicPr>
          <p:cNvPr id="6" name="図 5">
            <a:extLst>
              <a:ext uri="{FF2B5EF4-FFF2-40B4-BE49-F238E27FC236}">
                <a16:creationId xmlns:a16="http://schemas.microsoft.com/office/drawing/2014/main" id="{4739E834-DD4C-410C-A2F6-1D8E537901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3148011"/>
            <a:ext cx="4038600" cy="4038600"/>
          </a:xfrm>
          <a:prstGeom prst="rect">
            <a:avLst/>
          </a:prstGeom>
        </p:spPr>
      </p:pic>
    </p:spTree>
    <p:extLst>
      <p:ext uri="{BB962C8B-B14F-4D97-AF65-F5344CB8AC3E}">
        <p14:creationId xmlns:p14="http://schemas.microsoft.com/office/powerpoint/2010/main" val="542700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EED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2AB882-4312-4614-A43D-13A6840CE931}"/>
              </a:ext>
            </a:extLst>
          </p:cNvPr>
          <p:cNvSpPr>
            <a:spLocks noGrp="1"/>
          </p:cNvSpPr>
          <p:nvPr>
            <p:ph type="title"/>
          </p:nvPr>
        </p:nvSpPr>
        <p:spPr>
          <a:xfrm>
            <a:off x="251995" y="188536"/>
            <a:ext cx="7432173" cy="1325563"/>
          </a:xfrm>
        </p:spPr>
        <p:txBody>
          <a:bodyPr/>
          <a:lstStyle/>
          <a:p>
            <a:r>
              <a:rPr kumimoji="1" lang="ja-JP" altLang="en-US" b="1" u="sng" dirty="0">
                <a:solidFill>
                  <a:srgbClr val="76453B"/>
                </a:solidFill>
                <a:latin typeface="BIZ UDPゴシック" panose="020B0400000000000000" pitchFamily="50" charset="-128"/>
                <a:ea typeface="BIZ UDPゴシック" panose="020B0400000000000000" pitchFamily="50" charset="-128"/>
              </a:rPr>
              <a:t>アプリを作ろうと思った理由</a:t>
            </a:r>
          </a:p>
        </p:txBody>
      </p:sp>
      <p:graphicFrame>
        <p:nvGraphicFramePr>
          <p:cNvPr id="4" name="図表 3">
            <a:extLst>
              <a:ext uri="{FF2B5EF4-FFF2-40B4-BE49-F238E27FC236}">
                <a16:creationId xmlns:a16="http://schemas.microsoft.com/office/drawing/2014/main" id="{34C2D72F-8022-4438-A60F-EF0AEF37C5B9}"/>
              </a:ext>
            </a:extLst>
          </p:cNvPr>
          <p:cNvGraphicFramePr/>
          <p:nvPr>
            <p:extLst>
              <p:ext uri="{D42A27DB-BD31-4B8C-83A1-F6EECF244321}">
                <p14:modId xmlns:p14="http://schemas.microsoft.com/office/powerpoint/2010/main" val="2413027968"/>
              </p:ext>
            </p:extLst>
          </p:nvPr>
        </p:nvGraphicFramePr>
        <p:xfrm>
          <a:off x="251995" y="1690688"/>
          <a:ext cx="5016500" cy="4170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矢印: 右 4">
            <a:extLst>
              <a:ext uri="{FF2B5EF4-FFF2-40B4-BE49-F238E27FC236}">
                <a16:creationId xmlns:a16="http://schemas.microsoft.com/office/drawing/2014/main" id="{4927E0F4-A61F-40FC-B465-76DDCD1CBA32}"/>
              </a:ext>
            </a:extLst>
          </p:cNvPr>
          <p:cNvSpPr/>
          <p:nvPr/>
        </p:nvSpPr>
        <p:spPr>
          <a:xfrm>
            <a:off x="5906168" y="3236627"/>
            <a:ext cx="1778000" cy="1078281"/>
          </a:xfrm>
          <a:prstGeom prst="rightArrow">
            <a:avLst>
              <a:gd name="adj1" fmla="val 50000"/>
              <a:gd name="adj2" fmla="val 68845"/>
            </a:avLst>
          </a:prstGeom>
          <a:solidFill>
            <a:srgbClr val="A1C2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円: 塗りつぶしなし 9">
            <a:extLst>
              <a:ext uri="{FF2B5EF4-FFF2-40B4-BE49-F238E27FC236}">
                <a16:creationId xmlns:a16="http://schemas.microsoft.com/office/drawing/2014/main" id="{4213D406-8E4C-4F8D-B548-A1CC3BC85939}"/>
              </a:ext>
            </a:extLst>
          </p:cNvPr>
          <p:cNvSpPr/>
          <p:nvPr/>
        </p:nvSpPr>
        <p:spPr>
          <a:xfrm>
            <a:off x="3558006" y="2513329"/>
            <a:ext cx="1778000" cy="1732548"/>
          </a:xfrm>
          <a:prstGeom prst="donut">
            <a:avLst>
              <a:gd name="adj" fmla="val 463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76453B"/>
              </a:solidFill>
            </a:endParaRPr>
          </a:p>
        </p:txBody>
      </p:sp>
      <p:sp>
        <p:nvSpPr>
          <p:cNvPr id="3" name="テキスト ボックス 2">
            <a:extLst>
              <a:ext uri="{FF2B5EF4-FFF2-40B4-BE49-F238E27FC236}">
                <a16:creationId xmlns:a16="http://schemas.microsoft.com/office/drawing/2014/main" id="{08AEB14E-18BC-4DD1-8CBF-F7E767852451}"/>
              </a:ext>
            </a:extLst>
          </p:cNvPr>
          <p:cNvSpPr txBox="1"/>
          <p:nvPr/>
        </p:nvSpPr>
        <p:spPr>
          <a:xfrm>
            <a:off x="5919537" y="6533888"/>
            <a:ext cx="6613059" cy="369332"/>
          </a:xfrm>
          <a:prstGeom prst="rect">
            <a:avLst/>
          </a:prstGeom>
          <a:noFill/>
        </p:spPr>
        <p:txBody>
          <a:bodyPr wrap="square" rtlCol="0">
            <a:spAutoFit/>
          </a:bodyPr>
          <a:lstStyle/>
          <a:p>
            <a:r>
              <a:rPr lang="ja-JP" altLang="en-US" dirty="0">
                <a:solidFill>
                  <a:srgbClr val="76453B"/>
                </a:solidFill>
              </a:rPr>
              <a:t>「</a:t>
            </a:r>
            <a:r>
              <a:rPr kumimoji="1" lang="en-US" altLang="ja-JP" dirty="0">
                <a:solidFill>
                  <a:srgbClr val="76453B"/>
                </a:solidFill>
              </a:rPr>
              <a:t>WAKODO</a:t>
            </a:r>
            <a:r>
              <a:rPr lang="ja-JP" altLang="en-US" dirty="0">
                <a:solidFill>
                  <a:srgbClr val="76453B"/>
                </a:solidFill>
              </a:rPr>
              <a:t> </a:t>
            </a:r>
            <a:r>
              <a:rPr kumimoji="1" lang="ja-JP" altLang="en-US" dirty="0">
                <a:solidFill>
                  <a:srgbClr val="76453B"/>
                </a:solidFill>
              </a:rPr>
              <a:t>和光堂</a:t>
            </a:r>
            <a:r>
              <a:rPr lang="ja-JP" altLang="en-US" dirty="0">
                <a:solidFill>
                  <a:srgbClr val="76453B"/>
                </a:solidFill>
              </a:rPr>
              <a:t>」五感を刺激する育児アドバイス より</a:t>
            </a:r>
            <a:endParaRPr kumimoji="1" lang="ja-JP" altLang="en-US" dirty="0">
              <a:solidFill>
                <a:srgbClr val="76453B"/>
              </a:solidFill>
            </a:endParaRPr>
          </a:p>
        </p:txBody>
      </p:sp>
      <p:sp>
        <p:nvSpPr>
          <p:cNvPr id="6" name="正方形/長方形 5">
            <a:extLst>
              <a:ext uri="{FF2B5EF4-FFF2-40B4-BE49-F238E27FC236}">
                <a16:creationId xmlns:a16="http://schemas.microsoft.com/office/drawing/2014/main" id="{AE45F299-4FCA-4506-9B01-D9B415E67AE2}"/>
              </a:ext>
            </a:extLst>
          </p:cNvPr>
          <p:cNvSpPr/>
          <p:nvPr/>
        </p:nvSpPr>
        <p:spPr>
          <a:xfrm>
            <a:off x="7684168" y="2244754"/>
            <a:ext cx="4255837" cy="2976649"/>
          </a:xfrm>
          <a:prstGeom prst="rect">
            <a:avLst/>
          </a:prstGeom>
        </p:spPr>
        <p:txBody>
          <a:bodyPr wrap="square">
            <a:spAutoFit/>
          </a:bodyPr>
          <a:lstStyle/>
          <a:p>
            <a:pPr>
              <a:lnSpc>
                <a:spcPct val="150000"/>
              </a:lnSpc>
            </a:pPr>
            <a:r>
              <a:rPr lang="ja-JP" altLang="en-US" sz="3200" b="1" dirty="0">
                <a:solidFill>
                  <a:srgbClr val="76453B"/>
                </a:solidFill>
              </a:rPr>
              <a:t>集中力</a:t>
            </a:r>
            <a:endParaRPr lang="en-US" altLang="ja-JP" sz="3200" b="1" dirty="0">
              <a:solidFill>
                <a:srgbClr val="76453B"/>
              </a:solidFill>
            </a:endParaRPr>
          </a:p>
          <a:p>
            <a:pPr>
              <a:lnSpc>
                <a:spcPct val="150000"/>
              </a:lnSpc>
            </a:pPr>
            <a:r>
              <a:rPr lang="ja-JP" altLang="en-US" sz="3200" b="1" dirty="0">
                <a:solidFill>
                  <a:srgbClr val="76453B"/>
                </a:solidFill>
              </a:rPr>
              <a:t>想像力・共感力</a:t>
            </a:r>
            <a:endParaRPr lang="en-US" altLang="ja-JP" sz="3200" b="1" dirty="0">
              <a:solidFill>
                <a:srgbClr val="76453B"/>
              </a:solidFill>
            </a:endParaRPr>
          </a:p>
          <a:p>
            <a:pPr>
              <a:lnSpc>
                <a:spcPct val="150000"/>
              </a:lnSpc>
            </a:pPr>
            <a:r>
              <a:rPr lang="ja-JP" altLang="en-US" sz="3200" b="1" dirty="0">
                <a:solidFill>
                  <a:srgbClr val="76453B"/>
                </a:solidFill>
              </a:rPr>
              <a:t>理解力</a:t>
            </a:r>
            <a:endParaRPr lang="en-US" altLang="ja-JP" sz="3200" b="1" dirty="0">
              <a:solidFill>
                <a:srgbClr val="76453B"/>
              </a:solidFill>
            </a:endParaRPr>
          </a:p>
          <a:p>
            <a:pPr>
              <a:lnSpc>
                <a:spcPct val="150000"/>
              </a:lnSpc>
            </a:pPr>
            <a:r>
              <a:rPr lang="ja-JP" altLang="en-US" sz="3200" b="1" dirty="0">
                <a:solidFill>
                  <a:srgbClr val="76453B"/>
                </a:solidFill>
              </a:rPr>
              <a:t>コミュニケーション力</a:t>
            </a:r>
          </a:p>
        </p:txBody>
      </p:sp>
    </p:spTree>
    <p:extLst>
      <p:ext uri="{BB962C8B-B14F-4D97-AF65-F5344CB8AC3E}">
        <p14:creationId xmlns:p14="http://schemas.microsoft.com/office/powerpoint/2010/main" val="28117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35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10" grpId="0" animBg="1"/>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EED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2AB882-4312-4614-A43D-13A6840CE931}"/>
              </a:ext>
            </a:extLst>
          </p:cNvPr>
          <p:cNvSpPr>
            <a:spLocks noGrp="1"/>
          </p:cNvSpPr>
          <p:nvPr>
            <p:ph type="title"/>
          </p:nvPr>
        </p:nvSpPr>
        <p:spPr>
          <a:xfrm>
            <a:off x="251995" y="188536"/>
            <a:ext cx="7432173" cy="1325563"/>
          </a:xfrm>
        </p:spPr>
        <p:txBody>
          <a:bodyPr/>
          <a:lstStyle/>
          <a:p>
            <a:r>
              <a:rPr kumimoji="1" lang="ja-JP" altLang="en-US" b="1" u="sng" dirty="0">
                <a:solidFill>
                  <a:srgbClr val="76453B"/>
                </a:solidFill>
                <a:latin typeface="BIZ UDPゴシック" panose="020B0400000000000000" pitchFamily="50" charset="-128"/>
                <a:ea typeface="BIZ UDPゴシック" panose="020B0400000000000000" pitchFamily="50" charset="-128"/>
              </a:rPr>
              <a:t>アプリを作ろうと思った理由</a:t>
            </a:r>
          </a:p>
        </p:txBody>
      </p:sp>
      <p:graphicFrame>
        <p:nvGraphicFramePr>
          <p:cNvPr id="4" name="図表 3">
            <a:extLst>
              <a:ext uri="{FF2B5EF4-FFF2-40B4-BE49-F238E27FC236}">
                <a16:creationId xmlns:a16="http://schemas.microsoft.com/office/drawing/2014/main" id="{34C2D72F-8022-4438-A60F-EF0AEF37C5B9}"/>
              </a:ext>
            </a:extLst>
          </p:cNvPr>
          <p:cNvGraphicFramePr/>
          <p:nvPr/>
        </p:nvGraphicFramePr>
        <p:xfrm>
          <a:off x="251995" y="1690688"/>
          <a:ext cx="5016500" cy="4170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矢印: 右 4">
            <a:extLst>
              <a:ext uri="{FF2B5EF4-FFF2-40B4-BE49-F238E27FC236}">
                <a16:creationId xmlns:a16="http://schemas.microsoft.com/office/drawing/2014/main" id="{4927E0F4-A61F-40FC-B465-76DDCD1CBA32}"/>
              </a:ext>
            </a:extLst>
          </p:cNvPr>
          <p:cNvSpPr/>
          <p:nvPr/>
        </p:nvSpPr>
        <p:spPr>
          <a:xfrm>
            <a:off x="5906168" y="3236627"/>
            <a:ext cx="1778000" cy="1078281"/>
          </a:xfrm>
          <a:prstGeom prst="rightArrow">
            <a:avLst>
              <a:gd name="adj1" fmla="val 50000"/>
              <a:gd name="adj2" fmla="val 68845"/>
            </a:avLst>
          </a:prstGeom>
          <a:solidFill>
            <a:srgbClr val="A1C2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61D54CE0-3816-4D4D-9D31-09780A71EF2C}"/>
              </a:ext>
            </a:extLst>
          </p:cNvPr>
          <p:cNvSpPr txBox="1"/>
          <p:nvPr/>
        </p:nvSpPr>
        <p:spPr>
          <a:xfrm>
            <a:off x="8627217" y="4729228"/>
            <a:ext cx="2381694" cy="584775"/>
          </a:xfrm>
          <a:prstGeom prst="rect">
            <a:avLst/>
          </a:prstGeom>
          <a:noFill/>
        </p:spPr>
        <p:txBody>
          <a:bodyPr wrap="square" rtlCol="0">
            <a:spAutoFit/>
          </a:bodyPr>
          <a:lstStyle/>
          <a:p>
            <a:r>
              <a:rPr kumimoji="1" lang="ja-JP" altLang="en-US" sz="3200" dirty="0">
                <a:solidFill>
                  <a:srgbClr val="76453B"/>
                </a:solidFill>
                <a:latin typeface="BIZ UDPゴシック" panose="020B0400000000000000" pitchFamily="50" charset="-128"/>
                <a:ea typeface="BIZ UDPゴシック" panose="020B0400000000000000" pitchFamily="50" charset="-128"/>
              </a:rPr>
              <a:t>読み聞かせ</a:t>
            </a:r>
          </a:p>
        </p:txBody>
      </p:sp>
      <p:sp>
        <p:nvSpPr>
          <p:cNvPr id="10" name="円: 塗りつぶしなし 9">
            <a:extLst>
              <a:ext uri="{FF2B5EF4-FFF2-40B4-BE49-F238E27FC236}">
                <a16:creationId xmlns:a16="http://schemas.microsoft.com/office/drawing/2014/main" id="{4213D406-8E4C-4F8D-B548-A1CC3BC85939}"/>
              </a:ext>
            </a:extLst>
          </p:cNvPr>
          <p:cNvSpPr/>
          <p:nvPr/>
        </p:nvSpPr>
        <p:spPr>
          <a:xfrm>
            <a:off x="3558006" y="2513329"/>
            <a:ext cx="1778000" cy="1732548"/>
          </a:xfrm>
          <a:prstGeom prst="donut">
            <a:avLst>
              <a:gd name="adj" fmla="val 463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76453B"/>
              </a:solidFill>
            </a:endParaRPr>
          </a:p>
        </p:txBody>
      </p:sp>
      <p:sp>
        <p:nvSpPr>
          <p:cNvPr id="3" name="テキスト ボックス 2">
            <a:extLst>
              <a:ext uri="{FF2B5EF4-FFF2-40B4-BE49-F238E27FC236}">
                <a16:creationId xmlns:a16="http://schemas.microsoft.com/office/drawing/2014/main" id="{08AEB14E-18BC-4DD1-8CBF-F7E767852451}"/>
              </a:ext>
            </a:extLst>
          </p:cNvPr>
          <p:cNvSpPr txBox="1"/>
          <p:nvPr/>
        </p:nvSpPr>
        <p:spPr>
          <a:xfrm>
            <a:off x="5919537" y="6533888"/>
            <a:ext cx="6613059" cy="369332"/>
          </a:xfrm>
          <a:prstGeom prst="rect">
            <a:avLst/>
          </a:prstGeom>
          <a:noFill/>
        </p:spPr>
        <p:txBody>
          <a:bodyPr wrap="square" rtlCol="0">
            <a:spAutoFit/>
          </a:bodyPr>
          <a:lstStyle/>
          <a:p>
            <a:r>
              <a:rPr lang="ja-JP" altLang="en-US" dirty="0">
                <a:solidFill>
                  <a:srgbClr val="76453B"/>
                </a:solidFill>
              </a:rPr>
              <a:t>「</a:t>
            </a:r>
            <a:r>
              <a:rPr kumimoji="1" lang="en-US" altLang="ja-JP" dirty="0">
                <a:solidFill>
                  <a:srgbClr val="76453B"/>
                </a:solidFill>
              </a:rPr>
              <a:t>WAKODO</a:t>
            </a:r>
            <a:r>
              <a:rPr lang="ja-JP" altLang="en-US" dirty="0">
                <a:solidFill>
                  <a:srgbClr val="76453B"/>
                </a:solidFill>
              </a:rPr>
              <a:t> </a:t>
            </a:r>
            <a:r>
              <a:rPr kumimoji="1" lang="ja-JP" altLang="en-US" dirty="0">
                <a:solidFill>
                  <a:srgbClr val="76453B"/>
                </a:solidFill>
              </a:rPr>
              <a:t>和光堂</a:t>
            </a:r>
            <a:r>
              <a:rPr lang="ja-JP" altLang="en-US" dirty="0">
                <a:solidFill>
                  <a:srgbClr val="76453B"/>
                </a:solidFill>
              </a:rPr>
              <a:t>」五感を刺激する育児アドバイス より</a:t>
            </a:r>
            <a:endParaRPr kumimoji="1" lang="ja-JP" altLang="en-US" dirty="0">
              <a:solidFill>
                <a:srgbClr val="76453B"/>
              </a:solidFill>
            </a:endParaRPr>
          </a:p>
        </p:txBody>
      </p:sp>
      <p:pic>
        <p:nvPicPr>
          <p:cNvPr id="12" name="図 11">
            <a:extLst>
              <a:ext uri="{FF2B5EF4-FFF2-40B4-BE49-F238E27FC236}">
                <a16:creationId xmlns:a16="http://schemas.microsoft.com/office/drawing/2014/main" id="{4B8B2EF2-E7A1-4BC0-A08A-4309ECA5F4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3999" y="1292562"/>
            <a:ext cx="3888130" cy="3888130"/>
          </a:xfrm>
          <a:prstGeom prst="rect">
            <a:avLst/>
          </a:prstGeom>
        </p:spPr>
      </p:pic>
    </p:spTree>
    <p:extLst>
      <p:ext uri="{BB962C8B-B14F-4D97-AF65-F5344CB8AC3E}">
        <p14:creationId xmlns:p14="http://schemas.microsoft.com/office/powerpoint/2010/main" val="377192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EED1"/>
        </a:solidFill>
        <a:effectLst/>
      </p:bgPr>
    </p:bg>
    <p:spTree>
      <p:nvGrpSpPr>
        <p:cNvPr id="1" name=""/>
        <p:cNvGrpSpPr/>
        <p:nvPr/>
      </p:nvGrpSpPr>
      <p:grpSpPr>
        <a:xfrm>
          <a:off x="0" y="0"/>
          <a:ext cx="0" cy="0"/>
          <a:chOff x="0" y="0"/>
          <a:chExt cx="0" cy="0"/>
        </a:xfrm>
      </p:grpSpPr>
      <p:grpSp>
        <p:nvGrpSpPr>
          <p:cNvPr id="9" name="図形グループ 8"/>
          <p:cNvGrpSpPr/>
          <p:nvPr/>
        </p:nvGrpSpPr>
        <p:grpSpPr>
          <a:xfrm>
            <a:off x="694670" y="1290578"/>
            <a:ext cx="10310534" cy="6042828"/>
            <a:chOff x="-1461816" y="145863"/>
            <a:chExt cx="10588296" cy="6240215"/>
          </a:xfrm>
        </p:grpSpPr>
        <p:graphicFrame>
          <p:nvGraphicFramePr>
            <p:cNvPr id="3" name="グラフ 2"/>
            <p:cNvGraphicFramePr/>
            <p:nvPr>
              <p:extLst>
                <p:ext uri="{D42A27DB-BD31-4B8C-83A1-F6EECF244321}">
                  <p14:modId xmlns:p14="http://schemas.microsoft.com/office/powerpoint/2010/main" val="2895229788"/>
                </p:ext>
              </p:extLst>
            </p:nvPr>
          </p:nvGraphicFramePr>
          <p:xfrm>
            <a:off x="21024" y="352453"/>
            <a:ext cx="8128000" cy="6033625"/>
          </p:xfrm>
          <a:graphic>
            <a:graphicData uri="http://schemas.openxmlformats.org/drawingml/2006/chart">
              <c:chart xmlns:c="http://schemas.openxmlformats.org/drawingml/2006/chart" xmlns:r="http://schemas.openxmlformats.org/officeDocument/2006/relationships" r:id="rId3"/>
            </a:graphicData>
          </a:graphic>
        </p:graphicFrame>
        <p:sp>
          <p:nvSpPr>
            <p:cNvPr id="4" name="テキスト ボックス 3"/>
            <p:cNvSpPr txBox="1"/>
            <p:nvPr/>
          </p:nvSpPr>
          <p:spPr>
            <a:xfrm>
              <a:off x="6790965" y="3617187"/>
              <a:ext cx="2335515" cy="731009"/>
            </a:xfrm>
            <a:prstGeom prst="rect">
              <a:avLst/>
            </a:prstGeom>
            <a:noFill/>
          </p:spPr>
          <p:txBody>
            <a:bodyPr wrap="square" rtlCol="0">
              <a:spAutoFit/>
            </a:bodyPr>
            <a:lstStyle/>
            <a:p>
              <a:r>
                <a:rPr lang="ja-JP" altLang="en-US" sz="2000" dirty="0">
                  <a:solidFill>
                    <a:srgbClr val="76453B"/>
                  </a:solidFill>
                  <a:latin typeface="BIZ UDPゴシック" panose="020B0400000000000000" pitchFamily="50" charset="-128"/>
                  <a:ea typeface="BIZ UDPゴシック" panose="020B0400000000000000" pitchFamily="50" charset="-128"/>
                </a:rPr>
                <a:t>少し負担に感じる</a:t>
              </a:r>
            </a:p>
            <a:p>
              <a:endParaRPr kumimoji="1" lang="ja-JP" altLang="en-US" sz="2000" b="1" dirty="0">
                <a:solidFill>
                  <a:schemeClr val="bg1">
                    <a:lumMod val="75000"/>
                  </a:schemeClr>
                </a:solidFill>
                <a:latin typeface="Meiryo" charset="-128"/>
                <a:ea typeface="Meiryo" charset="-128"/>
                <a:cs typeface="Meiryo" charset="-128"/>
              </a:endParaRPr>
            </a:p>
          </p:txBody>
        </p:sp>
        <p:sp>
          <p:nvSpPr>
            <p:cNvPr id="5" name="テキスト ボックス 4"/>
            <p:cNvSpPr txBox="1"/>
            <p:nvPr/>
          </p:nvSpPr>
          <p:spPr>
            <a:xfrm>
              <a:off x="-1461816" y="2655583"/>
              <a:ext cx="2965677" cy="413179"/>
            </a:xfrm>
            <a:prstGeom prst="rect">
              <a:avLst/>
            </a:prstGeom>
            <a:noFill/>
          </p:spPr>
          <p:txBody>
            <a:bodyPr wrap="square" rtlCol="0">
              <a:spAutoFit/>
            </a:bodyPr>
            <a:lstStyle/>
            <a:p>
              <a:r>
                <a:rPr lang="ja-JP" altLang="en-US" sz="2000" dirty="0">
                  <a:solidFill>
                    <a:srgbClr val="76453B"/>
                  </a:solidFill>
                  <a:latin typeface="BIZ UDPゴシック" panose="020B0400000000000000" pitchFamily="50" charset="-128"/>
                  <a:ea typeface="BIZ UDPゴシック" panose="020B0400000000000000" pitchFamily="50" charset="-128"/>
                </a:rPr>
                <a:t>あまり負担に感じない</a:t>
              </a:r>
            </a:p>
          </p:txBody>
        </p:sp>
        <p:sp>
          <p:nvSpPr>
            <p:cNvPr id="6" name="テキスト ボックス 5"/>
            <p:cNvSpPr txBox="1"/>
            <p:nvPr/>
          </p:nvSpPr>
          <p:spPr>
            <a:xfrm>
              <a:off x="5382758" y="231674"/>
              <a:ext cx="2663189" cy="413179"/>
            </a:xfrm>
            <a:prstGeom prst="rect">
              <a:avLst/>
            </a:prstGeom>
            <a:noFill/>
          </p:spPr>
          <p:txBody>
            <a:bodyPr wrap="square" rtlCol="0">
              <a:spAutoFit/>
            </a:bodyPr>
            <a:lstStyle/>
            <a:p>
              <a:r>
                <a:rPr lang="ja-JP" altLang="en-US" sz="2000" dirty="0">
                  <a:solidFill>
                    <a:srgbClr val="76453B"/>
                  </a:solidFill>
                  <a:latin typeface="BIZ UDPゴシック" panose="020B0400000000000000" pitchFamily="50" charset="-128"/>
                  <a:ea typeface="BIZ UDPゴシック" panose="020B0400000000000000" pitchFamily="50" charset="-128"/>
                </a:rPr>
                <a:t>とても負担に感じる</a:t>
              </a:r>
            </a:p>
          </p:txBody>
        </p:sp>
        <p:sp>
          <p:nvSpPr>
            <p:cNvPr id="7" name="テキスト ボックス 6"/>
            <p:cNvSpPr txBox="1"/>
            <p:nvPr/>
          </p:nvSpPr>
          <p:spPr>
            <a:xfrm>
              <a:off x="-1014254" y="540279"/>
              <a:ext cx="3132099" cy="413179"/>
            </a:xfrm>
            <a:prstGeom prst="rect">
              <a:avLst/>
            </a:prstGeom>
            <a:noFill/>
          </p:spPr>
          <p:txBody>
            <a:bodyPr wrap="square" rtlCol="0">
              <a:spAutoFit/>
            </a:bodyPr>
            <a:lstStyle/>
            <a:p>
              <a:r>
                <a:rPr lang="ja-JP" altLang="en-US" sz="2000" dirty="0">
                  <a:solidFill>
                    <a:srgbClr val="76453B"/>
                  </a:solidFill>
                  <a:latin typeface="BIZ UDPゴシック" panose="020B0400000000000000" pitchFamily="50" charset="-128"/>
                  <a:ea typeface="BIZ UDPゴシック" panose="020B0400000000000000" pitchFamily="50" charset="-128"/>
                </a:rPr>
                <a:t>まったく負担に感じない</a:t>
              </a:r>
            </a:p>
          </p:txBody>
        </p:sp>
        <p:sp>
          <p:nvSpPr>
            <p:cNvPr id="8" name="テキスト ボックス 7"/>
            <p:cNvSpPr txBox="1"/>
            <p:nvPr/>
          </p:nvSpPr>
          <p:spPr>
            <a:xfrm>
              <a:off x="2371991" y="145863"/>
              <a:ext cx="1663822" cy="413179"/>
            </a:xfrm>
            <a:prstGeom prst="rect">
              <a:avLst/>
            </a:prstGeom>
            <a:noFill/>
          </p:spPr>
          <p:txBody>
            <a:bodyPr wrap="square" rtlCol="0">
              <a:spAutoFit/>
            </a:bodyPr>
            <a:lstStyle/>
            <a:p>
              <a:r>
                <a:rPr lang="ja-JP" altLang="en-US" sz="2000" dirty="0">
                  <a:solidFill>
                    <a:srgbClr val="76453B"/>
                  </a:solidFill>
                  <a:latin typeface="BIZ UDPゴシック" panose="020B0400000000000000" pitchFamily="50" charset="-128"/>
                  <a:ea typeface="BIZ UDPゴシック" panose="020B0400000000000000" pitchFamily="50" charset="-128"/>
                </a:rPr>
                <a:t>わからない</a:t>
              </a:r>
            </a:p>
          </p:txBody>
        </p:sp>
      </p:grpSp>
      <p:sp>
        <p:nvSpPr>
          <p:cNvPr id="14" name="タイトル 1">
            <a:extLst>
              <a:ext uri="{FF2B5EF4-FFF2-40B4-BE49-F238E27FC236}">
                <a16:creationId xmlns:a16="http://schemas.microsoft.com/office/drawing/2014/main" id="{8F865E65-31AC-40A8-ADDD-65980C627D31}"/>
              </a:ext>
            </a:extLst>
          </p:cNvPr>
          <p:cNvSpPr txBox="1">
            <a:spLocks/>
          </p:cNvSpPr>
          <p:nvPr/>
        </p:nvSpPr>
        <p:spPr>
          <a:xfrm>
            <a:off x="374691" y="365125"/>
            <a:ext cx="6985000" cy="92545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u="sng" dirty="0">
                <a:solidFill>
                  <a:srgbClr val="76453B"/>
                </a:solidFill>
                <a:latin typeface="BIZ UDPゴシック" panose="020B0400000000000000" pitchFamily="50" charset="-128"/>
                <a:ea typeface="BIZ UDPゴシック" panose="020B0400000000000000" pitchFamily="50" charset="-128"/>
              </a:rPr>
              <a:t>読み聞かせが負担かどうか</a:t>
            </a:r>
          </a:p>
        </p:txBody>
      </p:sp>
      <p:sp>
        <p:nvSpPr>
          <p:cNvPr id="2" name="テキスト ボックス 1">
            <a:extLst>
              <a:ext uri="{FF2B5EF4-FFF2-40B4-BE49-F238E27FC236}">
                <a16:creationId xmlns:a16="http://schemas.microsoft.com/office/drawing/2014/main" id="{B3AB3F8E-9DA0-421E-BC79-9B9B0BFDE88C}"/>
              </a:ext>
            </a:extLst>
          </p:cNvPr>
          <p:cNvSpPr txBox="1"/>
          <p:nvPr/>
        </p:nvSpPr>
        <p:spPr>
          <a:xfrm>
            <a:off x="5550383" y="6454715"/>
            <a:ext cx="6985000" cy="369332"/>
          </a:xfrm>
          <a:prstGeom prst="rect">
            <a:avLst/>
          </a:prstGeom>
          <a:noFill/>
        </p:spPr>
        <p:txBody>
          <a:bodyPr wrap="square" rtlCol="0">
            <a:spAutoFit/>
          </a:bodyPr>
          <a:lstStyle/>
          <a:p>
            <a:r>
              <a:rPr kumimoji="1" lang="ja-JP" altLang="en-US" dirty="0">
                <a:solidFill>
                  <a:srgbClr val="76453B"/>
                </a:solidFill>
              </a:rPr>
              <a:t>「コクリコラボ」</a:t>
            </a:r>
            <a:r>
              <a:rPr kumimoji="1" lang="en-US" altLang="ja-JP" dirty="0">
                <a:solidFill>
                  <a:srgbClr val="76453B"/>
                </a:solidFill>
              </a:rPr>
              <a:t>(</a:t>
            </a:r>
            <a:r>
              <a:rPr lang="ja-JP" altLang="en-US" dirty="0">
                <a:solidFill>
                  <a:srgbClr val="76453B"/>
                </a:solidFill>
              </a:rPr>
              <a:t>コクリコと</a:t>
            </a:r>
            <a:r>
              <a:rPr lang="en-US" altLang="ja-JP" dirty="0">
                <a:solidFill>
                  <a:srgbClr val="76453B"/>
                </a:solidFill>
              </a:rPr>
              <a:t>AuyMaMaLIFESTYLE.Lab</a:t>
            </a:r>
            <a:r>
              <a:rPr lang="ja-JP" altLang="en-US" dirty="0">
                <a:solidFill>
                  <a:srgbClr val="76453B"/>
                </a:solidFill>
              </a:rPr>
              <a:t>より</a:t>
            </a:r>
            <a:r>
              <a:rPr kumimoji="1" lang="en-US" altLang="ja-JP" dirty="0">
                <a:solidFill>
                  <a:srgbClr val="76453B"/>
                </a:solidFill>
              </a:rPr>
              <a:t>)</a:t>
            </a:r>
            <a:endParaRPr kumimoji="1" lang="ja-JP" altLang="en-US" dirty="0">
              <a:solidFill>
                <a:srgbClr val="76453B"/>
              </a:solidFill>
            </a:endParaRPr>
          </a:p>
        </p:txBody>
      </p:sp>
    </p:spTree>
    <p:extLst>
      <p:ext uri="{BB962C8B-B14F-4D97-AF65-F5344CB8AC3E}">
        <p14:creationId xmlns:p14="http://schemas.microsoft.com/office/powerpoint/2010/main" val="2356345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EED1"/>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31C2ED3-FA76-4D0C-922F-DBDFF5A81B27}"/>
              </a:ext>
            </a:extLst>
          </p:cNvPr>
          <p:cNvSpPr txBox="1"/>
          <p:nvPr/>
        </p:nvSpPr>
        <p:spPr>
          <a:xfrm>
            <a:off x="588210" y="419768"/>
            <a:ext cx="3670300" cy="769441"/>
          </a:xfrm>
          <a:prstGeom prst="rect">
            <a:avLst/>
          </a:prstGeom>
          <a:noFill/>
        </p:spPr>
        <p:txBody>
          <a:bodyPr wrap="square" rtlCol="0">
            <a:spAutoFit/>
          </a:bodyPr>
          <a:lstStyle/>
          <a:p>
            <a:r>
              <a:rPr kumimoji="1" lang="ja-JP" altLang="en-US" sz="4400" b="1" u="sng" dirty="0">
                <a:solidFill>
                  <a:srgbClr val="76453B"/>
                </a:solidFill>
                <a:latin typeface="BIZ UDPゴシック" panose="020B0400000000000000" pitchFamily="50" charset="-128"/>
                <a:ea typeface="BIZ UDPゴシック" panose="020B0400000000000000" pitchFamily="50" charset="-128"/>
              </a:rPr>
              <a:t>アプリの説明</a:t>
            </a:r>
          </a:p>
        </p:txBody>
      </p:sp>
      <p:sp>
        <p:nvSpPr>
          <p:cNvPr id="5" name="テキスト ボックス 4">
            <a:extLst>
              <a:ext uri="{FF2B5EF4-FFF2-40B4-BE49-F238E27FC236}">
                <a16:creationId xmlns:a16="http://schemas.microsoft.com/office/drawing/2014/main" id="{07E44D6D-2566-42FC-A482-718F45AC386F}"/>
              </a:ext>
            </a:extLst>
          </p:cNvPr>
          <p:cNvSpPr txBox="1"/>
          <p:nvPr/>
        </p:nvSpPr>
        <p:spPr>
          <a:xfrm>
            <a:off x="588210" y="1905506"/>
            <a:ext cx="4948989" cy="3906390"/>
          </a:xfrm>
          <a:prstGeom prst="rect">
            <a:avLst/>
          </a:prstGeom>
          <a:noFill/>
        </p:spPr>
        <p:txBody>
          <a:bodyPr wrap="square" rtlCol="0">
            <a:spAutoFit/>
          </a:bodyPr>
          <a:lstStyle/>
          <a:p>
            <a:r>
              <a:rPr kumimoji="1" lang="ja-JP" altLang="en-US" sz="3200" u="sng" dirty="0">
                <a:solidFill>
                  <a:srgbClr val="76453B"/>
                </a:solidFill>
                <a:latin typeface="BIZ UDPゴシック" panose="020B0400000000000000" pitchFamily="50" charset="-128"/>
                <a:ea typeface="BIZ UDPゴシック" panose="020B0400000000000000" pitchFamily="50" charset="-128"/>
              </a:rPr>
              <a:t>ろくおん</a:t>
            </a:r>
            <a:endParaRPr kumimoji="1" lang="en-US" altLang="ja-JP" sz="3200" u="sng" dirty="0">
              <a:solidFill>
                <a:srgbClr val="76453B"/>
              </a:solidFill>
              <a:latin typeface="BIZ UDPゴシック" panose="020B0400000000000000" pitchFamily="50" charset="-128"/>
              <a:ea typeface="BIZ UDPゴシック" panose="020B0400000000000000" pitchFamily="50" charset="-128"/>
            </a:endParaRPr>
          </a:p>
          <a:p>
            <a:endParaRPr lang="en-US" altLang="ja-JP" sz="3200" dirty="0">
              <a:solidFill>
                <a:srgbClr val="76453B"/>
              </a:solidFill>
              <a:latin typeface="BIZ UDPゴシック" panose="020B0400000000000000" pitchFamily="50" charset="-128"/>
              <a:ea typeface="BIZ UDPゴシック" panose="020B0400000000000000" pitchFamily="50" charset="-128"/>
            </a:endParaRPr>
          </a:p>
          <a:p>
            <a:pPr>
              <a:lnSpc>
                <a:spcPct val="150000"/>
              </a:lnSpc>
            </a:pPr>
            <a:r>
              <a:rPr kumimoji="1" lang="ja-JP" altLang="en-US" sz="3200" dirty="0">
                <a:solidFill>
                  <a:srgbClr val="76453B"/>
                </a:solidFill>
                <a:latin typeface="BIZ UDPゴシック" panose="020B0400000000000000" pitchFamily="50" charset="-128"/>
                <a:ea typeface="BIZ UDPゴシック" panose="020B0400000000000000" pitchFamily="50" charset="-128"/>
              </a:rPr>
              <a:t>タイトルを入力</a:t>
            </a:r>
            <a:endParaRPr kumimoji="1" lang="en-US" altLang="ja-JP" sz="3200" dirty="0">
              <a:solidFill>
                <a:srgbClr val="76453B"/>
              </a:solidFill>
              <a:latin typeface="BIZ UDPゴシック" panose="020B0400000000000000" pitchFamily="50" charset="-128"/>
              <a:ea typeface="BIZ UDPゴシック" panose="020B0400000000000000" pitchFamily="50" charset="-128"/>
            </a:endParaRPr>
          </a:p>
          <a:p>
            <a:pPr>
              <a:lnSpc>
                <a:spcPct val="150000"/>
              </a:lnSpc>
            </a:pPr>
            <a:r>
              <a:rPr kumimoji="1" lang="ja-JP" altLang="en-US" sz="3200" dirty="0">
                <a:solidFill>
                  <a:srgbClr val="76453B"/>
                </a:solidFill>
                <a:latin typeface="BIZ UDPゴシック" panose="020B0400000000000000" pitchFamily="50" charset="-128"/>
                <a:ea typeface="BIZ UDPゴシック" panose="020B0400000000000000" pitchFamily="50" charset="-128"/>
              </a:rPr>
              <a:t>絵本の</a:t>
            </a:r>
            <a:r>
              <a:rPr lang="ja-JP" altLang="en-US" sz="3200" dirty="0">
                <a:solidFill>
                  <a:srgbClr val="76453B"/>
                </a:solidFill>
                <a:latin typeface="BIZ UDPゴシック" panose="020B0400000000000000" pitchFamily="50" charset="-128"/>
                <a:ea typeface="BIZ UDPゴシック" panose="020B0400000000000000" pitchFamily="50" charset="-128"/>
              </a:rPr>
              <a:t>読み聞かせを</a:t>
            </a:r>
            <a:r>
              <a:rPr kumimoji="1" lang="ja-JP" altLang="en-US" sz="3200" dirty="0">
                <a:solidFill>
                  <a:srgbClr val="76453B"/>
                </a:solidFill>
                <a:latin typeface="BIZ UDPゴシック" panose="020B0400000000000000" pitchFamily="50" charset="-128"/>
                <a:ea typeface="BIZ UDPゴシック" panose="020B0400000000000000" pitchFamily="50" charset="-128"/>
              </a:rPr>
              <a:t>録音</a:t>
            </a:r>
            <a:endParaRPr kumimoji="1" lang="en-US" altLang="ja-JP" sz="3200" dirty="0">
              <a:solidFill>
                <a:srgbClr val="76453B"/>
              </a:solidFill>
              <a:latin typeface="BIZ UDPゴシック" panose="020B0400000000000000" pitchFamily="50" charset="-128"/>
              <a:ea typeface="BIZ UDPゴシック" panose="020B0400000000000000" pitchFamily="50" charset="-128"/>
            </a:endParaRPr>
          </a:p>
          <a:p>
            <a:pPr>
              <a:lnSpc>
                <a:spcPct val="150000"/>
              </a:lnSpc>
            </a:pPr>
            <a:r>
              <a:rPr lang="ja-JP" altLang="en-US" sz="3200" dirty="0">
                <a:solidFill>
                  <a:srgbClr val="76453B"/>
                </a:solidFill>
                <a:latin typeface="BIZ UDPゴシック" panose="020B0400000000000000" pitchFamily="50" charset="-128"/>
                <a:ea typeface="BIZ UDPゴシック" panose="020B0400000000000000" pitchFamily="50" charset="-128"/>
              </a:rPr>
              <a:t>絵本の表紙を撮影</a:t>
            </a:r>
            <a:endParaRPr lang="en-US" altLang="ja-JP" sz="3200" dirty="0">
              <a:solidFill>
                <a:srgbClr val="76453B"/>
              </a:solidFill>
              <a:latin typeface="BIZ UDPゴシック" panose="020B0400000000000000" pitchFamily="50" charset="-128"/>
              <a:ea typeface="BIZ UDPゴシック" panose="020B0400000000000000" pitchFamily="50" charset="-128"/>
            </a:endParaRPr>
          </a:p>
          <a:p>
            <a:pPr>
              <a:lnSpc>
                <a:spcPct val="150000"/>
              </a:lnSpc>
            </a:pPr>
            <a:r>
              <a:rPr lang="ja-JP" altLang="en-US" sz="3200" dirty="0">
                <a:solidFill>
                  <a:srgbClr val="76453B"/>
                </a:solidFill>
                <a:latin typeface="BIZ UDPゴシック" panose="020B0400000000000000" pitchFamily="50" charset="-128"/>
                <a:ea typeface="BIZ UDPゴシック" panose="020B0400000000000000" pitchFamily="50" charset="-128"/>
              </a:rPr>
              <a:t>→リストに追加</a:t>
            </a:r>
            <a:endParaRPr lang="en-US" altLang="ja-JP" sz="3200" dirty="0">
              <a:solidFill>
                <a:srgbClr val="76453B"/>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265894AD-3380-459D-B3BF-F406A43DF619}"/>
              </a:ext>
            </a:extLst>
          </p:cNvPr>
          <p:cNvSpPr txBox="1"/>
          <p:nvPr/>
        </p:nvSpPr>
        <p:spPr>
          <a:xfrm>
            <a:off x="6432884" y="1905506"/>
            <a:ext cx="5759116" cy="3352393"/>
          </a:xfrm>
          <a:prstGeom prst="rect">
            <a:avLst/>
          </a:prstGeom>
          <a:noFill/>
        </p:spPr>
        <p:txBody>
          <a:bodyPr wrap="square" rtlCol="0">
            <a:spAutoFit/>
          </a:bodyPr>
          <a:lstStyle/>
          <a:p>
            <a:r>
              <a:rPr kumimoji="1" lang="ja-JP" altLang="en-US" sz="3200" u="sng" dirty="0">
                <a:solidFill>
                  <a:srgbClr val="76453B"/>
                </a:solidFill>
                <a:latin typeface="BIZ UDPゴシック" panose="020B0400000000000000" pitchFamily="50" charset="-128"/>
                <a:ea typeface="BIZ UDPゴシック" panose="020B0400000000000000" pitchFamily="50" charset="-128"/>
              </a:rPr>
              <a:t>ほんだな</a:t>
            </a:r>
            <a:endParaRPr kumimoji="1" lang="en-US" altLang="ja-JP" sz="3200" u="sng" dirty="0">
              <a:solidFill>
                <a:srgbClr val="76453B"/>
              </a:solidFill>
              <a:latin typeface="BIZ UDPゴシック" panose="020B0400000000000000" pitchFamily="50" charset="-128"/>
              <a:ea typeface="BIZ UDPゴシック" panose="020B0400000000000000" pitchFamily="50" charset="-128"/>
            </a:endParaRPr>
          </a:p>
          <a:p>
            <a:endParaRPr lang="en-US" altLang="ja-JP" sz="3200" dirty="0">
              <a:solidFill>
                <a:srgbClr val="76453B"/>
              </a:solidFill>
              <a:latin typeface="BIZ UDPゴシック" panose="020B0400000000000000" pitchFamily="50" charset="-128"/>
              <a:ea typeface="BIZ UDPゴシック" panose="020B0400000000000000" pitchFamily="50" charset="-128"/>
            </a:endParaRPr>
          </a:p>
          <a:p>
            <a:pPr>
              <a:lnSpc>
                <a:spcPct val="150000"/>
              </a:lnSpc>
            </a:pPr>
            <a:r>
              <a:rPr kumimoji="1" lang="ja-JP" altLang="en-US" sz="3200" dirty="0">
                <a:solidFill>
                  <a:srgbClr val="76453B"/>
                </a:solidFill>
                <a:latin typeface="BIZ UDPゴシック" panose="020B0400000000000000" pitchFamily="50" charset="-128"/>
                <a:ea typeface="BIZ UDPゴシック" panose="020B0400000000000000" pitchFamily="50" charset="-128"/>
              </a:rPr>
              <a:t>リストから再生したい本を選ぶ　</a:t>
            </a:r>
            <a:endParaRPr kumimoji="1" lang="en-US" altLang="ja-JP" sz="3200" dirty="0">
              <a:solidFill>
                <a:srgbClr val="76453B"/>
              </a:solidFill>
              <a:latin typeface="BIZ UDPゴシック" panose="020B0400000000000000" pitchFamily="50" charset="-128"/>
              <a:ea typeface="BIZ UDPゴシック" panose="020B0400000000000000" pitchFamily="50" charset="-128"/>
            </a:endParaRPr>
          </a:p>
          <a:p>
            <a:pPr>
              <a:lnSpc>
                <a:spcPct val="150000"/>
              </a:lnSpc>
            </a:pPr>
            <a:r>
              <a:rPr kumimoji="1" lang="ja-JP" altLang="en-US" sz="3200" dirty="0">
                <a:solidFill>
                  <a:srgbClr val="76453B"/>
                </a:solidFill>
                <a:latin typeface="BIZ UDPゴシック" panose="020B0400000000000000" pitchFamily="50" charset="-128"/>
                <a:ea typeface="BIZ UDPゴシック" panose="020B0400000000000000" pitchFamily="50" charset="-128"/>
              </a:rPr>
              <a:t>「</a:t>
            </a:r>
            <a:r>
              <a:rPr kumimoji="1" lang="ja-JP" altLang="en-US" sz="4000" dirty="0">
                <a:solidFill>
                  <a:srgbClr val="76453B"/>
                </a:solidFill>
                <a:latin typeface="BIZ UDPゴシック" panose="020B0400000000000000" pitchFamily="50" charset="-128"/>
                <a:ea typeface="BIZ UDPゴシック" panose="020B0400000000000000" pitchFamily="50" charset="-128"/>
              </a:rPr>
              <a:t>▶</a:t>
            </a:r>
            <a:r>
              <a:rPr kumimoji="1" lang="ja-JP" altLang="en-US" sz="3200" dirty="0">
                <a:solidFill>
                  <a:srgbClr val="76453B"/>
                </a:solidFill>
                <a:latin typeface="BIZ UDPゴシック" panose="020B0400000000000000" pitchFamily="50" charset="-128"/>
                <a:ea typeface="BIZ UDPゴシック" panose="020B0400000000000000" pitchFamily="50" charset="-128"/>
              </a:rPr>
              <a:t>」　で再生　</a:t>
            </a:r>
            <a:endParaRPr kumimoji="1" lang="en-US" altLang="ja-JP" sz="3200" dirty="0">
              <a:solidFill>
                <a:srgbClr val="76453B"/>
              </a:solidFill>
              <a:latin typeface="BIZ UDPゴシック" panose="020B0400000000000000" pitchFamily="50" charset="-128"/>
              <a:ea typeface="BIZ UDPゴシック" panose="020B0400000000000000" pitchFamily="50" charset="-128"/>
            </a:endParaRPr>
          </a:p>
          <a:p>
            <a:pPr>
              <a:lnSpc>
                <a:spcPct val="150000"/>
              </a:lnSpc>
            </a:pPr>
            <a:r>
              <a:rPr kumimoji="1" lang="ja-JP" altLang="en-US" sz="3200" dirty="0">
                <a:solidFill>
                  <a:srgbClr val="76453B"/>
                </a:solidFill>
                <a:latin typeface="BIZ UDPゴシック" panose="020B0400000000000000" pitchFamily="50" charset="-128"/>
                <a:ea typeface="BIZ UDPゴシック" panose="020B0400000000000000" pitchFamily="50" charset="-128"/>
              </a:rPr>
              <a:t>「</a:t>
            </a:r>
            <a:r>
              <a:rPr kumimoji="1" lang="ja-JP" altLang="en-US" sz="2800" dirty="0">
                <a:solidFill>
                  <a:srgbClr val="76453B"/>
                </a:solidFill>
                <a:latin typeface="BIZ UDPゴシック" panose="020B0400000000000000" pitchFamily="50" charset="-128"/>
                <a:ea typeface="BIZ UDPゴシック" panose="020B0400000000000000" pitchFamily="50" charset="-128"/>
              </a:rPr>
              <a:t>■</a:t>
            </a:r>
            <a:r>
              <a:rPr kumimoji="1" lang="ja-JP" altLang="en-US" sz="3200" dirty="0">
                <a:solidFill>
                  <a:srgbClr val="76453B"/>
                </a:solidFill>
                <a:latin typeface="BIZ UDPゴシック" panose="020B0400000000000000" pitchFamily="50" charset="-128"/>
                <a:ea typeface="BIZ UDPゴシック" panose="020B0400000000000000" pitchFamily="50" charset="-128"/>
              </a:rPr>
              <a:t>」　で停止</a:t>
            </a:r>
          </a:p>
        </p:txBody>
      </p:sp>
      <p:pic>
        <p:nvPicPr>
          <p:cNvPr id="13" name="図 12">
            <a:extLst>
              <a:ext uri="{FF2B5EF4-FFF2-40B4-BE49-F238E27FC236}">
                <a16:creationId xmlns:a16="http://schemas.microsoft.com/office/drawing/2014/main" id="{D37C1BE2-424C-474D-B550-E70F1D028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1925" y="4228032"/>
            <a:ext cx="3167727" cy="3167727"/>
          </a:xfrm>
          <a:prstGeom prst="rect">
            <a:avLst/>
          </a:prstGeom>
        </p:spPr>
      </p:pic>
    </p:spTree>
    <p:extLst>
      <p:ext uri="{BB962C8B-B14F-4D97-AF65-F5344CB8AC3E}">
        <p14:creationId xmlns:p14="http://schemas.microsoft.com/office/powerpoint/2010/main" val="177620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EED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F2D51B-43D7-461D-96D6-BE92E03DF83C}"/>
              </a:ext>
            </a:extLst>
          </p:cNvPr>
          <p:cNvSpPr>
            <a:spLocks noGrp="1"/>
          </p:cNvSpPr>
          <p:nvPr>
            <p:ph type="title"/>
          </p:nvPr>
        </p:nvSpPr>
        <p:spPr>
          <a:xfrm>
            <a:off x="647165" y="129854"/>
            <a:ext cx="2643868" cy="1414689"/>
          </a:xfrm>
        </p:spPr>
        <p:txBody>
          <a:bodyPr/>
          <a:lstStyle/>
          <a:p>
            <a:r>
              <a:rPr kumimoji="1" lang="ja-JP" altLang="en-US" b="1" u="sng" dirty="0">
                <a:solidFill>
                  <a:srgbClr val="76453B"/>
                </a:solidFill>
                <a:latin typeface="BIZ UDPゴシック" panose="020B0400000000000000" pitchFamily="50" charset="-128"/>
                <a:ea typeface="BIZ UDPゴシック" panose="020B0400000000000000" pitchFamily="50" charset="-128"/>
              </a:rPr>
              <a:t>実機説明</a:t>
            </a:r>
          </a:p>
        </p:txBody>
      </p:sp>
      <p:pic>
        <p:nvPicPr>
          <p:cNvPr id="5" name="copy_F6D58B44-02FB-4C7C-AE5A-C9791096BE92">
            <a:hlinkClick r:id="" action="ppaction://media"/>
            <a:extLst>
              <a:ext uri="{FF2B5EF4-FFF2-40B4-BE49-F238E27FC236}">
                <a16:creationId xmlns:a16="http://schemas.microsoft.com/office/drawing/2014/main" id="{5CC40D29-7A7B-4472-AA9A-EB8F5E4F87F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9555" y="59123"/>
            <a:ext cx="3032889" cy="6739753"/>
          </a:xfrm>
          <a:prstGeom prst="rect">
            <a:avLst/>
          </a:prstGeom>
        </p:spPr>
      </p:pic>
    </p:spTree>
    <p:extLst>
      <p:ext uri="{BB962C8B-B14F-4D97-AF65-F5344CB8AC3E}">
        <p14:creationId xmlns:p14="http://schemas.microsoft.com/office/powerpoint/2010/main" val="315819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9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EED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1F894C-D3D4-4B03-BF8C-360C380EF361}"/>
              </a:ext>
            </a:extLst>
          </p:cNvPr>
          <p:cNvSpPr>
            <a:spLocks noGrp="1"/>
          </p:cNvSpPr>
          <p:nvPr>
            <p:ph type="title"/>
          </p:nvPr>
        </p:nvSpPr>
        <p:spPr>
          <a:xfrm>
            <a:off x="838200" y="365125"/>
            <a:ext cx="4551947" cy="1325563"/>
          </a:xfrm>
        </p:spPr>
        <p:txBody>
          <a:bodyPr/>
          <a:lstStyle/>
          <a:p>
            <a:r>
              <a:rPr kumimoji="1" lang="ja-JP" altLang="en-US" b="1" u="sng" dirty="0">
                <a:solidFill>
                  <a:srgbClr val="76453B"/>
                </a:solidFill>
                <a:latin typeface="BIZ UDPゴシック" panose="020B0400000000000000" pitchFamily="50" charset="-128"/>
                <a:ea typeface="BIZ UDPゴシック" panose="020B0400000000000000" pitchFamily="50" charset="-128"/>
              </a:rPr>
              <a:t>アプリのメリット</a:t>
            </a:r>
          </a:p>
        </p:txBody>
      </p:sp>
      <p:sp>
        <p:nvSpPr>
          <p:cNvPr id="4" name="正方形/長方形 3">
            <a:extLst>
              <a:ext uri="{FF2B5EF4-FFF2-40B4-BE49-F238E27FC236}">
                <a16:creationId xmlns:a16="http://schemas.microsoft.com/office/drawing/2014/main" id="{11AB1A33-029F-47A5-AF2A-AE86CB5C40B4}"/>
              </a:ext>
            </a:extLst>
          </p:cNvPr>
          <p:cNvSpPr/>
          <p:nvPr/>
        </p:nvSpPr>
        <p:spPr>
          <a:xfrm>
            <a:off x="2093495" y="1690688"/>
            <a:ext cx="9641305" cy="3844835"/>
          </a:xfrm>
          <a:prstGeom prst="rect">
            <a:avLst/>
          </a:prstGeom>
        </p:spPr>
        <p:txBody>
          <a:bodyPr wrap="square">
            <a:spAutoFit/>
          </a:bodyPr>
          <a:lstStyle/>
          <a:p>
            <a:pPr>
              <a:lnSpc>
                <a:spcPct val="200000"/>
              </a:lnSpc>
            </a:pPr>
            <a:r>
              <a:rPr lang="ja-JP" altLang="en-US" sz="3200" dirty="0">
                <a:solidFill>
                  <a:srgbClr val="76453B"/>
                </a:solidFill>
                <a:latin typeface="BIZ UDPゴシック" panose="020B0400000000000000" pitchFamily="50" charset="-128"/>
                <a:ea typeface="BIZ UDPゴシック" panose="020B0400000000000000" pitchFamily="50" charset="-128"/>
              </a:rPr>
              <a:t>・読み聞かせの負担を減らす</a:t>
            </a:r>
            <a:endParaRPr lang="en-US" altLang="ja-JP" sz="3200" dirty="0">
              <a:solidFill>
                <a:srgbClr val="76453B"/>
              </a:solidFill>
              <a:latin typeface="BIZ UDPゴシック" panose="020B0400000000000000" pitchFamily="50" charset="-128"/>
              <a:ea typeface="BIZ UDPゴシック" panose="020B0400000000000000" pitchFamily="50" charset="-128"/>
            </a:endParaRPr>
          </a:p>
          <a:p>
            <a:pPr>
              <a:lnSpc>
                <a:spcPct val="200000"/>
              </a:lnSpc>
            </a:pPr>
            <a:r>
              <a:rPr lang="ja-JP" altLang="en-US" sz="3200" dirty="0">
                <a:solidFill>
                  <a:srgbClr val="76453B"/>
                </a:solidFill>
                <a:latin typeface="BIZ UDPゴシック" panose="020B0400000000000000" pitchFamily="50" charset="-128"/>
                <a:ea typeface="BIZ UDPゴシック" panose="020B0400000000000000" pitchFamily="50" charset="-128"/>
              </a:rPr>
              <a:t>・好きな絵本をまとめておける</a:t>
            </a:r>
            <a:endParaRPr lang="en-US" altLang="ja-JP" sz="3200" dirty="0">
              <a:solidFill>
                <a:srgbClr val="76453B"/>
              </a:solidFill>
              <a:latin typeface="BIZ UDPゴシック" panose="020B0400000000000000" pitchFamily="50" charset="-128"/>
              <a:ea typeface="BIZ UDPゴシック" panose="020B0400000000000000" pitchFamily="50" charset="-128"/>
            </a:endParaRPr>
          </a:p>
          <a:p>
            <a:pPr>
              <a:lnSpc>
                <a:spcPct val="200000"/>
              </a:lnSpc>
            </a:pPr>
            <a:r>
              <a:rPr lang="ja-JP" altLang="en-US" sz="3200" dirty="0">
                <a:solidFill>
                  <a:srgbClr val="76453B"/>
                </a:solidFill>
                <a:latin typeface="BIZ UDPゴシック" panose="020B0400000000000000" pitchFamily="50" charset="-128"/>
                <a:ea typeface="BIZ UDPゴシック" panose="020B0400000000000000" pitchFamily="50" charset="-128"/>
              </a:rPr>
              <a:t>・親の声での録音で安心感を得られる</a:t>
            </a:r>
            <a:endParaRPr lang="en-US" altLang="ja-JP" sz="3200" dirty="0">
              <a:solidFill>
                <a:srgbClr val="76453B"/>
              </a:solidFill>
              <a:latin typeface="BIZ UDPゴシック" panose="020B0400000000000000" pitchFamily="50" charset="-128"/>
              <a:ea typeface="BIZ UDPゴシック" panose="020B0400000000000000" pitchFamily="50" charset="-128"/>
            </a:endParaRPr>
          </a:p>
          <a:p>
            <a:pPr>
              <a:lnSpc>
                <a:spcPct val="200000"/>
              </a:lnSpc>
            </a:pPr>
            <a:r>
              <a:rPr lang="ja-JP" altLang="en-US" sz="3200" dirty="0">
                <a:solidFill>
                  <a:srgbClr val="76453B"/>
                </a:solidFill>
                <a:latin typeface="BIZ UDPゴシック" panose="020B0400000000000000" pitchFamily="50" charset="-128"/>
                <a:ea typeface="BIZ UDPゴシック" panose="020B0400000000000000" pitchFamily="50" charset="-128"/>
              </a:rPr>
              <a:t>・子供の成長に必要な力をつけることができる</a:t>
            </a:r>
            <a:endParaRPr lang="en-US" altLang="ja-JP" sz="3200" dirty="0">
              <a:solidFill>
                <a:srgbClr val="76453B"/>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35768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EED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837D6B-3E37-4688-8ADE-A8D9068FED73}"/>
              </a:ext>
            </a:extLst>
          </p:cNvPr>
          <p:cNvSpPr>
            <a:spLocks noGrp="1"/>
          </p:cNvSpPr>
          <p:nvPr>
            <p:ph type="title"/>
          </p:nvPr>
        </p:nvSpPr>
        <p:spPr>
          <a:xfrm>
            <a:off x="559451" y="365125"/>
            <a:ext cx="3501207" cy="1325563"/>
          </a:xfrm>
        </p:spPr>
        <p:txBody>
          <a:bodyPr/>
          <a:lstStyle/>
          <a:p>
            <a:r>
              <a:rPr kumimoji="1" lang="ja-JP" altLang="en-US" b="1" u="sng" dirty="0">
                <a:solidFill>
                  <a:srgbClr val="76453B"/>
                </a:solidFill>
                <a:latin typeface="BIZ UDPゴシック" panose="020B0400000000000000" pitchFamily="50" charset="-128"/>
                <a:ea typeface="BIZ UDPゴシック" panose="020B0400000000000000" pitchFamily="50" charset="-128"/>
              </a:rPr>
              <a:t>使用</a:t>
            </a:r>
            <a:r>
              <a:rPr lang="ja-JP" altLang="en-US" b="1" u="sng" dirty="0">
                <a:solidFill>
                  <a:srgbClr val="76453B"/>
                </a:solidFill>
                <a:latin typeface="BIZ UDPゴシック" panose="020B0400000000000000" pitchFamily="50" charset="-128"/>
                <a:ea typeface="BIZ UDPゴシック" panose="020B0400000000000000" pitchFamily="50" charset="-128"/>
              </a:rPr>
              <a:t>した</a:t>
            </a:r>
            <a:r>
              <a:rPr kumimoji="1" lang="ja-JP" altLang="en-US" b="1" u="sng" dirty="0">
                <a:solidFill>
                  <a:srgbClr val="76453B"/>
                </a:solidFill>
                <a:latin typeface="BIZ UDPゴシック" panose="020B0400000000000000" pitchFamily="50" charset="-128"/>
                <a:ea typeface="BIZ UDPゴシック" panose="020B0400000000000000" pitchFamily="50" charset="-128"/>
              </a:rPr>
              <a:t>技術</a:t>
            </a:r>
          </a:p>
        </p:txBody>
      </p:sp>
      <p:sp>
        <p:nvSpPr>
          <p:cNvPr id="3" name="コンテンツ プレースホルダー 2">
            <a:extLst>
              <a:ext uri="{FF2B5EF4-FFF2-40B4-BE49-F238E27FC236}">
                <a16:creationId xmlns:a16="http://schemas.microsoft.com/office/drawing/2014/main" id="{C9436C9D-5982-4A6F-A3A4-7824D292419F}"/>
              </a:ext>
            </a:extLst>
          </p:cNvPr>
          <p:cNvSpPr>
            <a:spLocks noGrp="1"/>
          </p:cNvSpPr>
          <p:nvPr>
            <p:ph idx="1"/>
          </p:nvPr>
        </p:nvSpPr>
        <p:spPr>
          <a:xfrm>
            <a:off x="4060658" y="1690688"/>
            <a:ext cx="4070684" cy="3917449"/>
          </a:xfrm>
        </p:spPr>
        <p:txBody>
          <a:bodyPr>
            <a:normAutofit fontScale="85000" lnSpcReduction="20000"/>
          </a:bodyPr>
          <a:lstStyle/>
          <a:p>
            <a:pPr>
              <a:lnSpc>
                <a:spcPct val="150000"/>
              </a:lnSpc>
            </a:pPr>
            <a:r>
              <a:rPr kumimoji="1" lang="ja-JP" altLang="en-US" sz="3200" dirty="0">
                <a:solidFill>
                  <a:srgbClr val="76453B"/>
                </a:solidFill>
              </a:rPr>
              <a:t>カメラ</a:t>
            </a:r>
            <a:r>
              <a:rPr kumimoji="1" lang="en-US" altLang="ja-JP" sz="3200" dirty="0">
                <a:solidFill>
                  <a:srgbClr val="76453B"/>
                </a:solidFill>
              </a:rPr>
              <a:t>API</a:t>
            </a:r>
          </a:p>
          <a:p>
            <a:pPr marL="0" indent="0">
              <a:lnSpc>
                <a:spcPct val="150000"/>
              </a:lnSpc>
              <a:buNone/>
            </a:pPr>
            <a:r>
              <a:rPr kumimoji="1" lang="ja-JP" altLang="en-US" sz="3200" dirty="0">
                <a:solidFill>
                  <a:srgbClr val="76453B"/>
                </a:solidFill>
              </a:rPr>
              <a:t>　→</a:t>
            </a:r>
            <a:r>
              <a:rPr kumimoji="1" lang="en-US" altLang="ja-JP" sz="3200" dirty="0">
                <a:solidFill>
                  <a:srgbClr val="76453B"/>
                </a:solidFill>
              </a:rPr>
              <a:t>CameraX</a:t>
            </a:r>
          </a:p>
          <a:p>
            <a:pPr>
              <a:lnSpc>
                <a:spcPct val="150000"/>
              </a:lnSpc>
            </a:pPr>
            <a:r>
              <a:rPr lang="ja-JP" altLang="en-US" sz="3200" dirty="0">
                <a:solidFill>
                  <a:srgbClr val="76453B"/>
                </a:solidFill>
              </a:rPr>
              <a:t>音声の録音</a:t>
            </a:r>
            <a:endParaRPr lang="en-US" altLang="ja-JP" sz="3200" dirty="0">
              <a:solidFill>
                <a:srgbClr val="76453B"/>
              </a:solidFill>
            </a:endParaRPr>
          </a:p>
          <a:p>
            <a:pPr marL="0" indent="0">
              <a:lnSpc>
                <a:spcPct val="150000"/>
              </a:lnSpc>
              <a:buNone/>
            </a:pPr>
            <a:r>
              <a:rPr lang="ja-JP" altLang="en-US" sz="3200" dirty="0">
                <a:solidFill>
                  <a:srgbClr val="76453B"/>
                </a:solidFill>
              </a:rPr>
              <a:t>　→</a:t>
            </a:r>
            <a:r>
              <a:rPr lang="en-US" altLang="ja-JP" sz="3200" dirty="0">
                <a:solidFill>
                  <a:srgbClr val="76453B"/>
                </a:solidFill>
              </a:rPr>
              <a:t>MediaRecorder</a:t>
            </a:r>
          </a:p>
          <a:p>
            <a:pPr>
              <a:lnSpc>
                <a:spcPct val="150000"/>
              </a:lnSpc>
            </a:pPr>
            <a:r>
              <a:rPr kumimoji="1" lang="ja-JP" altLang="en-US" sz="3200" dirty="0">
                <a:solidFill>
                  <a:srgbClr val="76453B"/>
                </a:solidFill>
              </a:rPr>
              <a:t>音声の再生</a:t>
            </a:r>
            <a:endParaRPr kumimoji="1" lang="en-US" altLang="ja-JP" sz="3200" dirty="0">
              <a:solidFill>
                <a:srgbClr val="76453B"/>
              </a:solidFill>
            </a:endParaRPr>
          </a:p>
          <a:p>
            <a:pPr marL="0" indent="0">
              <a:lnSpc>
                <a:spcPct val="150000"/>
              </a:lnSpc>
              <a:buNone/>
            </a:pPr>
            <a:r>
              <a:rPr kumimoji="1" lang="ja-JP" altLang="en-US" sz="3200" dirty="0">
                <a:solidFill>
                  <a:srgbClr val="76453B"/>
                </a:solidFill>
              </a:rPr>
              <a:t>　→</a:t>
            </a:r>
            <a:r>
              <a:rPr kumimoji="1" lang="en-US" altLang="ja-JP" sz="3200" dirty="0">
                <a:solidFill>
                  <a:srgbClr val="76453B"/>
                </a:solidFill>
              </a:rPr>
              <a:t>MediaPlayer</a:t>
            </a:r>
            <a:endParaRPr kumimoji="1" lang="ja-JP" altLang="en-US" sz="3200" dirty="0">
              <a:solidFill>
                <a:srgbClr val="76453B"/>
              </a:solidFill>
            </a:endParaRPr>
          </a:p>
        </p:txBody>
      </p:sp>
      <p:pic>
        <p:nvPicPr>
          <p:cNvPr id="5" name="図 4">
            <a:extLst>
              <a:ext uri="{FF2B5EF4-FFF2-40B4-BE49-F238E27FC236}">
                <a16:creationId xmlns:a16="http://schemas.microsoft.com/office/drawing/2014/main" id="{2743B023-F737-4EC0-9B1C-6724F4B0E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19202">
            <a:off x="606547" y="1147097"/>
            <a:ext cx="3046162" cy="3046162"/>
          </a:xfrm>
          <a:prstGeom prst="rect">
            <a:avLst/>
          </a:prstGeom>
        </p:spPr>
      </p:pic>
      <p:pic>
        <p:nvPicPr>
          <p:cNvPr id="13" name="図 12">
            <a:extLst>
              <a:ext uri="{FF2B5EF4-FFF2-40B4-BE49-F238E27FC236}">
                <a16:creationId xmlns:a16="http://schemas.microsoft.com/office/drawing/2014/main" id="{3C8A0132-3E1A-41C8-80ED-B0E9F5EB2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59320">
            <a:off x="6172617" y="3208588"/>
            <a:ext cx="3917449" cy="3917449"/>
          </a:xfrm>
          <a:prstGeom prst="rect">
            <a:avLst/>
          </a:prstGeom>
        </p:spPr>
      </p:pic>
      <p:pic>
        <p:nvPicPr>
          <p:cNvPr id="15" name="図 14">
            <a:extLst>
              <a:ext uri="{FF2B5EF4-FFF2-40B4-BE49-F238E27FC236}">
                <a16:creationId xmlns:a16="http://schemas.microsoft.com/office/drawing/2014/main" id="{85D3FCB8-D611-4083-8DEB-A3216CA596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77937">
            <a:off x="8025921" y="-58899"/>
            <a:ext cx="4146884" cy="4146884"/>
          </a:xfrm>
          <a:prstGeom prst="rect">
            <a:avLst/>
          </a:prstGeom>
        </p:spPr>
      </p:pic>
    </p:spTree>
    <p:extLst>
      <p:ext uri="{BB962C8B-B14F-4D97-AF65-F5344CB8AC3E}">
        <p14:creationId xmlns:p14="http://schemas.microsoft.com/office/powerpoint/2010/main" val="326703628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900</TotalTime>
  <Words>736</Words>
  <Application>Microsoft Office PowerPoint</Application>
  <PresentationFormat>ワイド画面</PresentationFormat>
  <Paragraphs>104</Paragraphs>
  <Slides>10</Slides>
  <Notes>10</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10</vt:i4>
      </vt:variant>
    </vt:vector>
  </HeadingPairs>
  <TitlesOfParts>
    <vt:vector size="16" baseType="lpstr">
      <vt:lpstr>BIZ UDPゴシック</vt:lpstr>
      <vt:lpstr>Meiryo</vt:lpstr>
      <vt:lpstr>游ゴシック</vt:lpstr>
      <vt:lpstr>游ゴシック Light</vt:lpstr>
      <vt:lpstr>Arial</vt:lpstr>
      <vt:lpstr>Office テーマ</vt:lpstr>
      <vt:lpstr>VOICE BOOK</vt:lpstr>
      <vt:lpstr>VOICE BOOKとは…</vt:lpstr>
      <vt:lpstr>アプリを作ろうと思った理由</vt:lpstr>
      <vt:lpstr>アプリを作ろうと思った理由</vt:lpstr>
      <vt:lpstr>PowerPoint プレゼンテーション</vt:lpstr>
      <vt:lpstr>PowerPoint プレゼンテーション</vt:lpstr>
      <vt:lpstr>実機説明</vt:lpstr>
      <vt:lpstr>アプリのメリット</vt:lpstr>
      <vt:lpstr>使用した技術</vt:lpstr>
      <vt:lpstr>ご清聴ありがとうございました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VOICE BOOK</dc:title>
  <dc:creator>須佐　優月</dc:creator>
  <cp:lastModifiedBy>村山 修</cp:lastModifiedBy>
  <cp:revision>65</cp:revision>
  <cp:lastPrinted>2024-11-03T21:16:23Z</cp:lastPrinted>
  <dcterms:created xsi:type="dcterms:W3CDTF">2024-01-22T05:24:23Z</dcterms:created>
  <dcterms:modified xsi:type="dcterms:W3CDTF">2024-11-03T21:16:32Z</dcterms:modified>
</cp:coreProperties>
</file>