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sldIdLst>
    <p:sldId id="256" r:id="rId5"/>
    <p:sldId id="257" r:id="rId6"/>
    <p:sldId id="258" r:id="rId7"/>
    <p:sldId id="261" r:id="rId8"/>
    <p:sldId id="263" r:id="rId9"/>
    <p:sldId id="269" r:id="rId10"/>
    <p:sldId id="260" r:id="rId11"/>
    <p:sldId id="262" r:id="rId12"/>
    <p:sldId id="264" r:id="rId13"/>
    <p:sldId id="266" r:id="rId14"/>
    <p:sldId id="270" r:id="rId15"/>
    <p:sldId id="265" r:id="rId16"/>
    <p:sldId id="273" r:id="rId17"/>
    <p:sldId id="267" r:id="rId18"/>
    <p:sldId id="271"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ごはせんについて" id="{9413E18B-2FB2-4AAD-8F68-D8D29B7E015E}">
          <p14:sldIdLst>
            <p14:sldId id="256"/>
          </p14:sldIdLst>
        </p14:section>
        <p14:section name="タイトルなしのセクション" id="{7BAFB62E-1629-4B97-8406-328360823DD2}">
          <p14:sldIdLst>
            <p14:sldId id="257"/>
            <p14:sldId id="258"/>
            <p14:sldId id="261"/>
            <p14:sldId id="263"/>
            <p14:sldId id="269"/>
            <p14:sldId id="260"/>
            <p14:sldId id="262"/>
            <p14:sldId id="264"/>
            <p14:sldId id="266"/>
            <p14:sldId id="270"/>
            <p14:sldId id="265"/>
            <p14:sldId id="273"/>
            <p14:sldId id="267"/>
            <p14:sldId id="271"/>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DE61"/>
    <a:srgbClr val="F5A4E6"/>
    <a:srgbClr val="7BE8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469F0-8269-4765-8106-B4172DAB71A7}" v="11" dt="2023-09-15T06:50:34.179"/>
    <p1510:client id="{0320BD3D-390C-448F-B2B8-5E9E2427747D}" v="2" dt="2023-09-28T06:31:01.444"/>
    <p1510:client id="{0AD39C17-BC15-47F0-A91E-C4B41D900EF6}" v="1" dt="2023-09-28T06:27:37.246"/>
    <p1510:client id="{0E041D08-02A4-4A56-BE67-179BFBA4AABB}" v="21" dt="2023-09-15T06:58:16.449"/>
    <p1510:client id="{20B0459B-0006-4769-9F7E-5554159BA69E}" v="196" dt="2023-09-25T07:51:03.048"/>
    <p1510:client id="{222A3B00-A5EF-43DD-B318-9B27FFCC96F8}" v="2" dt="2023-09-28T06:38:11.135"/>
    <p1510:client id="{230B3932-12A5-4C8C-BABE-C74F5B19F126}" v="97" dt="2023-09-25T07:48:56.693"/>
    <p1510:client id="{2A916A4D-0CA3-4B03-B096-18CD04CA5561}" v="4" dt="2023-09-13T07:54:42.436"/>
    <p1510:client id="{2F9C477D-D1FC-4EB0-97E1-73301A721AB5}" v="56" dt="2023-09-25T06:42:29.758"/>
    <p1510:client id="{33E070B8-7322-4121-9D37-E9F16A1AF2C1}" v="35" dt="2023-09-28T06:52:16.040"/>
    <p1510:client id="{34C1F743-1681-4D15-8664-951FCF42F7FF}" v="82" dt="2023-09-21T07:45:02.845"/>
    <p1510:client id="{3986D1CA-FCCD-405F-A78C-A93BFACF2CF6}" v="1" dt="2023-09-28T06:34:20.622"/>
    <p1510:client id="{40035EAD-3DA3-4CE9-8610-60B4F32D58DF}" v="16" dt="2023-09-15T07:07:29.471"/>
    <p1510:client id="{414F9CA5-8AC3-4927-A97D-3CF847B053BA}" v="82" dt="2023-09-21T07:09:53.069"/>
    <p1510:client id="{44927207-559C-4FEE-9625-A0C63F066AEB}" v="453" dt="2023-09-21T07:45:10.115"/>
    <p1510:client id="{45028778-E335-4BF9-B401-E625D909C40A}" v="2" dt="2023-09-25T07:44:03.286"/>
    <p1510:client id="{452C160F-F282-4B5C-A717-CB2CD47677AB}" v="1" dt="2023-09-28T06:32:54.050"/>
    <p1510:client id="{45359350-7206-4AA2-9676-202133902D93}" v="20" dt="2023-09-28T06:47:36.237"/>
    <p1510:client id="{46D5F274-C3D5-4799-A589-216B982E421D}" v="21" dt="2023-09-13T07:40:12.627"/>
    <p1510:client id="{48C7B349-6181-45DB-B9BB-C145FA6A6F3C}" v="2" dt="2023-09-28T06:31:54.936"/>
    <p1510:client id="{4AC588DA-CFE6-4913-8EDE-D516E471AD60}" v="2" dt="2023-09-28T06:29:19.602"/>
    <p1510:client id="{55C47120-A216-48FF-BDFC-5754B790A8EB}" v="3" dt="2023-09-25T07:13:26.735"/>
    <p1510:client id="{58EDBC7F-C210-4AA1-86AA-2B0E30AB1FDC}" v="110" dt="2023-09-25T06:47:58.628"/>
    <p1510:client id="{62623A00-3C77-4CC3-B636-451F418ED51E}" v="12" dt="2023-09-25T06:44:30.704"/>
    <p1510:client id="{63582E10-E806-43C3-8281-02B9771ADE7C}" v="148" dt="2023-09-15T07:07:44.836"/>
    <p1510:client id="{7244510E-6834-49E1-B9B4-673AA82709DD}" v="152" dt="2023-09-21T07:04:23.998"/>
    <p1510:client id="{7779A28A-D61C-4489-BB8A-8D6027C45269}" v="29" dt="2023-09-15T07:16:43.989"/>
    <p1510:client id="{7908C981-390F-4E34-BF87-DEFA6CAF42B2}" v="12" dt="2023-09-15T06:36:15.612"/>
    <p1510:client id="{7E260D7D-ADF0-4D3C-AB7C-DC440806EE38}" v="2" dt="2023-09-15T06:40:01.432"/>
    <p1510:client id="{8710146D-82EC-41FE-9804-9D774C67BDA0}" v="28" dt="2023-09-25T07:32:40.844"/>
    <p1510:client id="{87E76883-C983-47C4-81AE-B452432377B8}" v="11" dt="2023-09-28T06:50:13.258"/>
    <p1510:client id="{974C88D1-9AF9-4F35-BF44-E1980AC0CFFE}" v="5" dt="2023-09-25T07:38:06.567"/>
    <p1510:client id="{9BA9FF35-7857-49CA-8832-0A67F791159C}" v="37" dt="2023-09-25T07:20:30.511"/>
    <p1510:client id="{9D664DA9-41DA-4EF0-B954-371476FFB61F}" v="55" dt="2023-09-26T06:21:37.621"/>
    <p1510:client id="{A05D14FF-9B57-48DE-91EC-0DD9B9B3D5CE}" v="115" dt="2023-09-25T07:21:53.955"/>
    <p1510:client id="{A53F4C86-5F92-4D2B-8460-0D535F730C1E}" v="77" dt="2023-09-21T07:45:08.168"/>
    <p1510:client id="{AD2FB362-9956-4021-B9B8-F9EF940BF1DD}" v="1" dt="2023-08-10T07:41:39.719"/>
    <p1510:client id="{AFAF94F5-81E3-4421-9CC2-6FC5F05E0477}" v="24" dt="2023-09-25T06:56:47.277"/>
    <p1510:client id="{B08822AA-1FD0-4B4F-B433-AA84B82C660E}" v="67" dt="2023-09-25T07:11:53.985"/>
    <p1510:client id="{B1F2D357-1BAF-481E-A567-709B2EAA48C4}" v="2" dt="2023-09-28T06:35:47.018"/>
    <p1510:client id="{C31D62E1-1244-4B74-8D7B-73B385E57028}" v="65" dt="2023-09-25T06:48:29.666"/>
    <p1510:client id="{C3BBFFE0-F3E9-46BF-9DA3-D65F83B746E5}" v="7" dt="2023-09-15T07:11:18.616"/>
    <p1510:client id="{C74D94A6-243E-4D58-8A2B-1351A4437E4A}" v="94" dt="2023-09-13T07:45:46.118"/>
    <p1510:client id="{CD197BF5-4BE1-4152-9774-47CAC7F36E55}" v="94" dt="2023-09-15T07:37:57.129"/>
    <p1510:client id="{CEA903D5-F26A-4716-913F-CDFF2A27D78A}" v="2" dt="2023-08-10T07:26:41.007"/>
    <p1510:client id="{CEE76CED-9A70-470D-8768-011711BCE42E}" v="21" dt="2023-09-13T07:43:11.939"/>
    <p1510:client id="{D0CD0BA6-7537-42DE-948D-62F96A9FF871}" v="13" dt="2023-09-25T06:57:18.973"/>
    <p1510:client id="{D0EFF75E-AE10-40F8-A10B-5B0540E0FA59}" v="117" dt="2023-09-25T06:47:28.041"/>
    <p1510:client id="{D2001B2C-062B-4EDB-A779-0F9EE3B9AEE3}" v="1" dt="2023-09-28T06:30:32.879"/>
    <p1510:client id="{D731CCD3-F7C0-4D95-A530-BFC7F11ABDAB}" v="3" dt="2023-09-25T07:41:46.103"/>
    <p1510:client id="{DC079E77-02CB-4B5E-8D8F-837915F48B32}" v="3" dt="2023-09-28T06:26:07.674"/>
    <p1510:client id="{DC4F4518-C47C-44C1-BF63-191AE11AC93C}" v="22" dt="2023-09-13T07:53:35.553"/>
    <p1510:client id="{E225E50D-0BDD-4369-9A0E-A7E6A551DF13}" v="5" dt="2023-09-28T06:09:21.259"/>
    <p1510:client id="{E23C4482-53AD-4E89-B54D-7D5C2C35D4CC}" v="5" dt="2023-08-10T07:35:27.123"/>
    <p1510:client id="{E3B2226A-03DF-46AF-804B-50724EA10EBF}" v="1" dt="2023-08-10T07:29:52.266"/>
    <p1510:client id="{EE26F841-7ABD-4A88-91BA-4CB568491DCE}" v="2" dt="2023-09-21T07:48:12.485"/>
    <p1510:client id="{FAE38E8B-EF35-4FDC-B28A-A6F8FFD99A07}" v="89" dt="2023-09-15T07:39:09.853"/>
    <p1510:client id="{FE6BA5F4-82F3-4B7E-9A1D-DE1477350692}" v="305" dt="2023-09-15T07:36:42.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山　祐季" userId="S::oom2325225@stu.o-hara.ac.jp::b0fc2687-1f44-4104-9ad3-a9ff655377aa" providerId="AD" clId="Web-{EE26F841-7ABD-4A88-91BA-4CB568491DCE}"/>
    <pc:docChg chg="addSld modSld modSection">
      <pc:chgData name="小山　祐季" userId="S::oom2325225@stu.o-hara.ac.jp::b0fc2687-1f44-4104-9ad3-a9ff655377aa" providerId="AD" clId="Web-{EE26F841-7ABD-4A88-91BA-4CB568491DCE}" dt="2023-09-21T07:48:12.485" v="1" actId="20577"/>
      <pc:docMkLst>
        <pc:docMk/>
      </pc:docMkLst>
      <pc:sldChg chg="modSp new">
        <pc:chgData name="小山　祐季" userId="S::oom2325225@stu.o-hara.ac.jp::b0fc2687-1f44-4104-9ad3-a9ff655377aa" providerId="AD" clId="Web-{EE26F841-7ABD-4A88-91BA-4CB568491DCE}" dt="2023-09-21T07:48:12.485" v="1" actId="20577"/>
        <pc:sldMkLst>
          <pc:docMk/>
          <pc:sldMk cId="3707187078" sldId="271"/>
        </pc:sldMkLst>
        <pc:spChg chg="mod">
          <ac:chgData name="小山　祐季" userId="S::oom2325225@stu.o-hara.ac.jp::b0fc2687-1f44-4104-9ad3-a9ff655377aa" providerId="AD" clId="Web-{EE26F841-7ABD-4A88-91BA-4CB568491DCE}" dt="2023-09-21T07:48:12.485" v="1" actId="20577"/>
          <ac:spMkLst>
            <pc:docMk/>
            <pc:sldMk cId="3707187078" sldId="271"/>
            <ac:spMk id="2" creationId="{DA90773E-6CBB-F6C4-283B-098388071F6C}"/>
          </ac:spMkLst>
        </pc:spChg>
      </pc:sldChg>
    </pc:docChg>
  </pc:docChgLst>
  <pc:docChgLst>
    <pc:chgData name="高橋　凪" userId="S::oom2325059@stu.o-hara.ac.jp::c9b30552-8b5e-470c-a056-67fda79cde49" providerId="AD" clId="Web-{CEA903D5-F26A-4716-913F-CDFF2A27D78A}"/>
    <pc:docChg chg="addSld delSld modSection">
      <pc:chgData name="高橋　凪" userId="S::oom2325059@stu.o-hara.ac.jp::c9b30552-8b5e-470c-a056-67fda79cde49" providerId="AD" clId="Web-{CEA903D5-F26A-4716-913F-CDFF2A27D78A}" dt="2023-08-10T07:26:41.007" v="1"/>
      <pc:docMkLst>
        <pc:docMk/>
      </pc:docMkLst>
      <pc:sldChg chg="new del">
        <pc:chgData name="高橋　凪" userId="S::oom2325059@stu.o-hara.ac.jp::c9b30552-8b5e-470c-a056-67fda79cde49" providerId="AD" clId="Web-{CEA903D5-F26A-4716-913F-CDFF2A27D78A}" dt="2023-08-10T07:26:41.007" v="1"/>
        <pc:sldMkLst>
          <pc:docMk/>
          <pc:sldMk cId="2147370044" sldId="258"/>
        </pc:sldMkLst>
      </pc:sldChg>
    </pc:docChg>
  </pc:docChgLst>
  <pc:docChgLst>
    <pc:chgData name="根岸　将希" userId="S::oom2325025@stu.o-hara.ac.jp::94c017ac-9979-402c-bf59-75f86f058fc5" providerId="AD" clId="Web-{46D5F274-C3D5-4799-A589-216B982E421D}"/>
    <pc:docChg chg="modSld sldOrd modSection">
      <pc:chgData name="根岸　将希" userId="S::oom2325025@stu.o-hara.ac.jp::94c017ac-9979-402c-bf59-75f86f058fc5" providerId="AD" clId="Web-{46D5F274-C3D5-4799-A589-216B982E421D}" dt="2023-09-13T07:40:12.627" v="20"/>
      <pc:docMkLst>
        <pc:docMk/>
      </pc:docMkLst>
      <pc:sldChg chg="addSp delSp modSp">
        <pc:chgData name="根岸　将希" userId="S::oom2325025@stu.o-hara.ac.jp::94c017ac-9979-402c-bf59-75f86f058fc5" providerId="AD" clId="Web-{46D5F274-C3D5-4799-A589-216B982E421D}" dt="2023-09-13T07:39:42.486" v="17" actId="1076"/>
        <pc:sldMkLst>
          <pc:docMk/>
          <pc:sldMk cId="2148861660" sldId="256"/>
        </pc:sldMkLst>
        <pc:picChg chg="add del mod">
          <ac:chgData name="根岸　将希" userId="S::oom2325025@stu.o-hara.ac.jp::94c017ac-9979-402c-bf59-75f86f058fc5" providerId="AD" clId="Web-{46D5F274-C3D5-4799-A589-216B982E421D}" dt="2023-09-13T07:39:28.360" v="16"/>
          <ac:picMkLst>
            <pc:docMk/>
            <pc:sldMk cId="2148861660" sldId="256"/>
            <ac:picMk id="4" creationId="{AB1853B8-DD7A-2614-B40E-21340B24BC91}"/>
          </ac:picMkLst>
        </pc:picChg>
        <pc:picChg chg="add mod">
          <ac:chgData name="根岸　将希" userId="S::oom2325025@stu.o-hara.ac.jp::94c017ac-9979-402c-bf59-75f86f058fc5" providerId="AD" clId="Web-{46D5F274-C3D5-4799-A589-216B982E421D}" dt="2023-09-13T07:39:42.486" v="17" actId="1076"/>
          <ac:picMkLst>
            <pc:docMk/>
            <pc:sldMk cId="2148861660" sldId="256"/>
            <ac:picMk id="5" creationId="{A8472013-8658-7FF6-01C4-F3AF5D6F9C6A}"/>
          </ac:picMkLst>
        </pc:picChg>
        <pc:picChg chg="del mod">
          <ac:chgData name="根岸　将希" userId="S::oom2325025@stu.o-hara.ac.jp::94c017ac-9979-402c-bf59-75f86f058fc5" providerId="AD" clId="Web-{46D5F274-C3D5-4799-A589-216B982E421D}" dt="2023-09-13T07:38:19.608" v="9"/>
          <ac:picMkLst>
            <pc:docMk/>
            <pc:sldMk cId="2148861660" sldId="256"/>
            <ac:picMk id="11" creationId="{479C3C83-A128-9571-C6BA-1D2384A58978}"/>
          </ac:picMkLst>
        </pc:picChg>
      </pc:sldChg>
      <pc:sldChg chg="ord">
        <pc:chgData name="根岸　将希" userId="S::oom2325025@stu.o-hara.ac.jp::94c017ac-9979-402c-bf59-75f86f058fc5" providerId="AD" clId="Web-{46D5F274-C3D5-4799-A589-216B982E421D}" dt="2023-09-13T07:40:12.627" v="20"/>
        <pc:sldMkLst>
          <pc:docMk/>
          <pc:sldMk cId="1476268990" sldId="257"/>
        </pc:sldMkLst>
      </pc:sldChg>
      <pc:sldChg chg="ord">
        <pc:chgData name="根岸　将希" userId="S::oom2325025@stu.o-hara.ac.jp::94c017ac-9979-402c-bf59-75f86f058fc5" providerId="AD" clId="Web-{46D5F274-C3D5-4799-A589-216B982E421D}" dt="2023-09-13T07:39:48.299" v="18"/>
        <pc:sldMkLst>
          <pc:docMk/>
          <pc:sldMk cId="446633583" sldId="259"/>
        </pc:sldMkLst>
      </pc:sldChg>
    </pc:docChg>
  </pc:docChgLst>
  <pc:docChgLst>
    <pc:chgData name="小山　祐季" userId="S::oom2325225@stu.o-hara.ac.jp::b0fc2687-1f44-4104-9ad3-a9ff655377aa" providerId="AD" clId="Web-{7244510E-6834-49E1-B9B4-673AA82709DD}"/>
    <pc:docChg chg="addSld delSld modSld sldOrd modSection">
      <pc:chgData name="小山　祐季" userId="S::oom2325225@stu.o-hara.ac.jp::b0fc2687-1f44-4104-9ad3-a9ff655377aa" providerId="AD" clId="Web-{7244510E-6834-49E1-B9B4-673AA82709DD}" dt="2023-09-21T07:04:23.998" v="140"/>
      <pc:docMkLst>
        <pc:docMk/>
      </pc:docMkLst>
      <pc:sldChg chg="modSp">
        <pc:chgData name="小山　祐季" userId="S::oom2325225@stu.o-hara.ac.jp::b0fc2687-1f44-4104-9ad3-a9ff655377aa" providerId="AD" clId="Web-{7244510E-6834-49E1-B9B4-673AA82709DD}" dt="2023-09-21T06:22:19.084" v="0" actId="1076"/>
        <pc:sldMkLst>
          <pc:docMk/>
          <pc:sldMk cId="2652497130" sldId="261"/>
        </pc:sldMkLst>
        <pc:picChg chg="mod">
          <ac:chgData name="小山　祐季" userId="S::oom2325225@stu.o-hara.ac.jp::b0fc2687-1f44-4104-9ad3-a9ff655377aa" providerId="AD" clId="Web-{7244510E-6834-49E1-B9B4-673AA82709DD}" dt="2023-09-21T06:22:19.084" v="0" actId="1076"/>
          <ac:picMkLst>
            <pc:docMk/>
            <pc:sldMk cId="2652497130" sldId="261"/>
            <ac:picMk id="8" creationId="{882BCEC5-4828-5E66-A493-6AE9A714F41C}"/>
          </ac:picMkLst>
        </pc:picChg>
      </pc:sldChg>
      <pc:sldChg chg="modSp ord">
        <pc:chgData name="小山　祐季" userId="S::oom2325225@stu.o-hara.ac.jp::b0fc2687-1f44-4104-9ad3-a9ff655377aa" providerId="AD" clId="Web-{7244510E-6834-49E1-B9B4-673AA82709DD}" dt="2023-09-21T06:25:54.857" v="6" actId="20577"/>
        <pc:sldMkLst>
          <pc:docMk/>
          <pc:sldMk cId="163467353" sldId="263"/>
        </pc:sldMkLst>
        <pc:spChg chg="mod">
          <ac:chgData name="小山　祐季" userId="S::oom2325225@stu.o-hara.ac.jp::b0fc2687-1f44-4104-9ad3-a9ff655377aa" providerId="AD" clId="Web-{7244510E-6834-49E1-B9B4-673AA82709DD}" dt="2023-09-21T06:25:54.857" v="6" actId="20577"/>
          <ac:spMkLst>
            <pc:docMk/>
            <pc:sldMk cId="163467353" sldId="263"/>
            <ac:spMk id="2" creationId="{BD03B69E-8AEA-1B34-714B-B0CC6DF2A3AC}"/>
          </ac:spMkLst>
        </pc:spChg>
      </pc:sldChg>
      <pc:sldChg chg="addSp delSp modSp new mod ord setBg addAnim">
        <pc:chgData name="小山　祐季" userId="S::oom2325225@stu.o-hara.ac.jp::b0fc2687-1f44-4104-9ad3-a9ff655377aa" providerId="AD" clId="Web-{7244510E-6834-49E1-B9B4-673AA82709DD}" dt="2023-09-21T06:39:50.401" v="57" actId="20577"/>
        <pc:sldMkLst>
          <pc:docMk/>
          <pc:sldMk cId="4063803380" sldId="264"/>
        </pc:sldMkLst>
        <pc:spChg chg="mod">
          <ac:chgData name="小山　祐季" userId="S::oom2325225@stu.o-hara.ac.jp::b0fc2687-1f44-4104-9ad3-a9ff655377aa" providerId="AD" clId="Web-{7244510E-6834-49E1-B9B4-673AA82709DD}" dt="2023-09-21T06:39:50.401" v="57" actId="20577"/>
          <ac:spMkLst>
            <pc:docMk/>
            <pc:sldMk cId="4063803380" sldId="264"/>
            <ac:spMk id="2" creationId="{0F433D0C-F29B-EF17-3C34-D673271DE8F5}"/>
          </ac:spMkLst>
        </pc:spChg>
        <pc:spChg chg="del mod">
          <ac:chgData name="小山　祐季" userId="S::oom2325225@stu.o-hara.ac.jp::b0fc2687-1f44-4104-9ad3-a9ff655377aa" providerId="AD" clId="Web-{7244510E-6834-49E1-B9B4-673AA82709DD}" dt="2023-09-21T06:38:32.773" v="44"/>
          <ac:spMkLst>
            <pc:docMk/>
            <pc:sldMk cId="4063803380" sldId="264"/>
            <ac:spMk id="3" creationId="{E36F8F13-2F10-6E98-7D4E-9136A2A24983}"/>
          </ac:spMkLst>
        </pc:spChg>
        <pc:spChg chg="add del">
          <ac:chgData name="小山　祐季" userId="S::oom2325225@stu.o-hara.ac.jp::b0fc2687-1f44-4104-9ad3-a9ff655377aa" providerId="AD" clId="Web-{7244510E-6834-49E1-B9B4-673AA82709DD}" dt="2023-09-21T06:38:32.773" v="44"/>
          <ac:spMkLst>
            <pc:docMk/>
            <pc:sldMk cId="4063803380" sldId="264"/>
            <ac:spMk id="9" creationId="{F13C74B1-5B17-4795-BED0-7140497B445A}"/>
          </ac:spMkLst>
        </pc:spChg>
        <pc:spChg chg="add del">
          <ac:chgData name="小山　祐季" userId="S::oom2325225@stu.o-hara.ac.jp::b0fc2687-1f44-4104-9ad3-a9ff655377aa" providerId="AD" clId="Web-{7244510E-6834-49E1-B9B4-673AA82709DD}" dt="2023-09-21T06:38:32.773" v="44"/>
          <ac:spMkLst>
            <pc:docMk/>
            <pc:sldMk cId="4063803380" sldId="264"/>
            <ac:spMk id="11" creationId="{D4974D33-8DC5-464E-8C6D-BE58F0669C17}"/>
          </ac:spMkLst>
        </pc:spChg>
        <pc:spChg chg="add">
          <ac:chgData name="小山　祐季" userId="S::oom2325225@stu.o-hara.ac.jp::b0fc2687-1f44-4104-9ad3-a9ff655377aa" providerId="AD" clId="Web-{7244510E-6834-49E1-B9B4-673AA82709DD}" dt="2023-09-21T06:38:32.773" v="44"/>
          <ac:spMkLst>
            <pc:docMk/>
            <pc:sldMk cId="4063803380" sldId="264"/>
            <ac:spMk id="16" creationId="{9B7AD9F6-8CE7-4299-8FC6-328F4DCD3FF9}"/>
          </ac:spMkLst>
        </pc:spChg>
        <pc:spChg chg="add">
          <ac:chgData name="小山　祐季" userId="S::oom2325225@stu.o-hara.ac.jp::b0fc2687-1f44-4104-9ad3-a9ff655377aa" providerId="AD" clId="Web-{7244510E-6834-49E1-B9B4-673AA82709DD}" dt="2023-09-21T06:38:32.773" v="44"/>
          <ac:spMkLst>
            <pc:docMk/>
            <pc:sldMk cId="4063803380" sldId="264"/>
            <ac:spMk id="18" creationId="{F49775AF-8896-43EE-92C6-83497D6DC56F}"/>
          </ac:spMkLst>
        </pc:spChg>
        <pc:picChg chg="add mod">
          <ac:chgData name="小山　祐季" userId="S::oom2325225@stu.o-hara.ac.jp::b0fc2687-1f44-4104-9ad3-a9ff655377aa" providerId="AD" clId="Web-{7244510E-6834-49E1-B9B4-673AA82709DD}" dt="2023-09-21T06:38:32.773" v="44"/>
          <ac:picMkLst>
            <pc:docMk/>
            <pc:sldMk cId="4063803380" sldId="264"/>
            <ac:picMk id="4" creationId="{19FF9149-949C-C156-6A63-A6188CDD3064}"/>
          </ac:picMkLst>
        </pc:picChg>
      </pc:sldChg>
      <pc:sldChg chg="new ord">
        <pc:chgData name="小山　祐季" userId="S::oom2325225@stu.o-hara.ac.jp::b0fc2687-1f44-4104-9ad3-a9ff655377aa" providerId="AD" clId="Web-{7244510E-6834-49E1-B9B4-673AA82709DD}" dt="2023-09-21T06:27:26.563" v="9"/>
        <pc:sldMkLst>
          <pc:docMk/>
          <pc:sldMk cId="3066334184" sldId="265"/>
        </pc:sldMkLst>
      </pc:sldChg>
      <pc:sldChg chg="addSp delSp modSp new mod ord modClrScheme chgLayout">
        <pc:chgData name="小山　祐季" userId="S::oom2325225@stu.o-hara.ac.jp::b0fc2687-1f44-4104-9ad3-a9ff655377aa" providerId="AD" clId="Web-{7244510E-6834-49E1-B9B4-673AA82709DD}" dt="2023-09-21T07:02:18.697" v="138" actId="20577"/>
        <pc:sldMkLst>
          <pc:docMk/>
          <pc:sldMk cId="2409406200" sldId="266"/>
        </pc:sldMkLst>
        <pc:spChg chg="mod ord">
          <ac:chgData name="小山　祐季" userId="S::oom2325225@stu.o-hara.ac.jp::b0fc2687-1f44-4104-9ad3-a9ff655377aa" providerId="AD" clId="Web-{7244510E-6834-49E1-B9B4-673AA82709DD}" dt="2023-09-21T06:46:17.664" v="75"/>
          <ac:spMkLst>
            <pc:docMk/>
            <pc:sldMk cId="2409406200" sldId="266"/>
            <ac:spMk id="2" creationId="{BC83D72F-77BE-D1FB-CCA2-BDFEA89A177F}"/>
          </ac:spMkLst>
        </pc:spChg>
        <pc:spChg chg="del mod ord">
          <ac:chgData name="小山　祐季" userId="S::oom2325225@stu.o-hara.ac.jp::b0fc2687-1f44-4104-9ad3-a9ff655377aa" providerId="AD" clId="Web-{7244510E-6834-49E1-B9B4-673AA82709DD}" dt="2023-09-21T06:48:29.122" v="76"/>
          <ac:spMkLst>
            <pc:docMk/>
            <pc:sldMk cId="2409406200" sldId="266"/>
            <ac:spMk id="3" creationId="{69C05369-F1B6-6610-BF81-FDAA2518243D}"/>
          </ac:spMkLst>
        </pc:spChg>
        <pc:spChg chg="add del mod ord">
          <ac:chgData name="小山　祐季" userId="S::oom2325225@stu.o-hara.ac.jp::b0fc2687-1f44-4104-9ad3-a9ff655377aa" providerId="AD" clId="Web-{7244510E-6834-49E1-B9B4-673AA82709DD}" dt="2023-09-21T06:53:58.492" v="109"/>
          <ac:spMkLst>
            <pc:docMk/>
            <pc:sldMk cId="2409406200" sldId="266"/>
            <ac:spMk id="4" creationId="{9F80D266-1AA8-AA41-559C-63B15C38F97C}"/>
          </ac:spMkLst>
        </pc:spChg>
        <pc:spChg chg="add mod">
          <ac:chgData name="小山　祐季" userId="S::oom2325225@stu.o-hara.ac.jp::b0fc2687-1f44-4104-9ad3-a9ff655377aa" providerId="AD" clId="Web-{7244510E-6834-49E1-B9B4-673AA82709DD}" dt="2023-09-21T06:51:07.439" v="107" actId="14100"/>
          <ac:spMkLst>
            <pc:docMk/>
            <pc:sldMk cId="2409406200" sldId="266"/>
            <ac:spMk id="6" creationId="{7D47E62C-20C8-C2AA-0E2E-F8C7C4EB3DAD}"/>
          </ac:spMkLst>
        </pc:spChg>
        <pc:spChg chg="add">
          <ac:chgData name="小山　祐季" userId="S::oom2325225@stu.o-hara.ac.jp::b0fc2687-1f44-4104-9ad3-a9ff655377aa" providerId="AD" clId="Web-{7244510E-6834-49E1-B9B4-673AA82709DD}" dt="2023-09-21T06:51:35.190" v="108"/>
          <ac:spMkLst>
            <pc:docMk/>
            <pc:sldMk cId="2409406200" sldId="266"/>
            <ac:spMk id="7" creationId="{11F5AA99-5549-043E-97E7-8A879EEE08F7}"/>
          </ac:spMkLst>
        </pc:spChg>
        <pc:spChg chg="add mod">
          <ac:chgData name="小山　祐季" userId="S::oom2325225@stu.o-hara.ac.jp::b0fc2687-1f44-4104-9ad3-a9ff655377aa" providerId="AD" clId="Web-{7244510E-6834-49E1-B9B4-673AA82709DD}" dt="2023-09-21T07:02:18.697" v="138" actId="20577"/>
          <ac:spMkLst>
            <pc:docMk/>
            <pc:sldMk cId="2409406200" sldId="266"/>
            <ac:spMk id="10" creationId="{23CB97E3-DCDA-2E02-ABEC-1177746734F3}"/>
          </ac:spMkLst>
        </pc:spChg>
        <pc:picChg chg="add mod ord">
          <ac:chgData name="小山　祐季" userId="S::oom2325225@stu.o-hara.ac.jp::b0fc2687-1f44-4104-9ad3-a9ff655377aa" providerId="AD" clId="Web-{7244510E-6834-49E1-B9B4-673AA82709DD}" dt="2023-09-21T06:48:56.451" v="88" actId="1076"/>
          <ac:picMkLst>
            <pc:docMk/>
            <pc:sldMk cId="2409406200" sldId="266"/>
            <ac:picMk id="5" creationId="{ADA942F6-187C-8D67-BF83-ED01359CDC06}"/>
          </ac:picMkLst>
        </pc:picChg>
        <pc:picChg chg="add mod ord">
          <ac:chgData name="小山　祐季" userId="S::oom2325225@stu.o-hara.ac.jp::b0fc2687-1f44-4104-9ad3-a9ff655377aa" providerId="AD" clId="Web-{7244510E-6834-49E1-B9B4-673AA82709DD}" dt="2023-09-21T06:59:44.113" v="131" actId="1076"/>
          <ac:picMkLst>
            <pc:docMk/>
            <pc:sldMk cId="2409406200" sldId="266"/>
            <ac:picMk id="8" creationId="{0E865B6D-9EE6-D063-107D-97046883A0B7}"/>
          </ac:picMkLst>
        </pc:picChg>
        <pc:picChg chg="add mod">
          <ac:chgData name="小山　祐季" userId="S::oom2325225@stu.o-hara.ac.jp::b0fc2687-1f44-4104-9ad3-a9ff655377aa" providerId="AD" clId="Web-{7244510E-6834-49E1-B9B4-673AA82709DD}" dt="2023-09-21T06:59:47.973" v="133" actId="1076"/>
          <ac:picMkLst>
            <pc:docMk/>
            <pc:sldMk cId="2409406200" sldId="266"/>
            <ac:picMk id="9" creationId="{8DF6CCD4-FFE3-9B1E-427B-A180AE34E597}"/>
          </ac:picMkLst>
        </pc:picChg>
      </pc:sldChg>
      <pc:sldChg chg="modSp new ord">
        <pc:chgData name="小山　祐季" userId="S::oom2325225@stu.o-hara.ac.jp::b0fc2687-1f44-4104-9ad3-a9ff655377aa" providerId="AD" clId="Web-{7244510E-6834-49E1-B9B4-673AA82709DD}" dt="2023-09-21T06:29:34.896" v="13" actId="20577"/>
        <pc:sldMkLst>
          <pc:docMk/>
          <pc:sldMk cId="1210233373" sldId="267"/>
        </pc:sldMkLst>
        <pc:spChg chg="mod">
          <ac:chgData name="小山　祐季" userId="S::oom2325225@stu.o-hara.ac.jp::b0fc2687-1f44-4104-9ad3-a9ff655377aa" providerId="AD" clId="Web-{7244510E-6834-49E1-B9B4-673AA82709DD}" dt="2023-09-21T06:29:34.896" v="13" actId="20577"/>
          <ac:spMkLst>
            <pc:docMk/>
            <pc:sldMk cId="1210233373" sldId="267"/>
            <ac:spMk id="2" creationId="{FAEE0785-4A79-4871-68CF-C9C5731E8822}"/>
          </ac:spMkLst>
        </pc:spChg>
      </pc:sldChg>
      <pc:sldChg chg="modSp new">
        <pc:chgData name="小山　祐季" userId="S::oom2325225@stu.o-hara.ac.jp::b0fc2687-1f44-4104-9ad3-a9ff655377aa" providerId="AD" clId="Web-{7244510E-6834-49E1-B9B4-673AA82709DD}" dt="2023-09-21T06:30:08.819" v="17" actId="20577"/>
        <pc:sldMkLst>
          <pc:docMk/>
          <pc:sldMk cId="1252612964" sldId="268"/>
        </pc:sldMkLst>
        <pc:spChg chg="mod">
          <ac:chgData name="小山　祐季" userId="S::oom2325225@stu.o-hara.ac.jp::b0fc2687-1f44-4104-9ad3-a9ff655377aa" providerId="AD" clId="Web-{7244510E-6834-49E1-B9B4-673AA82709DD}" dt="2023-09-21T06:30:08.819" v="17" actId="20577"/>
          <ac:spMkLst>
            <pc:docMk/>
            <pc:sldMk cId="1252612964" sldId="268"/>
            <ac:spMk id="2" creationId="{B7812791-89BD-AF42-734F-FA956B07021B}"/>
          </ac:spMkLst>
        </pc:spChg>
      </pc:sldChg>
      <pc:sldChg chg="add replId">
        <pc:chgData name="小山　祐季" userId="S::oom2325225@stu.o-hara.ac.jp::b0fc2687-1f44-4104-9ad3-a9ff655377aa" providerId="AD" clId="Web-{7244510E-6834-49E1-B9B4-673AA82709DD}" dt="2023-09-21T07:04:23.998" v="140"/>
        <pc:sldMkLst>
          <pc:docMk/>
          <pc:sldMk cId="1880703264" sldId="269"/>
        </pc:sldMkLst>
      </pc:sldChg>
      <pc:sldChg chg="del">
        <pc:chgData name="小山　祐季" userId="S::oom2325225@stu.o-hara.ac.jp::b0fc2687-1f44-4104-9ad3-a9ff655377aa" providerId="AD" clId="Web-{7244510E-6834-49E1-B9B4-673AA82709DD}" dt="2023-09-21T07:04:04.278" v="139"/>
        <pc:sldMkLst>
          <pc:docMk/>
          <pc:sldMk cId="2160933531" sldId="270"/>
        </pc:sldMkLst>
      </pc:sldChg>
    </pc:docChg>
  </pc:docChgLst>
  <pc:docChgLst>
    <pc:chgData name="杉田　祐貴" userId="S::oom2325021@stu.o-hara.ac.jp::c999fa3b-d33c-4333-ac95-bdf3e2ace282" providerId="AD" clId="Web-{45028778-E335-4BF9-B401-E625D909C40A}"/>
    <pc:docChg chg="modSld">
      <pc:chgData name="杉田　祐貴" userId="S::oom2325021@stu.o-hara.ac.jp::c999fa3b-d33c-4333-ac95-bdf3e2ace282" providerId="AD" clId="Web-{45028778-E335-4BF9-B401-E625D909C40A}" dt="2023-09-25T07:44:03.286" v="1" actId="14100"/>
      <pc:docMkLst>
        <pc:docMk/>
      </pc:docMkLst>
      <pc:sldChg chg="modSp">
        <pc:chgData name="杉田　祐貴" userId="S::oom2325021@stu.o-hara.ac.jp::c999fa3b-d33c-4333-ac95-bdf3e2ace282" providerId="AD" clId="Web-{45028778-E335-4BF9-B401-E625D909C40A}" dt="2023-09-25T07:44:03.286" v="1" actId="14100"/>
        <pc:sldMkLst>
          <pc:docMk/>
          <pc:sldMk cId="219874567" sldId="260"/>
        </pc:sldMkLst>
        <pc:spChg chg="mod">
          <ac:chgData name="杉田　祐貴" userId="S::oom2325021@stu.o-hara.ac.jp::c999fa3b-d33c-4333-ac95-bdf3e2ace282" providerId="AD" clId="Web-{45028778-E335-4BF9-B401-E625D909C40A}" dt="2023-09-25T07:44:03.286" v="1" actId="14100"/>
          <ac:spMkLst>
            <pc:docMk/>
            <pc:sldMk cId="219874567" sldId="260"/>
            <ac:spMk id="7" creationId="{A8645C94-CECE-C866-E7AC-5FB7CF79B0EE}"/>
          </ac:spMkLst>
        </pc:spChg>
      </pc:sldChg>
    </pc:docChg>
  </pc:docChgLst>
  <pc:docChgLst>
    <pc:chgData name="高橋　凪" userId="S::oom2325059@stu.o-hara.ac.jp::c9b30552-8b5e-470c-a056-67fda79cde49" providerId="AD" clId="Web-{B1F2D357-1BAF-481E-A567-709B2EAA48C4}"/>
    <pc:docChg chg="modSld">
      <pc:chgData name="高橋　凪" userId="S::oom2325059@stu.o-hara.ac.jp::c9b30552-8b5e-470c-a056-67fda79cde49" providerId="AD" clId="Web-{B1F2D357-1BAF-481E-A567-709B2EAA48C4}" dt="2023-09-28T06:35:47.018" v="1"/>
      <pc:docMkLst>
        <pc:docMk/>
      </pc:docMkLst>
      <pc:sldChg chg="modTransition addAnim">
        <pc:chgData name="高橋　凪" userId="S::oom2325059@stu.o-hara.ac.jp::c9b30552-8b5e-470c-a056-67fda79cde49" providerId="AD" clId="Web-{B1F2D357-1BAF-481E-A567-709B2EAA48C4}" dt="2023-09-28T06:35:47.018" v="1"/>
        <pc:sldMkLst>
          <pc:docMk/>
          <pc:sldMk cId="4063803380" sldId="264"/>
        </pc:sldMkLst>
      </pc:sldChg>
    </pc:docChg>
  </pc:docChgLst>
  <pc:docChgLst>
    <pc:chgData name="小山　祐季" userId="S::oom2325225@stu.o-hara.ac.jp::b0fc2687-1f44-4104-9ad3-a9ff655377aa" providerId="AD" clId="Web-{CEE76CED-9A70-470D-8768-011711BCE42E}"/>
    <pc:docChg chg="addSld modSld modSection">
      <pc:chgData name="小山　祐季" userId="S::oom2325225@stu.o-hara.ac.jp::b0fc2687-1f44-4104-9ad3-a9ff655377aa" providerId="AD" clId="Web-{CEE76CED-9A70-470D-8768-011711BCE42E}" dt="2023-09-13T07:43:11.939" v="20"/>
      <pc:docMkLst>
        <pc:docMk/>
      </pc:docMkLst>
      <pc:sldChg chg="modSp">
        <pc:chgData name="小山　祐季" userId="S::oom2325225@stu.o-hara.ac.jp::b0fc2687-1f44-4104-9ad3-a9ff655377aa" providerId="AD" clId="Web-{CEE76CED-9A70-470D-8768-011711BCE42E}" dt="2023-09-13T07:41:52.871" v="16" actId="20577"/>
        <pc:sldMkLst>
          <pc:docMk/>
          <pc:sldMk cId="1476268990" sldId="257"/>
        </pc:sldMkLst>
        <pc:spChg chg="mod">
          <ac:chgData name="小山　祐季" userId="S::oom2325225@stu.o-hara.ac.jp::b0fc2687-1f44-4104-9ad3-a9ff655377aa" providerId="AD" clId="Web-{CEE76CED-9A70-470D-8768-011711BCE42E}" dt="2023-09-13T07:41:52.871" v="16" actId="20577"/>
          <ac:spMkLst>
            <pc:docMk/>
            <pc:sldMk cId="1476268990" sldId="257"/>
            <ac:spMk id="3" creationId="{81DC3A5A-AAC8-40E0-4063-1ED4444083B2}"/>
          </ac:spMkLst>
        </pc:spChg>
      </pc:sldChg>
      <pc:sldChg chg="new">
        <pc:chgData name="小山　祐季" userId="S::oom2325225@stu.o-hara.ac.jp::b0fc2687-1f44-4104-9ad3-a9ff655377aa" providerId="AD" clId="Web-{CEE76CED-9A70-470D-8768-011711BCE42E}" dt="2023-09-13T07:43:06.626" v="17"/>
        <pc:sldMkLst>
          <pc:docMk/>
          <pc:sldMk cId="219874567" sldId="260"/>
        </pc:sldMkLst>
      </pc:sldChg>
      <pc:sldChg chg="new">
        <pc:chgData name="小山　祐季" userId="S::oom2325225@stu.o-hara.ac.jp::b0fc2687-1f44-4104-9ad3-a9ff655377aa" providerId="AD" clId="Web-{CEE76CED-9A70-470D-8768-011711BCE42E}" dt="2023-09-13T07:43:10.876" v="18"/>
        <pc:sldMkLst>
          <pc:docMk/>
          <pc:sldMk cId="2652497130" sldId="261"/>
        </pc:sldMkLst>
      </pc:sldChg>
      <pc:sldChg chg="new">
        <pc:chgData name="小山　祐季" userId="S::oom2325225@stu.o-hara.ac.jp::b0fc2687-1f44-4104-9ad3-a9ff655377aa" providerId="AD" clId="Web-{CEE76CED-9A70-470D-8768-011711BCE42E}" dt="2023-09-13T07:43:11.548" v="19"/>
        <pc:sldMkLst>
          <pc:docMk/>
          <pc:sldMk cId="3320733980" sldId="262"/>
        </pc:sldMkLst>
      </pc:sldChg>
      <pc:sldChg chg="new">
        <pc:chgData name="小山　祐季" userId="S::oom2325225@stu.o-hara.ac.jp::b0fc2687-1f44-4104-9ad3-a9ff655377aa" providerId="AD" clId="Web-{CEE76CED-9A70-470D-8768-011711BCE42E}" dt="2023-09-13T07:43:11.939" v="20"/>
        <pc:sldMkLst>
          <pc:docMk/>
          <pc:sldMk cId="163467353" sldId="263"/>
        </pc:sldMkLst>
      </pc:sldChg>
    </pc:docChg>
  </pc:docChgLst>
  <pc:docChgLst>
    <pc:chgData name="高橋　秋陽" userId="S::oom2325186@stu.o-hara.ac.jp::17dfc152-8f76-4d8e-b977-87aeb39a1697" providerId="AD" clId="Web-{2F9C477D-D1FC-4EB0-97E1-73301A721AB5}"/>
    <pc:docChg chg="modSld sldOrd">
      <pc:chgData name="高橋　秋陽" userId="S::oom2325186@stu.o-hara.ac.jp::17dfc152-8f76-4d8e-b977-87aeb39a1697" providerId="AD" clId="Web-{2F9C477D-D1FC-4EB0-97E1-73301A721AB5}" dt="2023-09-25T06:42:29.758" v="55" actId="1076"/>
      <pc:docMkLst>
        <pc:docMk/>
      </pc:docMkLst>
      <pc:sldChg chg="addSp delSp modSp ord addAnim">
        <pc:chgData name="高橋　秋陽" userId="S::oom2325186@stu.o-hara.ac.jp::17dfc152-8f76-4d8e-b977-87aeb39a1697" providerId="AD" clId="Web-{2F9C477D-D1FC-4EB0-97E1-73301A721AB5}" dt="2023-09-25T06:42:29.758" v="55" actId="1076"/>
        <pc:sldMkLst>
          <pc:docMk/>
          <pc:sldMk cId="1252612964" sldId="268"/>
        </pc:sldMkLst>
        <pc:spChg chg="mod">
          <ac:chgData name="高橋　秋陽" userId="S::oom2325186@stu.o-hara.ac.jp::17dfc152-8f76-4d8e-b977-87aeb39a1697" providerId="AD" clId="Web-{2F9C477D-D1FC-4EB0-97E1-73301A721AB5}" dt="2023-09-25T06:41:50.774" v="48" actId="1076"/>
          <ac:spMkLst>
            <pc:docMk/>
            <pc:sldMk cId="1252612964" sldId="268"/>
            <ac:spMk id="2" creationId="{B7812791-89BD-AF42-734F-FA956B07021B}"/>
          </ac:spMkLst>
        </pc:spChg>
        <pc:spChg chg="del">
          <ac:chgData name="高橋　秋陽" userId="S::oom2325186@stu.o-hara.ac.jp::17dfc152-8f76-4d8e-b977-87aeb39a1697" providerId="AD" clId="Web-{2F9C477D-D1FC-4EB0-97E1-73301A721AB5}" dt="2023-09-25T06:34:49.399" v="2"/>
          <ac:spMkLst>
            <pc:docMk/>
            <pc:sldMk cId="1252612964" sldId="268"/>
            <ac:spMk id="3" creationId="{4E8D7174-8269-2DF5-F2DB-4792403C024E}"/>
          </ac:spMkLst>
        </pc:spChg>
        <pc:picChg chg="add mod">
          <ac:chgData name="高橋　秋陽" userId="S::oom2325186@stu.o-hara.ac.jp::17dfc152-8f76-4d8e-b977-87aeb39a1697" providerId="AD" clId="Web-{2F9C477D-D1FC-4EB0-97E1-73301A721AB5}" dt="2023-09-25T06:36:20.417" v="16"/>
          <ac:picMkLst>
            <pc:docMk/>
            <pc:sldMk cId="1252612964" sldId="268"/>
            <ac:picMk id="5" creationId="{AD15CF2C-6B51-6625-EA50-212694129F1F}"/>
          </ac:picMkLst>
        </pc:picChg>
        <pc:picChg chg="add mod">
          <ac:chgData name="高橋　秋陽" userId="S::oom2325186@stu.o-hara.ac.jp::17dfc152-8f76-4d8e-b977-87aeb39a1697" providerId="AD" clId="Web-{2F9C477D-D1FC-4EB0-97E1-73301A721AB5}" dt="2023-09-25T06:41:02.208" v="44" actId="1076"/>
          <ac:picMkLst>
            <pc:docMk/>
            <pc:sldMk cId="1252612964" sldId="268"/>
            <ac:picMk id="7" creationId="{269FDA73-1AAD-B863-F788-FC188661F983}"/>
          </ac:picMkLst>
        </pc:picChg>
        <pc:picChg chg="add mod modCrop">
          <ac:chgData name="高橋　秋陽" userId="S::oom2325186@stu.o-hara.ac.jp::17dfc152-8f76-4d8e-b977-87aeb39a1697" providerId="AD" clId="Web-{2F9C477D-D1FC-4EB0-97E1-73301A721AB5}" dt="2023-09-25T06:37:48.202" v="26" actId="14100"/>
          <ac:picMkLst>
            <pc:docMk/>
            <pc:sldMk cId="1252612964" sldId="268"/>
            <ac:picMk id="9" creationId="{240A7144-9DA1-A133-36EA-5CCFAC077FC9}"/>
          </ac:picMkLst>
        </pc:picChg>
        <pc:picChg chg="add mod modCrop">
          <ac:chgData name="高橋　秋陽" userId="S::oom2325186@stu.o-hara.ac.jp::17dfc152-8f76-4d8e-b977-87aeb39a1697" providerId="AD" clId="Web-{2F9C477D-D1FC-4EB0-97E1-73301A721AB5}" dt="2023-09-25T06:41:05.396" v="45" actId="1076"/>
          <ac:picMkLst>
            <pc:docMk/>
            <pc:sldMk cId="1252612964" sldId="268"/>
            <ac:picMk id="11" creationId="{F47F7774-9DFB-3C81-A254-C92FEF73DD0F}"/>
          </ac:picMkLst>
        </pc:picChg>
        <pc:picChg chg="add mod modCrop">
          <ac:chgData name="高橋　秋陽" userId="S::oom2325186@stu.o-hara.ac.jp::17dfc152-8f76-4d8e-b977-87aeb39a1697" providerId="AD" clId="Web-{2F9C477D-D1FC-4EB0-97E1-73301A721AB5}" dt="2023-09-25T06:42:29.758" v="55" actId="1076"/>
          <ac:picMkLst>
            <pc:docMk/>
            <pc:sldMk cId="1252612964" sldId="268"/>
            <ac:picMk id="13" creationId="{6C34666B-7AB2-ACC9-BD51-64C19976E1CD}"/>
          </ac:picMkLst>
        </pc:picChg>
        <pc:picChg chg="add mod">
          <ac:chgData name="高橋　秋陽" userId="S::oom2325186@stu.o-hara.ac.jp::17dfc152-8f76-4d8e-b977-87aeb39a1697" providerId="AD" clId="Web-{2F9C477D-D1FC-4EB0-97E1-73301A721AB5}" dt="2023-09-25T06:42:22.758" v="53" actId="1076"/>
          <ac:picMkLst>
            <pc:docMk/>
            <pc:sldMk cId="1252612964" sldId="268"/>
            <ac:picMk id="15" creationId="{8F19ECEC-B9B0-6261-B0E6-DEBD42141E00}"/>
          </ac:picMkLst>
        </pc:picChg>
      </pc:sldChg>
    </pc:docChg>
  </pc:docChgLst>
  <pc:docChgLst>
    <pc:chgData name="杉田　祐貴" userId="S::oom2325021@stu.o-hara.ac.jp::c999fa3b-d33c-4333-ac95-bdf3e2ace282" providerId="AD" clId="Web-{D731CCD3-F7C0-4D95-A530-BFC7F11ABDAB}"/>
    <pc:docChg chg="delSld modSld sldOrd modSection">
      <pc:chgData name="杉田　祐貴" userId="S::oom2325021@stu.o-hara.ac.jp::c999fa3b-d33c-4333-ac95-bdf3e2ace282" providerId="AD" clId="Web-{D731CCD3-F7C0-4D95-A530-BFC7F11ABDAB}" dt="2023-09-25T07:41:46.103" v="2" actId="20577"/>
      <pc:docMkLst>
        <pc:docMk/>
      </pc:docMkLst>
      <pc:sldChg chg="modSp">
        <pc:chgData name="杉田　祐貴" userId="S::oom2325021@stu.o-hara.ac.jp::c999fa3b-d33c-4333-ac95-bdf3e2ace282" providerId="AD" clId="Web-{D731CCD3-F7C0-4D95-A530-BFC7F11ABDAB}" dt="2023-09-25T07:41:46.103" v="2" actId="20577"/>
        <pc:sldMkLst>
          <pc:docMk/>
          <pc:sldMk cId="2652497130" sldId="261"/>
        </pc:sldMkLst>
        <pc:spChg chg="mod">
          <ac:chgData name="杉田　祐貴" userId="S::oom2325021@stu.o-hara.ac.jp::c999fa3b-d33c-4333-ac95-bdf3e2ace282" providerId="AD" clId="Web-{D731CCD3-F7C0-4D95-A530-BFC7F11ABDAB}" dt="2023-09-25T07:41:46.103" v="2" actId="20577"/>
          <ac:spMkLst>
            <pc:docMk/>
            <pc:sldMk cId="2652497130" sldId="261"/>
            <ac:spMk id="3" creationId="{6F0A72AE-C6AD-19E0-9BFF-78E72C4CD8EE}"/>
          </ac:spMkLst>
        </pc:spChg>
      </pc:sldChg>
      <pc:sldChg chg="ord">
        <pc:chgData name="杉田　祐貴" userId="S::oom2325021@stu.o-hara.ac.jp::c999fa3b-d33c-4333-ac95-bdf3e2ace282" providerId="AD" clId="Web-{D731CCD3-F7C0-4D95-A530-BFC7F11ABDAB}" dt="2023-09-25T07:41:27.697" v="1"/>
        <pc:sldMkLst>
          <pc:docMk/>
          <pc:sldMk cId="1880703264" sldId="269"/>
        </pc:sldMkLst>
      </pc:sldChg>
      <pc:sldChg chg="del">
        <pc:chgData name="杉田　祐貴" userId="S::oom2325021@stu.o-hara.ac.jp::c999fa3b-d33c-4333-ac95-bdf3e2ace282" providerId="AD" clId="Web-{D731CCD3-F7C0-4D95-A530-BFC7F11ABDAB}" dt="2023-09-25T07:41:16.415" v="0"/>
        <pc:sldMkLst>
          <pc:docMk/>
          <pc:sldMk cId="4262552381" sldId="272"/>
        </pc:sldMkLst>
      </pc:sldChg>
    </pc:docChg>
  </pc:docChgLst>
  <pc:docChgLst>
    <pc:chgData name="高橋　凪" userId="S::oom2325059@stu.o-hara.ac.jp::c9b30552-8b5e-470c-a056-67fda79cde49" providerId="AD" clId="Web-{1898FF2C-D42E-421F-AD73-3BCA4F06C84A}"/>
    <pc:docChg chg="modSld">
      <pc:chgData name="高橋　凪" userId="S::oom2325059@stu.o-hara.ac.jp::c9b30552-8b5e-470c-a056-67fda79cde49" providerId="AD" clId="Web-{1898FF2C-D42E-421F-AD73-3BCA4F06C84A}" dt="2023-09-15T07:16:43.989" v="28" actId="14100"/>
      <pc:docMkLst>
        <pc:docMk/>
      </pc:docMkLst>
      <pc:sldChg chg="addSp delSp modSp">
        <pc:chgData name="高橋　凪" userId="S::oom2325059@stu.o-hara.ac.jp::c9b30552-8b5e-470c-a056-67fda79cde49" providerId="AD" clId="Web-{1898FF2C-D42E-421F-AD73-3BCA4F06C84A}" dt="2023-09-15T07:16:43.989" v="28" actId="14100"/>
        <pc:sldMkLst>
          <pc:docMk/>
          <pc:sldMk cId="2148861660" sldId="256"/>
        </pc:sldMkLst>
        <pc:spChg chg="add del mod">
          <ac:chgData name="高橋　凪" userId="S::oom2325059@stu.o-hara.ac.jp::c9b30552-8b5e-470c-a056-67fda79cde49" providerId="AD" clId="Web-{1898FF2C-D42E-421F-AD73-3BCA4F06C84A}" dt="2023-09-15T07:16:35.160" v="24"/>
          <ac:spMkLst>
            <pc:docMk/>
            <pc:sldMk cId="2148861660" sldId="256"/>
            <ac:spMk id="10" creationId="{01847794-386C-4A53-801F-F0596736671D}"/>
          </ac:spMkLst>
        </pc:spChg>
        <pc:picChg chg="del mod">
          <ac:chgData name="高橋　凪" userId="S::oom2325059@stu.o-hara.ac.jp::c9b30552-8b5e-470c-a056-67fda79cde49" providerId="AD" clId="Web-{1898FF2C-D42E-421F-AD73-3BCA4F06C84A}" dt="2023-09-15T07:16:19.988" v="19"/>
          <ac:picMkLst>
            <pc:docMk/>
            <pc:sldMk cId="2148861660" sldId="256"/>
            <ac:picMk id="4" creationId="{588B5808-2556-BBAF-A935-6F370892D5C2}"/>
          </ac:picMkLst>
        </pc:picChg>
        <pc:picChg chg="add mod">
          <ac:chgData name="高橋　凪" userId="S::oom2325059@stu.o-hara.ac.jp::c9b30552-8b5e-470c-a056-67fda79cde49" providerId="AD" clId="Web-{1898FF2C-D42E-421F-AD73-3BCA4F06C84A}" dt="2023-09-15T07:14:39.722" v="10" actId="1076"/>
          <ac:picMkLst>
            <pc:docMk/>
            <pc:sldMk cId="2148861660" sldId="256"/>
            <ac:picMk id="6" creationId="{A16A0814-CCE1-3458-B1C2-0C3F8C0E0B48}"/>
          </ac:picMkLst>
        </pc:picChg>
        <pc:picChg chg="del mod">
          <ac:chgData name="高橋　凪" userId="S::oom2325059@stu.o-hara.ac.jp::c9b30552-8b5e-470c-a056-67fda79cde49" providerId="AD" clId="Web-{1898FF2C-D42E-421F-AD73-3BCA4F06C84A}" dt="2023-09-15T07:15:52.348" v="13"/>
          <ac:picMkLst>
            <pc:docMk/>
            <pc:sldMk cId="2148861660" sldId="256"/>
            <ac:picMk id="8" creationId="{5EFF8BD6-71BD-E20F-1708-4621C9C3790A}"/>
          </ac:picMkLst>
        </pc:picChg>
        <pc:picChg chg="add mod">
          <ac:chgData name="高橋　凪" userId="S::oom2325059@stu.o-hara.ac.jp::c9b30552-8b5e-470c-a056-67fda79cde49" providerId="AD" clId="Web-{1898FF2C-D42E-421F-AD73-3BCA4F06C84A}" dt="2023-09-15T07:16:43.989" v="28" actId="14100"/>
          <ac:picMkLst>
            <pc:docMk/>
            <pc:sldMk cId="2148861660" sldId="256"/>
            <ac:picMk id="9" creationId="{5321DF4D-9069-43DF-241B-A1929B91BAD9}"/>
          </ac:picMkLst>
        </pc:picChg>
      </pc:sldChg>
    </pc:docChg>
  </pc:docChgLst>
  <pc:docChgLst>
    <pc:chgData name="高橋　凪" userId="S::oom2325059@stu.o-hara.ac.jp::c9b30552-8b5e-470c-a056-67fda79cde49" providerId="AD" clId="Web-{C74D94A6-243E-4D58-8A2B-1351A4437E4A}"/>
    <pc:docChg chg="modSld sldOrd">
      <pc:chgData name="高橋　凪" userId="S::oom2325059@stu.o-hara.ac.jp::c9b30552-8b5e-470c-a056-67fda79cde49" providerId="AD" clId="Web-{C74D94A6-243E-4D58-8A2B-1351A4437E4A}" dt="2023-09-13T07:45:46.118" v="92" actId="20577"/>
      <pc:docMkLst>
        <pc:docMk/>
      </pc:docMkLst>
      <pc:sldChg chg="modSp">
        <pc:chgData name="高橋　凪" userId="S::oom2325059@stu.o-hara.ac.jp::c9b30552-8b5e-470c-a056-67fda79cde49" providerId="AD" clId="Web-{C74D94A6-243E-4D58-8A2B-1351A4437E4A}" dt="2023-09-13T07:40:00.532" v="48" actId="20577"/>
        <pc:sldMkLst>
          <pc:docMk/>
          <pc:sldMk cId="2148861660" sldId="256"/>
        </pc:sldMkLst>
        <pc:spChg chg="mod">
          <ac:chgData name="高橋　凪" userId="S::oom2325059@stu.o-hara.ac.jp::c9b30552-8b5e-470c-a056-67fda79cde49" providerId="AD" clId="Web-{C74D94A6-243E-4D58-8A2B-1351A4437E4A}" dt="2023-09-13T07:39:30.922" v="46" actId="20577"/>
          <ac:spMkLst>
            <pc:docMk/>
            <pc:sldMk cId="2148861660" sldId="256"/>
            <ac:spMk id="2" creationId="{89C716E2-5F5C-61BE-4AD0-4B97959CB810}"/>
          </ac:spMkLst>
        </pc:spChg>
        <pc:spChg chg="mod">
          <ac:chgData name="高橋　凪" userId="S::oom2325059@stu.o-hara.ac.jp::c9b30552-8b5e-470c-a056-67fda79cde49" providerId="AD" clId="Web-{C74D94A6-243E-4D58-8A2B-1351A4437E4A}" dt="2023-09-13T07:40:00.532" v="48" actId="20577"/>
          <ac:spMkLst>
            <pc:docMk/>
            <pc:sldMk cId="2148861660" sldId="256"/>
            <ac:spMk id="3" creationId="{8C0B5B5B-3861-67FA-2DA3-6A1A03556743}"/>
          </ac:spMkLst>
        </pc:spChg>
        <pc:picChg chg="mod modCrop">
          <ac:chgData name="高橋　凪" userId="S::oom2325059@stu.o-hara.ac.jp::c9b30552-8b5e-470c-a056-67fda79cde49" providerId="AD" clId="Web-{C74D94A6-243E-4D58-8A2B-1351A4437E4A}" dt="2023-09-13T07:37:38.497" v="36"/>
          <ac:picMkLst>
            <pc:docMk/>
            <pc:sldMk cId="2148861660" sldId="256"/>
            <ac:picMk id="11" creationId="{479C3C83-A128-9571-C6BA-1D2384A58978}"/>
          </ac:picMkLst>
        </pc:picChg>
      </pc:sldChg>
      <pc:sldChg chg="modSp ord">
        <pc:chgData name="高橋　凪" userId="S::oom2325059@stu.o-hara.ac.jp::c9b30552-8b5e-470c-a056-67fda79cde49" providerId="AD" clId="Web-{C74D94A6-243E-4D58-8A2B-1351A4437E4A}" dt="2023-09-13T07:41:00.189" v="53" actId="20577"/>
        <pc:sldMkLst>
          <pc:docMk/>
          <pc:sldMk cId="1476268990" sldId="257"/>
        </pc:sldMkLst>
        <pc:spChg chg="mod">
          <ac:chgData name="高橋　凪" userId="S::oom2325059@stu.o-hara.ac.jp::c9b30552-8b5e-470c-a056-67fda79cde49" providerId="AD" clId="Web-{C74D94A6-243E-4D58-8A2B-1351A4437E4A}" dt="2023-09-13T07:41:00.189" v="53" actId="20577"/>
          <ac:spMkLst>
            <pc:docMk/>
            <pc:sldMk cId="1476268990" sldId="257"/>
            <ac:spMk id="3" creationId="{81DC3A5A-AAC8-40E0-4063-1ED4444083B2}"/>
          </ac:spMkLst>
        </pc:spChg>
      </pc:sldChg>
      <pc:sldChg chg="modSp">
        <pc:chgData name="高橋　凪" userId="S::oom2325059@stu.o-hara.ac.jp::c9b30552-8b5e-470c-a056-67fda79cde49" providerId="AD" clId="Web-{C74D94A6-243E-4D58-8A2B-1351A4437E4A}" dt="2023-09-13T07:42:26.129" v="65" actId="20577"/>
        <pc:sldMkLst>
          <pc:docMk/>
          <pc:sldMk cId="3344378891" sldId="258"/>
        </pc:sldMkLst>
        <pc:spChg chg="mod">
          <ac:chgData name="高橋　凪" userId="S::oom2325059@stu.o-hara.ac.jp::c9b30552-8b5e-470c-a056-67fda79cde49" providerId="AD" clId="Web-{C74D94A6-243E-4D58-8A2B-1351A4437E4A}" dt="2023-09-13T07:41:56.347" v="61" actId="20577"/>
          <ac:spMkLst>
            <pc:docMk/>
            <pc:sldMk cId="3344378891" sldId="258"/>
            <ac:spMk id="2" creationId="{4E233A58-7C96-9A38-5C6C-38ED55073216}"/>
          </ac:spMkLst>
        </pc:spChg>
        <pc:spChg chg="mod">
          <ac:chgData name="高橋　凪" userId="S::oom2325059@stu.o-hara.ac.jp::c9b30552-8b5e-470c-a056-67fda79cde49" providerId="AD" clId="Web-{C74D94A6-243E-4D58-8A2B-1351A4437E4A}" dt="2023-09-13T07:42:26.129" v="65" actId="20577"/>
          <ac:spMkLst>
            <pc:docMk/>
            <pc:sldMk cId="3344378891" sldId="258"/>
            <ac:spMk id="3" creationId="{8006CA86-7FDA-8D16-DD79-B0377CAA2027}"/>
          </ac:spMkLst>
        </pc:spChg>
      </pc:sldChg>
      <pc:sldChg chg="modSp">
        <pc:chgData name="高橋　凪" userId="S::oom2325059@stu.o-hara.ac.jp::c9b30552-8b5e-470c-a056-67fda79cde49" providerId="AD" clId="Web-{C74D94A6-243E-4D58-8A2B-1351A4437E4A}" dt="2023-09-13T07:45:46.118" v="92" actId="20577"/>
        <pc:sldMkLst>
          <pc:docMk/>
          <pc:sldMk cId="219874567" sldId="260"/>
        </pc:sldMkLst>
        <pc:spChg chg="mod">
          <ac:chgData name="高橋　凪" userId="S::oom2325059@stu.o-hara.ac.jp::c9b30552-8b5e-470c-a056-67fda79cde49" providerId="AD" clId="Web-{C74D94A6-243E-4D58-8A2B-1351A4437E4A}" dt="2023-09-13T07:44:12.569" v="69" actId="20577"/>
          <ac:spMkLst>
            <pc:docMk/>
            <pc:sldMk cId="219874567" sldId="260"/>
            <ac:spMk id="2" creationId="{1E61F11C-33B2-6279-2ECA-112D1FAF471C}"/>
          </ac:spMkLst>
        </pc:spChg>
        <pc:spChg chg="mod">
          <ac:chgData name="高橋　凪" userId="S::oom2325059@stu.o-hara.ac.jp::c9b30552-8b5e-470c-a056-67fda79cde49" providerId="AD" clId="Web-{C74D94A6-243E-4D58-8A2B-1351A4437E4A}" dt="2023-09-13T07:45:46.118" v="92" actId="20577"/>
          <ac:spMkLst>
            <pc:docMk/>
            <pc:sldMk cId="219874567" sldId="260"/>
            <ac:spMk id="3" creationId="{4FCB9970-AACA-96A3-6A13-01B19CE61603}"/>
          </ac:spMkLst>
        </pc:spChg>
      </pc:sldChg>
    </pc:docChg>
  </pc:docChgLst>
  <pc:docChgLst>
    <pc:chgData name="杉田　祐貴" userId="S::oom2325021@stu.o-hara.ac.jp::c999fa3b-d33c-4333-ac95-bdf3e2ace282" providerId="AD" clId="Web-{AD2FB362-9956-4021-B9B8-F9EF940BF1DD}"/>
    <pc:docChg chg="sldOrd">
      <pc:chgData name="杉田　祐貴" userId="S::oom2325021@stu.o-hara.ac.jp::c999fa3b-d33c-4333-ac95-bdf3e2ace282" providerId="AD" clId="Web-{AD2FB362-9956-4021-B9B8-F9EF940BF1DD}" dt="2023-08-10T07:41:39.719" v="0"/>
      <pc:docMkLst>
        <pc:docMk/>
      </pc:docMkLst>
      <pc:sldChg chg="ord">
        <pc:chgData name="杉田　祐貴" userId="S::oom2325021@stu.o-hara.ac.jp::c999fa3b-d33c-4333-ac95-bdf3e2ace282" providerId="AD" clId="Web-{AD2FB362-9956-4021-B9B8-F9EF940BF1DD}" dt="2023-08-10T07:41:39.719" v="0"/>
        <pc:sldMkLst>
          <pc:docMk/>
          <pc:sldMk cId="446633583" sldId="259"/>
        </pc:sldMkLst>
      </pc:sldChg>
    </pc:docChg>
  </pc:docChgLst>
  <pc:docChgLst>
    <pc:chgData name="高橋　凪" userId="S::oom2325059@stu.o-hara.ac.jp::c9b30552-8b5e-470c-a056-67fda79cde49" providerId="AD" clId="Web-{9BA9FF35-7857-49CA-8832-0A67F791159C}"/>
    <pc:docChg chg="modSld sldOrd">
      <pc:chgData name="高橋　凪" userId="S::oom2325059@stu.o-hara.ac.jp::c9b30552-8b5e-470c-a056-67fda79cde49" providerId="AD" clId="Web-{9BA9FF35-7857-49CA-8832-0A67F791159C}" dt="2023-09-25T07:20:30.511" v="33"/>
      <pc:docMkLst>
        <pc:docMk/>
      </pc:docMkLst>
      <pc:sldChg chg="modSp">
        <pc:chgData name="高橋　凪" userId="S::oom2325059@stu.o-hara.ac.jp::c9b30552-8b5e-470c-a056-67fda79cde49" providerId="AD" clId="Web-{9BA9FF35-7857-49CA-8832-0A67F791159C}" dt="2023-09-25T06:54:28.863" v="2" actId="1076"/>
        <pc:sldMkLst>
          <pc:docMk/>
          <pc:sldMk cId="2148861660" sldId="256"/>
        </pc:sldMkLst>
        <pc:picChg chg="mod">
          <ac:chgData name="高橋　凪" userId="S::oom2325059@stu.o-hara.ac.jp::c9b30552-8b5e-470c-a056-67fda79cde49" providerId="AD" clId="Web-{9BA9FF35-7857-49CA-8832-0A67F791159C}" dt="2023-09-25T06:54:28.863" v="2" actId="1076"/>
          <ac:picMkLst>
            <pc:docMk/>
            <pc:sldMk cId="2148861660" sldId="256"/>
            <ac:picMk id="12" creationId="{38B130BC-657E-0B6C-BA87-7FD06450D4EE}"/>
          </ac:picMkLst>
        </pc:picChg>
      </pc:sldChg>
      <pc:sldChg chg="modSp">
        <pc:chgData name="高橋　凪" userId="S::oom2325059@stu.o-hara.ac.jp::c9b30552-8b5e-470c-a056-67fda79cde49" providerId="AD" clId="Web-{9BA9FF35-7857-49CA-8832-0A67F791159C}" dt="2023-09-25T06:55:09.036" v="7" actId="1076"/>
        <pc:sldMkLst>
          <pc:docMk/>
          <pc:sldMk cId="2652497130" sldId="261"/>
        </pc:sldMkLst>
        <pc:picChg chg="mod">
          <ac:chgData name="高橋　凪" userId="S::oom2325059@stu.o-hara.ac.jp::c9b30552-8b5e-470c-a056-67fda79cde49" providerId="AD" clId="Web-{9BA9FF35-7857-49CA-8832-0A67F791159C}" dt="2023-09-25T06:54:59.411" v="5" actId="1076"/>
          <ac:picMkLst>
            <pc:docMk/>
            <pc:sldMk cId="2652497130" sldId="261"/>
            <ac:picMk id="4" creationId="{84D8BBE2-4E07-118F-E2B6-2EC4A802CF68}"/>
          </ac:picMkLst>
        </pc:picChg>
        <pc:picChg chg="mod">
          <ac:chgData name="高橋　凪" userId="S::oom2325059@stu.o-hara.ac.jp::c9b30552-8b5e-470c-a056-67fda79cde49" providerId="AD" clId="Web-{9BA9FF35-7857-49CA-8832-0A67F791159C}" dt="2023-09-25T06:55:02.739" v="6" actId="1076"/>
          <ac:picMkLst>
            <pc:docMk/>
            <pc:sldMk cId="2652497130" sldId="261"/>
            <ac:picMk id="8" creationId="{882BCEC5-4828-5E66-A493-6AE9A714F41C}"/>
          </ac:picMkLst>
        </pc:picChg>
        <pc:picChg chg="mod">
          <ac:chgData name="高橋　凪" userId="S::oom2325059@stu.o-hara.ac.jp::c9b30552-8b5e-470c-a056-67fda79cde49" providerId="AD" clId="Web-{9BA9FF35-7857-49CA-8832-0A67F791159C}" dt="2023-09-25T06:55:09.036" v="7" actId="1076"/>
          <ac:picMkLst>
            <pc:docMk/>
            <pc:sldMk cId="2652497130" sldId="261"/>
            <ac:picMk id="9" creationId="{F51E9F0B-A3EF-51A2-CBC7-7CDE3F2F98C3}"/>
          </ac:picMkLst>
        </pc:picChg>
      </pc:sldChg>
      <pc:sldChg chg="addSp modSp">
        <pc:chgData name="高橋　凪" userId="S::oom2325059@stu.o-hara.ac.jp::c9b30552-8b5e-470c-a056-67fda79cde49" providerId="AD" clId="Web-{9BA9FF35-7857-49CA-8832-0A67F791159C}" dt="2023-09-25T07:17:48.679" v="32" actId="1076"/>
        <pc:sldMkLst>
          <pc:docMk/>
          <pc:sldMk cId="163467353" sldId="263"/>
        </pc:sldMkLst>
        <pc:spChg chg="mod">
          <ac:chgData name="高橋　凪" userId="S::oom2325059@stu.o-hara.ac.jp::c9b30552-8b5e-470c-a056-67fda79cde49" providerId="AD" clId="Web-{9BA9FF35-7857-49CA-8832-0A67F791159C}" dt="2023-09-25T06:57:00.679" v="10" actId="20577"/>
          <ac:spMkLst>
            <pc:docMk/>
            <pc:sldMk cId="163467353" sldId="263"/>
            <ac:spMk id="2" creationId="{BD03B69E-8AEA-1B34-714B-B0CC6DF2A3AC}"/>
          </ac:spMkLst>
        </pc:spChg>
        <pc:spChg chg="mod">
          <ac:chgData name="高橋　凪" userId="S::oom2325059@stu.o-hara.ac.jp::c9b30552-8b5e-470c-a056-67fda79cde49" providerId="AD" clId="Web-{9BA9FF35-7857-49CA-8832-0A67F791159C}" dt="2023-09-25T07:06:56.727" v="24" actId="20577"/>
          <ac:spMkLst>
            <pc:docMk/>
            <pc:sldMk cId="163467353" sldId="263"/>
            <ac:spMk id="8" creationId="{56C187ED-2AEC-C685-15B4-A1981C98266A}"/>
          </ac:spMkLst>
        </pc:spChg>
        <pc:picChg chg="add mod">
          <ac:chgData name="高橋　凪" userId="S::oom2325059@stu.o-hara.ac.jp::c9b30552-8b5e-470c-a056-67fda79cde49" providerId="AD" clId="Web-{9BA9FF35-7857-49CA-8832-0A67F791159C}" dt="2023-09-25T07:17:48.679" v="32" actId="1076"/>
          <ac:picMkLst>
            <pc:docMk/>
            <pc:sldMk cId="163467353" sldId="263"/>
            <ac:picMk id="3" creationId="{AEE8C84A-C055-3A42-B98A-A2256FCAD4C9}"/>
          </ac:picMkLst>
        </pc:picChg>
      </pc:sldChg>
      <pc:sldChg chg="ord">
        <pc:chgData name="高橋　凪" userId="S::oom2325059@stu.o-hara.ac.jp::c9b30552-8b5e-470c-a056-67fda79cde49" providerId="AD" clId="Web-{9BA9FF35-7857-49CA-8832-0A67F791159C}" dt="2023-09-25T07:05:59.491" v="13"/>
        <pc:sldMkLst>
          <pc:docMk/>
          <pc:sldMk cId="1210233373" sldId="267"/>
        </pc:sldMkLst>
      </pc:sldChg>
      <pc:sldChg chg="modSp modAnim">
        <pc:chgData name="高橋　凪" userId="S::oom2325059@stu.o-hara.ac.jp::c9b30552-8b5e-470c-a056-67fda79cde49" providerId="AD" clId="Web-{9BA9FF35-7857-49CA-8832-0A67F791159C}" dt="2023-09-25T07:20:30.511" v="33"/>
        <pc:sldMkLst>
          <pc:docMk/>
          <pc:sldMk cId="1880703264" sldId="269"/>
        </pc:sldMkLst>
        <pc:spChg chg="mod">
          <ac:chgData name="高橋　凪" userId="S::oom2325059@stu.o-hara.ac.jp::c9b30552-8b5e-470c-a056-67fda79cde49" providerId="AD" clId="Web-{9BA9FF35-7857-49CA-8832-0A67F791159C}" dt="2023-09-25T06:57:10.883" v="11" actId="20577"/>
          <ac:spMkLst>
            <pc:docMk/>
            <pc:sldMk cId="1880703264" sldId="269"/>
            <ac:spMk id="2" creationId="{BD03B69E-8AEA-1B34-714B-B0CC6DF2A3AC}"/>
          </ac:spMkLst>
        </pc:spChg>
        <pc:spChg chg="mod">
          <ac:chgData name="高橋　凪" userId="S::oom2325059@stu.o-hara.ac.jp::c9b30552-8b5e-470c-a056-67fda79cde49" providerId="AD" clId="Web-{9BA9FF35-7857-49CA-8832-0A67F791159C}" dt="2023-09-25T07:07:34.446" v="30" actId="20577"/>
          <ac:spMkLst>
            <pc:docMk/>
            <pc:sldMk cId="1880703264" sldId="269"/>
            <ac:spMk id="3" creationId="{98151FF1-A0D6-2FB9-13C4-4F52D26B0277}"/>
          </ac:spMkLst>
        </pc:spChg>
      </pc:sldChg>
    </pc:docChg>
  </pc:docChgLst>
  <pc:docChgLst>
    <pc:chgData name="杉田　祐貴" userId="S::oom2325021@stu.o-hara.ac.jp::c999fa3b-d33c-4333-ac95-bdf3e2ace282" providerId="AD" clId="Web-{974C88D1-9AF9-4F35-BF44-E1980AC0CFFE}"/>
    <pc:docChg chg="modSld">
      <pc:chgData name="杉田　祐貴" userId="S::oom2325021@stu.o-hara.ac.jp::c999fa3b-d33c-4333-ac95-bdf3e2ace282" providerId="AD" clId="Web-{974C88D1-9AF9-4F35-BF44-E1980AC0CFFE}" dt="2023-09-25T07:38:04.676" v="2" actId="20577"/>
      <pc:docMkLst>
        <pc:docMk/>
      </pc:docMkLst>
      <pc:sldChg chg="modSp">
        <pc:chgData name="杉田　祐貴" userId="S::oom2325021@stu.o-hara.ac.jp::c999fa3b-d33c-4333-ac95-bdf3e2ace282" providerId="AD" clId="Web-{974C88D1-9AF9-4F35-BF44-E1980AC0CFFE}" dt="2023-09-25T07:38:04.676" v="2" actId="20577"/>
        <pc:sldMkLst>
          <pc:docMk/>
          <pc:sldMk cId="3320733980" sldId="262"/>
        </pc:sldMkLst>
        <pc:spChg chg="mod">
          <ac:chgData name="杉田　祐貴" userId="S::oom2325021@stu.o-hara.ac.jp::c999fa3b-d33c-4333-ac95-bdf3e2ace282" providerId="AD" clId="Web-{974C88D1-9AF9-4F35-BF44-E1980AC0CFFE}" dt="2023-09-25T07:38:04.676" v="2" actId="20577"/>
          <ac:spMkLst>
            <pc:docMk/>
            <pc:sldMk cId="3320733980" sldId="262"/>
            <ac:spMk id="5" creationId="{B4FE1687-B5E8-9DB2-B657-6C6D7A725882}"/>
          </ac:spMkLst>
        </pc:spChg>
      </pc:sldChg>
      <pc:sldChg chg="modSp">
        <pc:chgData name="杉田　祐貴" userId="S::oom2325021@stu.o-hara.ac.jp::c999fa3b-d33c-4333-ac95-bdf3e2ace282" providerId="AD" clId="Web-{974C88D1-9AF9-4F35-BF44-E1980AC0CFFE}" dt="2023-09-25T07:37:38.394" v="1" actId="20577"/>
        <pc:sldMkLst>
          <pc:docMk/>
          <pc:sldMk cId="163467353" sldId="263"/>
        </pc:sldMkLst>
        <pc:spChg chg="mod">
          <ac:chgData name="杉田　祐貴" userId="S::oom2325021@stu.o-hara.ac.jp::c999fa3b-d33c-4333-ac95-bdf3e2ace282" providerId="AD" clId="Web-{974C88D1-9AF9-4F35-BF44-E1980AC0CFFE}" dt="2023-09-25T07:37:38.394" v="1" actId="20577"/>
          <ac:spMkLst>
            <pc:docMk/>
            <pc:sldMk cId="163467353" sldId="263"/>
            <ac:spMk id="8" creationId="{56C187ED-2AEC-C685-15B4-A1981C98266A}"/>
          </ac:spMkLst>
        </pc:spChg>
      </pc:sldChg>
    </pc:docChg>
  </pc:docChgLst>
  <pc:docChgLst>
    <pc:chgData name="高橋　凪" userId="S::oom2325059@stu.o-hara.ac.jp::c9b30552-8b5e-470c-a056-67fda79cde49" providerId="AD" clId="Web-{FAE38E8B-EF35-4FDC-B28A-A6F8FFD99A07}"/>
    <pc:docChg chg="modSld">
      <pc:chgData name="高橋　凪" userId="S::oom2325059@stu.o-hara.ac.jp::c9b30552-8b5e-470c-a056-67fda79cde49" providerId="AD" clId="Web-{FAE38E8B-EF35-4FDC-B28A-A6F8FFD99A07}" dt="2023-09-15T07:39:09.853" v="78" actId="14100"/>
      <pc:docMkLst>
        <pc:docMk/>
      </pc:docMkLst>
      <pc:sldChg chg="addSp delSp modSp">
        <pc:chgData name="高橋　凪" userId="S::oom2325059@stu.o-hara.ac.jp::c9b30552-8b5e-470c-a056-67fda79cde49" providerId="AD" clId="Web-{FAE38E8B-EF35-4FDC-B28A-A6F8FFD99A07}" dt="2023-09-15T07:32:12.814" v="46" actId="1076"/>
        <pc:sldMkLst>
          <pc:docMk/>
          <pc:sldMk cId="2148861660" sldId="256"/>
        </pc:sldMkLst>
        <pc:spChg chg="mod">
          <ac:chgData name="高橋　凪" userId="S::oom2325059@stu.o-hara.ac.jp::c9b30552-8b5e-470c-a056-67fda79cde49" providerId="AD" clId="Web-{FAE38E8B-EF35-4FDC-B28A-A6F8FFD99A07}" dt="2023-09-15T07:30:36.719" v="39" actId="1076"/>
          <ac:spMkLst>
            <pc:docMk/>
            <pc:sldMk cId="2148861660" sldId="256"/>
            <ac:spMk id="3" creationId="{8C0B5B5B-3861-67FA-2DA3-6A1A03556743}"/>
          </ac:spMkLst>
        </pc:spChg>
        <pc:picChg chg="add del mod">
          <ac:chgData name="高橋　凪" userId="S::oom2325059@stu.o-hara.ac.jp::c9b30552-8b5e-470c-a056-67fda79cde49" providerId="AD" clId="Web-{FAE38E8B-EF35-4FDC-B28A-A6F8FFD99A07}" dt="2023-09-15T07:25:23.088" v="15"/>
          <ac:picMkLst>
            <pc:docMk/>
            <pc:sldMk cId="2148861660" sldId="256"/>
            <ac:picMk id="4" creationId="{CC0F89CF-7DB2-9354-D9CB-F7E2A1A8D536}"/>
          </ac:picMkLst>
        </pc:picChg>
        <pc:picChg chg="add del mod">
          <ac:chgData name="高橋　凪" userId="S::oom2325059@stu.o-hara.ac.jp::c9b30552-8b5e-470c-a056-67fda79cde49" providerId="AD" clId="Web-{FAE38E8B-EF35-4FDC-B28A-A6F8FFD99A07}" dt="2023-09-15T07:23:01.132" v="8"/>
          <ac:picMkLst>
            <pc:docMk/>
            <pc:sldMk cId="2148861660" sldId="256"/>
            <ac:picMk id="8" creationId="{87AB5164-2EDD-CC6A-2C06-4436889EB5C3}"/>
          </ac:picMkLst>
        </pc:picChg>
        <pc:picChg chg="del">
          <ac:chgData name="高橋　凪" userId="S::oom2325059@stu.o-hara.ac.jp::c9b30552-8b5e-470c-a056-67fda79cde49" providerId="AD" clId="Web-{FAE38E8B-EF35-4FDC-B28A-A6F8FFD99A07}" dt="2023-09-15T07:20:06.848" v="1"/>
          <ac:picMkLst>
            <pc:docMk/>
            <pc:sldMk cId="2148861660" sldId="256"/>
            <ac:picMk id="9" creationId="{5321DF4D-9069-43DF-241B-A1929B91BAD9}"/>
          </ac:picMkLst>
        </pc:picChg>
        <pc:picChg chg="add del mod">
          <ac:chgData name="高橋　凪" userId="S::oom2325059@stu.o-hara.ac.jp::c9b30552-8b5e-470c-a056-67fda79cde49" providerId="AD" clId="Web-{FAE38E8B-EF35-4FDC-B28A-A6F8FFD99A07}" dt="2023-09-15T07:26:36.402" v="21"/>
          <ac:picMkLst>
            <pc:docMk/>
            <pc:sldMk cId="2148861660" sldId="256"/>
            <ac:picMk id="11" creationId="{A281DBC6-6061-C383-A751-6933AF3461C1}"/>
          </ac:picMkLst>
        </pc:picChg>
        <pc:picChg chg="add mod">
          <ac:chgData name="高橋　凪" userId="S::oom2325059@stu.o-hara.ac.jp::c9b30552-8b5e-470c-a056-67fda79cde49" providerId="AD" clId="Web-{FAE38E8B-EF35-4FDC-B28A-A6F8FFD99A07}" dt="2023-09-15T07:30:24.750" v="37" actId="14100"/>
          <ac:picMkLst>
            <pc:docMk/>
            <pc:sldMk cId="2148861660" sldId="256"/>
            <ac:picMk id="13" creationId="{77AC33FE-A67C-43DE-9150-E7F3526A2E26}"/>
          </ac:picMkLst>
        </pc:picChg>
        <pc:picChg chg="add mod">
          <ac:chgData name="高橋　凪" userId="S::oom2325059@stu.o-hara.ac.jp::c9b30552-8b5e-470c-a056-67fda79cde49" providerId="AD" clId="Web-{FAE38E8B-EF35-4FDC-B28A-A6F8FFD99A07}" dt="2023-09-15T07:27:47.794" v="33" actId="1076"/>
          <ac:picMkLst>
            <pc:docMk/>
            <pc:sldMk cId="2148861660" sldId="256"/>
            <ac:picMk id="14" creationId="{25117528-0E95-EA88-7177-A8E3CB8A4237}"/>
          </ac:picMkLst>
        </pc:picChg>
        <pc:picChg chg="add mod">
          <ac:chgData name="高橋　凪" userId="S::oom2325059@stu.o-hara.ac.jp::c9b30552-8b5e-470c-a056-67fda79cde49" providerId="AD" clId="Web-{FAE38E8B-EF35-4FDC-B28A-A6F8FFD99A07}" dt="2023-09-15T07:32:12.814" v="46" actId="1076"/>
          <ac:picMkLst>
            <pc:docMk/>
            <pc:sldMk cId="2148861660" sldId="256"/>
            <ac:picMk id="15" creationId="{AAF1394D-7940-C6EB-40EF-5DFAC529F7B8}"/>
          </ac:picMkLst>
        </pc:picChg>
      </pc:sldChg>
      <pc:sldChg chg="modSp">
        <pc:chgData name="高橋　凪" userId="S::oom2325059@stu.o-hara.ac.jp::c9b30552-8b5e-470c-a056-67fda79cde49" providerId="AD" clId="Web-{FAE38E8B-EF35-4FDC-B28A-A6F8FFD99A07}" dt="2023-09-15T07:32:37.471" v="55" actId="1076"/>
        <pc:sldMkLst>
          <pc:docMk/>
          <pc:sldMk cId="1476268990" sldId="257"/>
        </pc:sldMkLst>
        <pc:spChg chg="mod">
          <ac:chgData name="高橋　凪" userId="S::oom2325059@stu.o-hara.ac.jp::c9b30552-8b5e-470c-a056-67fda79cde49" providerId="AD" clId="Web-{FAE38E8B-EF35-4FDC-B28A-A6F8FFD99A07}" dt="2023-09-15T07:32:37.471" v="55" actId="1076"/>
          <ac:spMkLst>
            <pc:docMk/>
            <pc:sldMk cId="1476268990" sldId="257"/>
            <ac:spMk id="8" creationId="{DE939138-8FA3-74DE-A6CE-380934EF777E}"/>
          </ac:spMkLst>
        </pc:spChg>
      </pc:sldChg>
      <pc:sldChg chg="modSp">
        <pc:chgData name="高橋　凪" userId="S::oom2325059@stu.o-hara.ac.jp::c9b30552-8b5e-470c-a056-67fda79cde49" providerId="AD" clId="Web-{FAE38E8B-EF35-4FDC-B28A-A6F8FFD99A07}" dt="2023-09-15T07:33:06.878" v="56" actId="20577"/>
        <pc:sldMkLst>
          <pc:docMk/>
          <pc:sldMk cId="3344378891" sldId="258"/>
        </pc:sldMkLst>
        <pc:spChg chg="mod">
          <ac:chgData name="高橋　凪" userId="S::oom2325059@stu.o-hara.ac.jp::c9b30552-8b5e-470c-a056-67fda79cde49" providerId="AD" clId="Web-{FAE38E8B-EF35-4FDC-B28A-A6F8FFD99A07}" dt="2023-09-15T07:33:06.878" v="56" actId="20577"/>
          <ac:spMkLst>
            <pc:docMk/>
            <pc:sldMk cId="3344378891" sldId="258"/>
            <ac:spMk id="2" creationId="{4E233A58-7C96-9A38-5C6C-38ED55073216}"/>
          </ac:spMkLst>
        </pc:spChg>
      </pc:sldChg>
      <pc:sldChg chg="addSp modSp">
        <pc:chgData name="高橋　凪" userId="S::oom2325059@stu.o-hara.ac.jp::c9b30552-8b5e-470c-a056-67fda79cde49" providerId="AD" clId="Web-{FAE38E8B-EF35-4FDC-B28A-A6F8FFD99A07}" dt="2023-09-15T07:39:09.853" v="78" actId="14100"/>
        <pc:sldMkLst>
          <pc:docMk/>
          <pc:sldMk cId="2652497130" sldId="261"/>
        </pc:sldMkLst>
        <pc:picChg chg="mod">
          <ac:chgData name="高橋　凪" userId="S::oom2325059@stu.o-hara.ac.jp::c9b30552-8b5e-470c-a056-67fda79cde49" providerId="AD" clId="Web-{FAE38E8B-EF35-4FDC-B28A-A6F8FFD99A07}" dt="2023-09-15T07:39:09.853" v="78" actId="14100"/>
          <ac:picMkLst>
            <pc:docMk/>
            <pc:sldMk cId="2652497130" sldId="261"/>
            <ac:picMk id="8" creationId="{882BCEC5-4828-5E66-A493-6AE9A714F41C}"/>
          </ac:picMkLst>
        </pc:picChg>
        <pc:picChg chg="add mod ord">
          <ac:chgData name="高橋　凪" userId="S::oom2325059@stu.o-hara.ac.jp::c9b30552-8b5e-470c-a056-67fda79cde49" providerId="AD" clId="Web-{FAE38E8B-EF35-4FDC-B28A-A6F8FFD99A07}" dt="2023-09-15T07:39:03.853" v="77" actId="14100"/>
          <ac:picMkLst>
            <pc:docMk/>
            <pc:sldMk cId="2652497130" sldId="261"/>
            <ac:picMk id="9" creationId="{F51E9F0B-A3EF-51A2-CBC7-7CDE3F2F98C3}"/>
          </ac:picMkLst>
        </pc:picChg>
      </pc:sldChg>
    </pc:docChg>
  </pc:docChgLst>
  <pc:docChgLst>
    <pc:chgData name="杉田　祐貴" userId="S::oom2325021@stu.o-hara.ac.jp::c999fa3b-d33c-4333-ac95-bdf3e2ace282" providerId="AD" clId="Web-{8710146D-82EC-41FE-9804-9D774C67BDA0}"/>
    <pc:docChg chg="modSld sldOrd">
      <pc:chgData name="杉田　祐貴" userId="S::oom2325021@stu.o-hara.ac.jp::c999fa3b-d33c-4333-ac95-bdf3e2ace282" providerId="AD" clId="Web-{8710146D-82EC-41FE-9804-9D774C67BDA0}" dt="2023-09-25T07:32:40.844" v="17" actId="14100"/>
      <pc:docMkLst>
        <pc:docMk/>
      </pc:docMkLst>
      <pc:sldChg chg="modSp ord">
        <pc:chgData name="杉田　祐貴" userId="S::oom2325021@stu.o-hara.ac.jp::c999fa3b-d33c-4333-ac95-bdf3e2ace282" providerId="AD" clId="Web-{8710146D-82EC-41FE-9804-9D774C67BDA0}" dt="2023-09-25T07:32:40.844" v="17" actId="14100"/>
        <pc:sldMkLst>
          <pc:docMk/>
          <pc:sldMk cId="3320733980" sldId="262"/>
        </pc:sldMkLst>
        <pc:spChg chg="mod">
          <ac:chgData name="杉田　祐貴" userId="S::oom2325021@stu.o-hara.ac.jp::c999fa3b-d33c-4333-ac95-bdf3e2ace282" providerId="AD" clId="Web-{8710146D-82EC-41FE-9804-9D774C67BDA0}" dt="2023-09-25T07:32:16.625" v="10" actId="20577"/>
          <ac:spMkLst>
            <pc:docMk/>
            <pc:sldMk cId="3320733980" sldId="262"/>
            <ac:spMk id="4" creationId="{58470CDE-BCC8-2C1F-C292-CB52B71C8820}"/>
          </ac:spMkLst>
        </pc:spChg>
        <pc:spChg chg="mod">
          <ac:chgData name="杉田　祐貴" userId="S::oom2325021@stu.o-hara.ac.jp::c999fa3b-d33c-4333-ac95-bdf3e2ace282" providerId="AD" clId="Web-{8710146D-82EC-41FE-9804-9D774C67BDA0}" dt="2023-09-25T07:32:40.844" v="17" actId="14100"/>
          <ac:spMkLst>
            <pc:docMk/>
            <pc:sldMk cId="3320733980" sldId="262"/>
            <ac:spMk id="5" creationId="{B4FE1687-B5E8-9DB2-B657-6C6D7A725882}"/>
          </ac:spMkLst>
        </pc:spChg>
      </pc:sldChg>
      <pc:sldChg chg="addAnim modAnim">
        <pc:chgData name="杉田　祐貴" userId="S::oom2325021@stu.o-hara.ac.jp::c999fa3b-d33c-4333-ac95-bdf3e2ace282" providerId="AD" clId="Web-{8710146D-82EC-41FE-9804-9D774C67BDA0}" dt="2023-09-25T07:20:21.010" v="4"/>
        <pc:sldMkLst>
          <pc:docMk/>
          <pc:sldMk cId="1880703264" sldId="269"/>
        </pc:sldMkLst>
      </pc:sldChg>
    </pc:docChg>
  </pc:docChgLst>
  <pc:docChgLst>
    <pc:chgData name="高橋　凪" userId="S::oom2325059@stu.o-hara.ac.jp::c9b30552-8b5e-470c-a056-67fda79cde49" providerId="AD" clId="Web-{62623A00-3C77-4CC3-B636-451F418ED51E}"/>
    <pc:docChg chg="modSld">
      <pc:chgData name="高橋　凪" userId="S::oom2325059@stu.o-hara.ac.jp::c9b30552-8b5e-470c-a056-67fda79cde49" providerId="AD" clId="Web-{62623A00-3C77-4CC3-B636-451F418ED51E}" dt="2023-09-25T06:44:30.704" v="6" actId="20577"/>
      <pc:docMkLst>
        <pc:docMk/>
      </pc:docMkLst>
      <pc:sldChg chg="modSp">
        <pc:chgData name="高橋　凪" userId="S::oom2325059@stu.o-hara.ac.jp::c9b30552-8b5e-470c-a056-67fda79cde49" providerId="AD" clId="Web-{62623A00-3C77-4CC3-B636-451F418ED51E}" dt="2023-09-25T06:44:30.704" v="6" actId="20577"/>
        <pc:sldMkLst>
          <pc:docMk/>
          <pc:sldMk cId="163467353" sldId="263"/>
        </pc:sldMkLst>
        <pc:spChg chg="mod">
          <ac:chgData name="高橋　凪" userId="S::oom2325059@stu.o-hara.ac.jp::c9b30552-8b5e-470c-a056-67fda79cde49" providerId="AD" clId="Web-{62623A00-3C77-4CC3-B636-451F418ED51E}" dt="2023-09-25T06:44:30.704" v="6" actId="20577"/>
          <ac:spMkLst>
            <pc:docMk/>
            <pc:sldMk cId="163467353" sldId="263"/>
            <ac:spMk id="8" creationId="{56C187ED-2AEC-C685-15B4-A1981C98266A}"/>
          </ac:spMkLst>
        </pc:spChg>
      </pc:sldChg>
      <pc:sldChg chg="modSp">
        <pc:chgData name="高橋　凪" userId="S::oom2325059@stu.o-hara.ac.jp::c9b30552-8b5e-470c-a056-67fda79cde49" providerId="AD" clId="Web-{62623A00-3C77-4CC3-B636-451F418ED51E}" dt="2023-09-25T06:44:06.001" v="4" actId="20577"/>
        <pc:sldMkLst>
          <pc:docMk/>
          <pc:sldMk cId="1880703264" sldId="269"/>
        </pc:sldMkLst>
        <pc:spChg chg="mod">
          <ac:chgData name="高橋　凪" userId="S::oom2325059@stu.o-hara.ac.jp::c9b30552-8b5e-470c-a056-67fda79cde49" providerId="AD" clId="Web-{62623A00-3C77-4CC3-B636-451F418ED51E}" dt="2023-09-25T06:44:06.001" v="4" actId="20577"/>
          <ac:spMkLst>
            <pc:docMk/>
            <pc:sldMk cId="1880703264" sldId="269"/>
            <ac:spMk id="3" creationId="{98151FF1-A0D6-2FB9-13C4-4F52D26B0277}"/>
          </ac:spMkLst>
        </pc:spChg>
      </pc:sldChg>
    </pc:docChg>
  </pc:docChgLst>
  <pc:docChgLst>
    <pc:chgData name="根岸　将希" userId="S::oom2325025@stu.o-hara.ac.jp::94c017ac-9979-402c-bf59-75f86f058fc5" providerId="AD" clId="Web-{DC079E77-02CB-4B5E-8D8F-837915F48B32}"/>
    <pc:docChg chg="modSld">
      <pc:chgData name="根岸　将希" userId="S::oom2325025@stu.o-hara.ac.jp::94c017ac-9979-402c-bf59-75f86f058fc5" providerId="AD" clId="Web-{DC079E77-02CB-4B5E-8D8F-837915F48B32}" dt="2023-09-28T06:26:07.674" v="2" actId="20577"/>
      <pc:docMkLst>
        <pc:docMk/>
      </pc:docMkLst>
      <pc:sldChg chg="modSp">
        <pc:chgData name="根岸　将希" userId="S::oom2325025@stu.o-hara.ac.jp::94c017ac-9979-402c-bf59-75f86f058fc5" providerId="AD" clId="Web-{DC079E77-02CB-4B5E-8D8F-837915F48B32}" dt="2023-09-28T06:26:07.674" v="2" actId="20577"/>
        <pc:sldMkLst>
          <pc:docMk/>
          <pc:sldMk cId="1210233373" sldId="267"/>
        </pc:sldMkLst>
        <pc:spChg chg="mod">
          <ac:chgData name="根岸　将希" userId="S::oom2325025@stu.o-hara.ac.jp::94c017ac-9979-402c-bf59-75f86f058fc5" providerId="AD" clId="Web-{DC079E77-02CB-4B5E-8D8F-837915F48B32}" dt="2023-09-28T06:26:07.674" v="2" actId="20577"/>
          <ac:spMkLst>
            <pc:docMk/>
            <pc:sldMk cId="1210233373" sldId="267"/>
            <ac:spMk id="4" creationId="{3098D639-FD0F-F9F9-92FA-661829DF7E48}"/>
          </ac:spMkLst>
        </pc:spChg>
      </pc:sldChg>
    </pc:docChg>
  </pc:docChgLst>
  <pc:docChgLst>
    <pc:chgData name="根岸　将希" userId="S::oom2325025@stu.o-hara.ac.jp::94c017ac-9979-402c-bf59-75f86f058fc5" providerId="AD" clId="Web-{AFAF94F5-81E3-4421-9CC2-6FC5F05E0477}"/>
    <pc:docChg chg="modSld addMainMaster delMainMaster">
      <pc:chgData name="根岸　将希" userId="S::oom2325025@stu.o-hara.ac.jp::94c017ac-9979-402c-bf59-75f86f058fc5" providerId="AD" clId="Web-{AFAF94F5-81E3-4421-9CC2-6FC5F05E0477}" dt="2023-09-25T06:56:47.277" v="24" actId="20577"/>
      <pc:docMkLst>
        <pc:docMk/>
      </pc:docMkLst>
      <pc:sldChg chg="delSp modSp mod modClrScheme chgLayout">
        <pc:chgData name="根岸　将希" userId="S::oom2325025@stu.o-hara.ac.jp::94c017ac-9979-402c-bf59-75f86f058fc5" providerId="AD" clId="Web-{AFAF94F5-81E3-4421-9CC2-6FC5F05E0477}" dt="2023-09-25T06:54:44.023" v="13" actId="1076"/>
        <pc:sldMkLst>
          <pc:docMk/>
          <pc:sldMk cId="2148861660" sldId="256"/>
        </pc:sldMkLst>
        <pc:spChg chg="mod ord">
          <ac:chgData name="根岸　将希" userId="S::oom2325025@stu.o-hara.ac.jp::94c017ac-9979-402c-bf59-75f86f058fc5" providerId="AD" clId="Web-{AFAF94F5-81E3-4421-9CC2-6FC5F05E0477}" dt="2023-09-25T06:54:36.429" v="11" actId="1076"/>
          <ac:spMkLst>
            <pc:docMk/>
            <pc:sldMk cId="2148861660" sldId="256"/>
            <ac:spMk id="2" creationId="{89C716E2-5F5C-61BE-4AD0-4B97959CB810}"/>
          </ac:spMkLst>
        </pc:spChg>
        <pc:spChg chg="mod ord">
          <ac:chgData name="根岸　将希" userId="S::oom2325025@stu.o-hara.ac.jp::94c017ac-9979-402c-bf59-75f86f058fc5" providerId="AD" clId="Web-{AFAF94F5-81E3-4421-9CC2-6FC5F05E0477}" dt="2023-09-25T06:54:40.663" v="12" actId="1076"/>
          <ac:spMkLst>
            <pc:docMk/>
            <pc:sldMk cId="2148861660" sldId="256"/>
            <ac:spMk id="3" creationId="{8C0B5B5B-3861-67FA-2DA3-6A1A03556743}"/>
          </ac:spMkLst>
        </pc:spChg>
        <pc:picChg chg="mod">
          <ac:chgData name="根岸　将希" userId="S::oom2325025@stu.o-hara.ac.jp::94c017ac-9979-402c-bf59-75f86f058fc5" providerId="AD" clId="Web-{AFAF94F5-81E3-4421-9CC2-6FC5F05E0477}" dt="2023-09-25T06:54:44.023" v="13" actId="1076"/>
          <ac:picMkLst>
            <pc:docMk/>
            <pc:sldMk cId="2148861660" sldId="256"/>
            <ac:picMk id="12" creationId="{38B130BC-657E-0B6C-BA87-7FD06450D4EE}"/>
          </ac:picMkLst>
        </pc:picChg>
        <pc:picChg chg="del">
          <ac:chgData name="根岸　将希" userId="S::oom2325025@stu.o-hara.ac.jp::94c017ac-9979-402c-bf59-75f86f058fc5" providerId="AD" clId="Web-{AFAF94F5-81E3-4421-9CC2-6FC5F05E0477}" dt="2023-09-25T06:54:30.976" v="10"/>
          <ac:picMkLst>
            <pc:docMk/>
            <pc:sldMk cId="2148861660" sldId="256"/>
            <ac:picMk id="13" creationId="{77AC33FE-A67C-43DE-9150-E7F3526A2E26}"/>
          </ac:picMkLst>
        </pc:picChg>
      </pc:sldChg>
      <pc:sldChg chg="modSp mod modClrScheme chgLayout">
        <pc:chgData name="根岸　将希" userId="S::oom2325025@stu.o-hara.ac.jp::94c017ac-9979-402c-bf59-75f86f058fc5" providerId="AD" clId="Web-{AFAF94F5-81E3-4421-9CC2-6FC5F05E0477}" dt="2023-09-25T06:56:03.603" v="19" actId="20577"/>
        <pc:sldMkLst>
          <pc:docMk/>
          <pc:sldMk cId="1476268990" sldId="257"/>
        </pc:sldMkLst>
        <pc:spChg chg="mod ord">
          <ac:chgData name="根岸　将希" userId="S::oom2325025@stu.o-hara.ac.jp::94c017ac-9979-402c-bf59-75f86f058fc5" providerId="AD" clId="Web-{AFAF94F5-81E3-4421-9CC2-6FC5F05E0477}" dt="2023-09-25T06:53:31.349" v="9"/>
          <ac:spMkLst>
            <pc:docMk/>
            <pc:sldMk cId="1476268990" sldId="257"/>
            <ac:spMk id="2" creationId="{5D6566F5-3F76-69E7-D23E-7604FE22A7FC}"/>
          </ac:spMkLst>
        </pc:spChg>
        <pc:spChg chg="mod ord">
          <ac:chgData name="根岸　将希" userId="S::oom2325025@stu.o-hara.ac.jp::94c017ac-9979-402c-bf59-75f86f058fc5" providerId="AD" clId="Web-{AFAF94F5-81E3-4421-9CC2-6FC5F05E0477}" dt="2023-09-25T06:56:03.603" v="19" actId="20577"/>
          <ac:spMkLst>
            <pc:docMk/>
            <pc:sldMk cId="1476268990" sldId="257"/>
            <ac:spMk id="3" creationId="{81DC3A5A-AAC8-40E0-4063-1ED4444083B2}"/>
          </ac:spMkLst>
        </pc:spChg>
      </pc:sldChg>
      <pc:sldChg chg="modSp mod modClrScheme chgLayout">
        <pc:chgData name="根岸　将希" userId="S::oom2325025@stu.o-hara.ac.jp::94c017ac-9979-402c-bf59-75f86f058fc5" providerId="AD" clId="Web-{AFAF94F5-81E3-4421-9CC2-6FC5F05E0477}" dt="2023-09-25T06:56:17.291" v="20" actId="20577"/>
        <pc:sldMkLst>
          <pc:docMk/>
          <pc:sldMk cId="3344378891" sldId="258"/>
        </pc:sldMkLst>
        <pc:spChg chg="mod ord">
          <ac:chgData name="根岸　将希" userId="S::oom2325025@stu.o-hara.ac.jp::94c017ac-9979-402c-bf59-75f86f058fc5" providerId="AD" clId="Web-{AFAF94F5-81E3-4421-9CC2-6FC5F05E0477}" dt="2023-09-25T06:53:31.349" v="9"/>
          <ac:spMkLst>
            <pc:docMk/>
            <pc:sldMk cId="3344378891" sldId="258"/>
            <ac:spMk id="2" creationId="{4E233A58-7C96-9A38-5C6C-38ED55073216}"/>
          </ac:spMkLst>
        </pc:spChg>
        <pc:spChg chg="mod ord">
          <ac:chgData name="根岸　将希" userId="S::oom2325025@stu.o-hara.ac.jp::94c017ac-9979-402c-bf59-75f86f058fc5" providerId="AD" clId="Web-{AFAF94F5-81E3-4421-9CC2-6FC5F05E0477}" dt="2023-09-25T06:56:17.291" v="20" actId="20577"/>
          <ac:spMkLst>
            <pc:docMk/>
            <pc:sldMk cId="3344378891" sldId="258"/>
            <ac:spMk id="3" creationId="{8006CA86-7FDA-8D16-DD79-B0377CAA2027}"/>
          </ac:spMkLst>
        </pc:spChg>
      </pc:sldChg>
      <pc:sldChg chg="addSp delSp modSp mod setBg modClrScheme delDesignElem chgLayout">
        <pc:chgData name="根岸　将希" userId="S::oom2325025@stu.o-hara.ac.jp::94c017ac-9979-402c-bf59-75f86f058fc5" providerId="AD" clId="Web-{AFAF94F5-81E3-4421-9CC2-6FC5F05E0477}" dt="2023-09-25T06:56:37.886" v="23" actId="20577"/>
        <pc:sldMkLst>
          <pc:docMk/>
          <pc:sldMk cId="219874567" sldId="260"/>
        </pc:sldMkLst>
        <pc:spChg chg="mod ord">
          <ac:chgData name="根岸　将希" userId="S::oom2325025@stu.o-hara.ac.jp::94c017ac-9979-402c-bf59-75f86f058fc5" providerId="AD" clId="Web-{AFAF94F5-81E3-4421-9CC2-6FC5F05E0477}" dt="2023-09-25T06:55:06.320" v="16"/>
          <ac:spMkLst>
            <pc:docMk/>
            <pc:sldMk cId="219874567" sldId="260"/>
            <ac:spMk id="2" creationId="{1E61F11C-33B2-6279-2ECA-112D1FAF471C}"/>
          </ac:spMkLst>
        </pc:spChg>
        <pc:spChg chg="mod">
          <ac:chgData name="根岸　将希" userId="S::oom2325025@stu.o-hara.ac.jp::94c017ac-9979-402c-bf59-75f86f058fc5" providerId="AD" clId="Web-{AFAF94F5-81E3-4421-9CC2-6FC5F05E0477}" dt="2023-09-25T06:56:37.886" v="23" actId="20577"/>
          <ac:spMkLst>
            <pc:docMk/>
            <pc:sldMk cId="219874567" sldId="260"/>
            <ac:spMk id="7" creationId="{A8645C94-CECE-C866-E7AC-5FB7CF79B0EE}"/>
          </ac:spMkLst>
        </pc:spChg>
        <pc:spChg chg="add del">
          <ac:chgData name="根岸　将希" userId="S::oom2325025@stu.o-hara.ac.jp::94c017ac-9979-402c-bf59-75f86f058fc5" providerId="AD" clId="Web-{AFAF94F5-81E3-4421-9CC2-6FC5F05E0477}" dt="2023-09-25T06:51:42.611" v="2"/>
          <ac:spMkLst>
            <pc:docMk/>
            <pc:sldMk cId="219874567" sldId="260"/>
            <ac:spMk id="9" creationId="{5EF17487-C386-4F99-B5EB-4FD3DF4236B2}"/>
          </ac:spMkLst>
        </pc:spChg>
        <pc:spChg chg="add del">
          <ac:chgData name="根岸　将希" userId="S::oom2325025@stu.o-hara.ac.jp::94c017ac-9979-402c-bf59-75f86f058fc5" providerId="AD" clId="Web-{AFAF94F5-81E3-4421-9CC2-6FC5F05E0477}" dt="2023-09-25T06:51:42.611" v="2"/>
          <ac:spMkLst>
            <pc:docMk/>
            <pc:sldMk cId="219874567" sldId="260"/>
            <ac:spMk id="10" creationId="{A0DE92DF-4769-4DE9-93FD-EE31271850CA}"/>
          </ac:spMkLst>
        </pc:spChg>
        <pc:spChg chg="add">
          <ac:chgData name="根岸　将希" userId="S::oom2325025@stu.o-hara.ac.jp::94c017ac-9979-402c-bf59-75f86f058fc5" providerId="AD" clId="Web-{AFAF94F5-81E3-4421-9CC2-6FC5F05E0477}" dt="2023-09-25T06:55:06.320" v="16"/>
          <ac:spMkLst>
            <pc:docMk/>
            <pc:sldMk cId="219874567" sldId="260"/>
            <ac:spMk id="19" creationId="{F4AAC3BE-7617-4E34-A8FC-6C5E513774F6}"/>
          </ac:spMkLst>
        </pc:spChg>
        <pc:spChg chg="add">
          <ac:chgData name="根岸　将希" userId="S::oom2325025@stu.o-hara.ac.jp::94c017ac-9979-402c-bf59-75f86f058fc5" providerId="AD" clId="Web-{AFAF94F5-81E3-4421-9CC2-6FC5F05E0477}" dt="2023-09-25T06:55:06.320" v="16"/>
          <ac:spMkLst>
            <pc:docMk/>
            <pc:sldMk cId="219874567" sldId="260"/>
            <ac:spMk id="20" creationId="{957B8078-98F1-4103-99D1-109DE44179D4}"/>
          </ac:spMkLst>
        </pc:spChg>
        <pc:spChg chg="add">
          <ac:chgData name="根岸　将希" userId="S::oom2325025@stu.o-hara.ac.jp::94c017ac-9979-402c-bf59-75f86f058fc5" providerId="AD" clId="Web-{AFAF94F5-81E3-4421-9CC2-6FC5F05E0477}" dt="2023-09-25T06:55:06.320" v="16"/>
          <ac:spMkLst>
            <pc:docMk/>
            <pc:sldMk cId="219874567" sldId="260"/>
            <ac:spMk id="21" creationId="{2CF4E3EC-716B-4351-969A-CD67F2561C32}"/>
          </ac:spMkLst>
        </pc:spChg>
        <pc:spChg chg="add">
          <ac:chgData name="根岸　将希" userId="S::oom2325025@stu.o-hara.ac.jp::94c017ac-9979-402c-bf59-75f86f058fc5" providerId="AD" clId="Web-{AFAF94F5-81E3-4421-9CC2-6FC5F05E0477}" dt="2023-09-25T06:55:06.320" v="16"/>
          <ac:spMkLst>
            <pc:docMk/>
            <pc:sldMk cId="219874567" sldId="260"/>
            <ac:spMk id="22" creationId="{1563E63B-1931-4BBB-9984-06A908D41C4D}"/>
          </ac:spMkLst>
        </pc:spChg>
        <pc:spChg chg="add">
          <ac:chgData name="根岸　将希" userId="S::oom2325025@stu.o-hara.ac.jp::94c017ac-9979-402c-bf59-75f86f058fc5" providerId="AD" clId="Web-{AFAF94F5-81E3-4421-9CC2-6FC5F05E0477}" dt="2023-09-25T06:55:06.320" v="16"/>
          <ac:spMkLst>
            <pc:docMk/>
            <pc:sldMk cId="219874567" sldId="260"/>
            <ac:spMk id="23" creationId="{E4EF8CD0-E402-4820-A950-EFE88073BE7B}"/>
          </ac:spMkLst>
        </pc:spChg>
        <pc:spChg chg="add">
          <ac:chgData name="根岸　将希" userId="S::oom2325025@stu.o-hara.ac.jp::94c017ac-9979-402c-bf59-75f86f058fc5" providerId="AD" clId="Web-{AFAF94F5-81E3-4421-9CC2-6FC5F05E0477}" dt="2023-09-25T06:55:06.320" v="16"/>
          <ac:spMkLst>
            <pc:docMk/>
            <pc:sldMk cId="219874567" sldId="260"/>
            <ac:spMk id="24" creationId="{DDF53EBE-4A7E-4974-8B1A-DCD4743DDD34}"/>
          </ac:spMkLst>
        </pc:spChg>
        <pc:spChg chg="add">
          <ac:chgData name="根岸　将希" userId="S::oom2325025@stu.o-hara.ac.jp::94c017ac-9979-402c-bf59-75f86f058fc5" providerId="AD" clId="Web-{AFAF94F5-81E3-4421-9CC2-6FC5F05E0477}" dt="2023-09-25T06:55:06.320" v="16"/>
          <ac:spMkLst>
            <pc:docMk/>
            <pc:sldMk cId="219874567" sldId="260"/>
            <ac:spMk id="25" creationId="{ADF27881-5261-469B-8240-ACBBF8EB93E1}"/>
          </ac:spMkLst>
        </pc:spChg>
        <pc:picChg chg="mod">
          <ac:chgData name="根岸　将希" userId="S::oom2325025@stu.o-hara.ac.jp::94c017ac-9979-402c-bf59-75f86f058fc5" providerId="AD" clId="Web-{AFAF94F5-81E3-4421-9CC2-6FC5F05E0477}" dt="2023-09-25T06:55:06.320" v="16"/>
          <ac:picMkLst>
            <pc:docMk/>
            <pc:sldMk cId="219874567" sldId="260"/>
            <ac:picMk id="4" creationId="{3BB4B88D-1426-5E24-5C43-429682F3BFF3}"/>
          </ac:picMkLst>
        </pc:picChg>
        <pc:picChg chg="mod ord">
          <ac:chgData name="根岸　将希" userId="S::oom2325025@stu.o-hara.ac.jp::94c017ac-9979-402c-bf59-75f86f058fc5" providerId="AD" clId="Web-{AFAF94F5-81E3-4421-9CC2-6FC5F05E0477}" dt="2023-09-25T06:55:06.320" v="16"/>
          <ac:picMkLst>
            <pc:docMk/>
            <pc:sldMk cId="219874567" sldId="260"/>
            <ac:picMk id="5" creationId="{945698B0-E61C-19BF-03CE-26B98088911A}"/>
          </ac:picMkLst>
        </pc:picChg>
      </pc:sldChg>
      <pc:sldChg chg="modSp mod modClrScheme chgLayout">
        <pc:chgData name="根岸　将希" userId="S::oom2325025@stu.o-hara.ac.jp::94c017ac-9979-402c-bf59-75f86f058fc5" providerId="AD" clId="Web-{AFAF94F5-81E3-4421-9CC2-6FC5F05E0477}" dt="2023-09-25T06:56:27.870" v="22" actId="20577"/>
        <pc:sldMkLst>
          <pc:docMk/>
          <pc:sldMk cId="2652497130" sldId="261"/>
        </pc:sldMkLst>
        <pc:spChg chg="mod ord">
          <ac:chgData name="根岸　将希" userId="S::oom2325025@stu.o-hara.ac.jp::94c017ac-9979-402c-bf59-75f86f058fc5" providerId="AD" clId="Web-{AFAF94F5-81E3-4421-9CC2-6FC5F05E0477}" dt="2023-09-25T06:53:31.349" v="9"/>
          <ac:spMkLst>
            <pc:docMk/>
            <pc:sldMk cId="2652497130" sldId="261"/>
            <ac:spMk id="2" creationId="{9002E88E-445D-C1F5-EF90-758E94C5236C}"/>
          </ac:spMkLst>
        </pc:spChg>
        <pc:spChg chg="mod ord">
          <ac:chgData name="根岸　将希" userId="S::oom2325025@stu.o-hara.ac.jp::94c017ac-9979-402c-bf59-75f86f058fc5" providerId="AD" clId="Web-{AFAF94F5-81E3-4421-9CC2-6FC5F05E0477}" dt="2023-09-25T06:56:27.870" v="22" actId="20577"/>
          <ac:spMkLst>
            <pc:docMk/>
            <pc:sldMk cId="2652497130" sldId="261"/>
            <ac:spMk id="3" creationId="{6F0A72AE-C6AD-19E0-9BFF-78E72C4CD8EE}"/>
          </ac:spMkLst>
        </pc:spChg>
      </pc:sldChg>
      <pc:sldChg chg="modSp mod modClrScheme chgLayout">
        <pc:chgData name="根岸　将希" userId="S::oom2325025@stu.o-hara.ac.jp::94c017ac-9979-402c-bf59-75f86f058fc5" providerId="AD" clId="Web-{AFAF94F5-81E3-4421-9CC2-6FC5F05E0477}" dt="2023-09-25T06:53:31.349" v="9"/>
        <pc:sldMkLst>
          <pc:docMk/>
          <pc:sldMk cId="3320733980" sldId="262"/>
        </pc:sldMkLst>
        <pc:spChg chg="mod ord">
          <ac:chgData name="根岸　将希" userId="S::oom2325025@stu.o-hara.ac.jp::94c017ac-9979-402c-bf59-75f86f058fc5" providerId="AD" clId="Web-{AFAF94F5-81E3-4421-9CC2-6FC5F05E0477}" dt="2023-09-25T06:53:31.349" v="9"/>
          <ac:spMkLst>
            <pc:docMk/>
            <pc:sldMk cId="3320733980" sldId="262"/>
            <ac:spMk id="2" creationId="{B9B21D63-F825-23CB-5098-61E42D8AD288}"/>
          </ac:spMkLst>
        </pc:spChg>
        <pc:spChg chg="mod ord">
          <ac:chgData name="根岸　将希" userId="S::oom2325025@stu.o-hara.ac.jp::94c017ac-9979-402c-bf59-75f86f058fc5" providerId="AD" clId="Web-{AFAF94F5-81E3-4421-9CC2-6FC5F05E0477}" dt="2023-09-25T06:53:31.349" v="9"/>
          <ac:spMkLst>
            <pc:docMk/>
            <pc:sldMk cId="3320733980" sldId="262"/>
            <ac:spMk id="3" creationId="{0ADA2052-FD90-62D9-680E-9D8018861F83}"/>
          </ac:spMkLst>
        </pc:spChg>
      </pc:sldChg>
      <pc:sldChg chg="addSp delSp modSp mod modClrScheme delDesignElem chgLayout">
        <pc:chgData name="根岸　将希" userId="S::oom2325025@stu.o-hara.ac.jp::94c017ac-9979-402c-bf59-75f86f058fc5" providerId="AD" clId="Web-{AFAF94F5-81E3-4421-9CC2-6FC5F05E0477}" dt="2023-09-25T06:56:47.277" v="24" actId="20577"/>
        <pc:sldMkLst>
          <pc:docMk/>
          <pc:sldMk cId="163467353" sldId="263"/>
        </pc:sldMkLst>
        <pc:spChg chg="mod ord">
          <ac:chgData name="根岸　将希" userId="S::oom2325025@stu.o-hara.ac.jp::94c017ac-9979-402c-bf59-75f86f058fc5" providerId="AD" clId="Web-{AFAF94F5-81E3-4421-9CC2-6FC5F05E0477}" dt="2023-09-25T06:53:31.349" v="9"/>
          <ac:spMkLst>
            <pc:docMk/>
            <pc:sldMk cId="163467353" sldId="263"/>
            <ac:spMk id="2" creationId="{BD03B69E-8AEA-1B34-714B-B0CC6DF2A3AC}"/>
          </ac:spMkLst>
        </pc:spChg>
        <pc:spChg chg="mod ord">
          <ac:chgData name="根岸　将希" userId="S::oom2325025@stu.o-hara.ac.jp::94c017ac-9979-402c-bf59-75f86f058fc5" providerId="AD" clId="Web-{AFAF94F5-81E3-4421-9CC2-6FC5F05E0477}" dt="2023-09-25T06:56:47.277" v="24" actId="20577"/>
          <ac:spMkLst>
            <pc:docMk/>
            <pc:sldMk cId="163467353" sldId="263"/>
            <ac:spMk id="8" creationId="{56C187ED-2AEC-C685-15B4-A1981C98266A}"/>
          </ac:spMkLst>
        </pc:spChg>
        <pc:spChg chg="add del">
          <ac:chgData name="根岸　将希" userId="S::oom2325025@stu.o-hara.ac.jp::94c017ac-9979-402c-bf59-75f86f058fc5" providerId="AD" clId="Web-{AFAF94F5-81E3-4421-9CC2-6FC5F05E0477}" dt="2023-09-25T06:51:42.611" v="2"/>
          <ac:spMkLst>
            <pc:docMk/>
            <pc:sldMk cId="163467353" sldId="263"/>
            <ac:spMk id="29" creationId="{100EDD19-6802-4EC3-95CE-CFFAB042CFD6}"/>
          </ac:spMkLst>
        </pc:spChg>
        <pc:spChg chg="add del">
          <ac:chgData name="根岸　将希" userId="S::oom2325025@stu.o-hara.ac.jp::94c017ac-9979-402c-bf59-75f86f058fc5" providerId="AD" clId="Web-{AFAF94F5-81E3-4421-9CC2-6FC5F05E0477}" dt="2023-09-25T06:51:42.611" v="2"/>
          <ac:spMkLst>
            <pc:docMk/>
            <pc:sldMk cId="163467353" sldId="263"/>
            <ac:spMk id="31" creationId="{DB17E863-922E-4C26-BD64-E8FD41D28661}"/>
          </ac:spMkLst>
        </pc:spChg>
      </pc:sldChg>
      <pc:sldChg chg="addSp delSp modSp mod modClrScheme delDesignElem chgLayout">
        <pc:chgData name="根岸　将希" userId="S::oom2325025@stu.o-hara.ac.jp::94c017ac-9979-402c-bf59-75f86f058fc5" providerId="AD" clId="Web-{AFAF94F5-81E3-4421-9CC2-6FC5F05E0477}" dt="2023-09-25T06:53:31.349" v="9"/>
        <pc:sldMkLst>
          <pc:docMk/>
          <pc:sldMk cId="4063803380" sldId="264"/>
        </pc:sldMkLst>
        <pc:spChg chg="mod ord">
          <ac:chgData name="根岸　将希" userId="S::oom2325025@stu.o-hara.ac.jp::94c017ac-9979-402c-bf59-75f86f058fc5" providerId="AD" clId="Web-{AFAF94F5-81E3-4421-9CC2-6FC5F05E0477}" dt="2023-09-25T06:53:31.349" v="9"/>
          <ac:spMkLst>
            <pc:docMk/>
            <pc:sldMk cId="4063803380" sldId="264"/>
            <ac:spMk id="2" creationId="{0F433D0C-F29B-EF17-3C34-D673271DE8F5}"/>
          </ac:spMkLst>
        </pc:spChg>
        <pc:spChg chg="add del">
          <ac:chgData name="根岸　将希" userId="S::oom2325025@stu.o-hara.ac.jp::94c017ac-9979-402c-bf59-75f86f058fc5" providerId="AD" clId="Web-{AFAF94F5-81E3-4421-9CC2-6FC5F05E0477}" dt="2023-09-25T06:51:42.611" v="2"/>
          <ac:spMkLst>
            <pc:docMk/>
            <pc:sldMk cId="4063803380" sldId="264"/>
            <ac:spMk id="23" creationId="{9B7AD9F6-8CE7-4299-8FC6-328F4DCD3FF9}"/>
          </ac:spMkLst>
        </pc:spChg>
        <pc:spChg chg="add del">
          <ac:chgData name="根岸　将希" userId="S::oom2325025@stu.o-hara.ac.jp::94c017ac-9979-402c-bf59-75f86f058fc5" providerId="AD" clId="Web-{AFAF94F5-81E3-4421-9CC2-6FC5F05E0477}" dt="2023-09-25T06:51:42.611" v="2"/>
          <ac:spMkLst>
            <pc:docMk/>
            <pc:sldMk cId="4063803380" sldId="264"/>
            <ac:spMk id="25" creationId="{F49775AF-8896-43EE-92C6-83497D6DC56F}"/>
          </ac:spMkLst>
        </pc:spChg>
        <pc:picChg chg="mod ord">
          <ac:chgData name="根岸　将希" userId="S::oom2325025@stu.o-hara.ac.jp::94c017ac-9979-402c-bf59-75f86f058fc5" providerId="AD" clId="Web-{AFAF94F5-81E3-4421-9CC2-6FC5F05E0477}" dt="2023-09-25T06:53:31.349" v="9"/>
          <ac:picMkLst>
            <pc:docMk/>
            <pc:sldMk cId="4063803380" sldId="264"/>
            <ac:picMk id="4" creationId="{19FF9149-949C-C156-6A63-A6188CDD3064}"/>
          </ac:picMkLst>
        </pc:picChg>
      </pc:sldChg>
      <pc:sldChg chg="addSp delSp modSp mod modClrScheme delDesignElem chgLayout">
        <pc:chgData name="根岸　将希" userId="S::oom2325025@stu.o-hara.ac.jp::94c017ac-9979-402c-bf59-75f86f058fc5" providerId="AD" clId="Web-{AFAF94F5-81E3-4421-9CC2-6FC5F05E0477}" dt="2023-09-25T06:53:31.349" v="9"/>
        <pc:sldMkLst>
          <pc:docMk/>
          <pc:sldMk cId="3066334184" sldId="265"/>
        </pc:sldMkLst>
        <pc:spChg chg="mod ord">
          <ac:chgData name="根岸　将希" userId="S::oom2325025@stu.o-hara.ac.jp::94c017ac-9979-402c-bf59-75f86f058fc5" providerId="AD" clId="Web-{AFAF94F5-81E3-4421-9CC2-6FC5F05E0477}" dt="2023-09-25T06:53:31.349" v="9"/>
          <ac:spMkLst>
            <pc:docMk/>
            <pc:sldMk cId="3066334184" sldId="265"/>
            <ac:spMk id="2" creationId="{C57A7C6C-F11B-B1A5-58BF-561C2C29F1D5}"/>
          </ac:spMkLst>
        </pc:spChg>
        <pc:spChg chg="add del">
          <ac:chgData name="根岸　将希" userId="S::oom2325025@stu.o-hara.ac.jp::94c017ac-9979-402c-bf59-75f86f058fc5" providerId="AD" clId="Web-{AFAF94F5-81E3-4421-9CC2-6FC5F05E0477}" dt="2023-09-25T06:51:42.611" v="2"/>
          <ac:spMkLst>
            <pc:docMk/>
            <pc:sldMk cId="3066334184" sldId="265"/>
            <ac:spMk id="119" creationId="{9B7AD9F6-8CE7-4299-8FC6-328F4DCD3FF9}"/>
          </ac:spMkLst>
        </pc:spChg>
        <pc:spChg chg="add del">
          <ac:chgData name="根岸　将希" userId="S::oom2325025@stu.o-hara.ac.jp::94c017ac-9979-402c-bf59-75f86f058fc5" providerId="AD" clId="Web-{AFAF94F5-81E3-4421-9CC2-6FC5F05E0477}" dt="2023-09-25T06:51:42.611" v="2"/>
          <ac:spMkLst>
            <pc:docMk/>
            <pc:sldMk cId="3066334184" sldId="265"/>
            <ac:spMk id="120" creationId="{F49775AF-8896-43EE-92C6-83497D6DC56F}"/>
          </ac:spMkLst>
        </pc:spChg>
        <pc:picChg chg="mod ord">
          <ac:chgData name="根岸　将希" userId="S::oom2325025@stu.o-hara.ac.jp::94c017ac-9979-402c-bf59-75f86f058fc5" providerId="AD" clId="Web-{AFAF94F5-81E3-4421-9CC2-6FC5F05E0477}" dt="2023-09-25T06:53:31.349" v="9"/>
          <ac:picMkLst>
            <pc:docMk/>
            <pc:sldMk cId="3066334184" sldId="265"/>
            <ac:picMk id="3" creationId="{35B5E577-7448-59B9-850E-2E34ED70FC87}"/>
          </ac:picMkLst>
        </pc:picChg>
      </pc:sldChg>
      <pc:sldChg chg="modSp mod modClrScheme chgLayout">
        <pc:chgData name="根岸　将希" userId="S::oom2325025@stu.o-hara.ac.jp::94c017ac-9979-402c-bf59-75f86f058fc5" providerId="AD" clId="Web-{AFAF94F5-81E3-4421-9CC2-6FC5F05E0477}" dt="2023-09-25T06:53:31.349" v="9"/>
        <pc:sldMkLst>
          <pc:docMk/>
          <pc:sldMk cId="2409406200" sldId="266"/>
        </pc:sldMkLst>
        <pc:spChg chg="mod ord">
          <ac:chgData name="根岸　将希" userId="S::oom2325025@stu.o-hara.ac.jp::94c017ac-9979-402c-bf59-75f86f058fc5" providerId="AD" clId="Web-{AFAF94F5-81E3-4421-9CC2-6FC5F05E0477}" dt="2023-09-25T06:53:31.349" v="9"/>
          <ac:spMkLst>
            <pc:docMk/>
            <pc:sldMk cId="2409406200" sldId="266"/>
            <ac:spMk id="2" creationId="{BC83D72F-77BE-D1FB-CCA2-BDFEA89A177F}"/>
          </ac:spMkLst>
        </pc:spChg>
        <pc:picChg chg="mod ord">
          <ac:chgData name="根岸　将希" userId="S::oom2325025@stu.o-hara.ac.jp::94c017ac-9979-402c-bf59-75f86f058fc5" providerId="AD" clId="Web-{AFAF94F5-81E3-4421-9CC2-6FC5F05E0477}" dt="2023-09-25T06:53:31.349" v="9"/>
          <ac:picMkLst>
            <pc:docMk/>
            <pc:sldMk cId="2409406200" sldId="266"/>
            <ac:picMk id="5" creationId="{ADA942F6-187C-8D67-BF83-ED01359CDC06}"/>
          </ac:picMkLst>
        </pc:picChg>
        <pc:picChg chg="mod ord">
          <ac:chgData name="根岸　将希" userId="S::oom2325025@stu.o-hara.ac.jp::94c017ac-9979-402c-bf59-75f86f058fc5" providerId="AD" clId="Web-{AFAF94F5-81E3-4421-9CC2-6FC5F05E0477}" dt="2023-09-25T06:53:31.349" v="9"/>
          <ac:picMkLst>
            <pc:docMk/>
            <pc:sldMk cId="2409406200" sldId="266"/>
            <ac:picMk id="8" creationId="{0E865B6D-9EE6-D063-107D-97046883A0B7}"/>
          </ac:picMkLst>
        </pc:picChg>
      </pc:sldChg>
      <pc:sldChg chg="addSp delSp modSp mod modClrScheme delDesignElem chgLayout">
        <pc:chgData name="根岸　将希" userId="S::oom2325025@stu.o-hara.ac.jp::94c017ac-9979-402c-bf59-75f86f058fc5" providerId="AD" clId="Web-{AFAF94F5-81E3-4421-9CC2-6FC5F05E0477}" dt="2023-09-25T06:53:31.349" v="9"/>
        <pc:sldMkLst>
          <pc:docMk/>
          <pc:sldMk cId="1210233373" sldId="267"/>
        </pc:sldMkLst>
        <pc:spChg chg="mod ord">
          <ac:chgData name="根岸　将希" userId="S::oom2325025@stu.o-hara.ac.jp::94c017ac-9979-402c-bf59-75f86f058fc5" providerId="AD" clId="Web-{AFAF94F5-81E3-4421-9CC2-6FC5F05E0477}" dt="2023-09-25T06:53:31.349" v="9"/>
          <ac:spMkLst>
            <pc:docMk/>
            <pc:sldMk cId="1210233373" sldId="267"/>
            <ac:spMk id="2" creationId="{FAEE0785-4A79-4871-68CF-C9C5731E8822}"/>
          </ac:spMkLst>
        </pc:spChg>
        <pc:spChg chg="add del">
          <ac:chgData name="根岸　将希" userId="S::oom2325025@stu.o-hara.ac.jp::94c017ac-9979-402c-bf59-75f86f058fc5" providerId="AD" clId="Web-{AFAF94F5-81E3-4421-9CC2-6FC5F05E0477}" dt="2023-09-25T06:51:42.611" v="2"/>
          <ac:spMkLst>
            <pc:docMk/>
            <pc:sldMk cId="1210233373" sldId="267"/>
            <ac:spMk id="9" creationId="{B210AC1D-4063-4C6E-9528-FA9C4C0C18E6}"/>
          </ac:spMkLst>
        </pc:spChg>
        <pc:spChg chg="add del">
          <ac:chgData name="根岸　将希" userId="S::oom2325025@stu.o-hara.ac.jp::94c017ac-9979-402c-bf59-75f86f058fc5" providerId="AD" clId="Web-{AFAF94F5-81E3-4421-9CC2-6FC5F05E0477}" dt="2023-09-25T06:51:42.611" v="2"/>
          <ac:spMkLst>
            <pc:docMk/>
            <pc:sldMk cId="1210233373" sldId="267"/>
            <ac:spMk id="11" creationId="{02F8C595-E68C-4306-AED8-DC7826A0A506}"/>
          </ac:spMkLst>
        </pc:spChg>
        <pc:picChg chg="mod ord">
          <ac:chgData name="根岸　将希" userId="S::oom2325025@stu.o-hara.ac.jp::94c017ac-9979-402c-bf59-75f86f058fc5" providerId="AD" clId="Web-{AFAF94F5-81E3-4421-9CC2-6FC5F05E0477}" dt="2023-09-25T06:53:31.349" v="9"/>
          <ac:picMkLst>
            <pc:docMk/>
            <pc:sldMk cId="1210233373" sldId="267"/>
            <ac:picMk id="3" creationId="{0A322654-31F9-3DDD-C290-5F69AD14341E}"/>
          </ac:picMkLst>
        </pc:picChg>
      </pc:sldChg>
      <pc:sldChg chg="modSp mod modClrScheme chgLayout">
        <pc:chgData name="根岸　将希" userId="S::oom2325025@stu.o-hara.ac.jp::94c017ac-9979-402c-bf59-75f86f058fc5" providerId="AD" clId="Web-{AFAF94F5-81E3-4421-9CC2-6FC5F05E0477}" dt="2023-09-25T06:53:31.349" v="9"/>
        <pc:sldMkLst>
          <pc:docMk/>
          <pc:sldMk cId="1252612964" sldId="268"/>
        </pc:sldMkLst>
        <pc:spChg chg="mod ord">
          <ac:chgData name="根岸　将希" userId="S::oom2325025@stu.o-hara.ac.jp::94c017ac-9979-402c-bf59-75f86f058fc5" providerId="AD" clId="Web-{AFAF94F5-81E3-4421-9CC2-6FC5F05E0477}" dt="2023-09-25T06:53:31.349" v="9"/>
          <ac:spMkLst>
            <pc:docMk/>
            <pc:sldMk cId="1252612964" sldId="268"/>
            <ac:spMk id="2" creationId="{B7812791-89BD-AF42-734F-FA956B07021B}"/>
          </ac:spMkLst>
        </pc:spChg>
        <pc:picChg chg="mod ord">
          <ac:chgData name="根岸　将希" userId="S::oom2325025@stu.o-hara.ac.jp::94c017ac-9979-402c-bf59-75f86f058fc5" providerId="AD" clId="Web-{AFAF94F5-81E3-4421-9CC2-6FC5F05E0477}" dt="2023-09-25T06:53:31.349" v="9"/>
          <ac:picMkLst>
            <pc:docMk/>
            <pc:sldMk cId="1252612964" sldId="268"/>
            <ac:picMk id="5" creationId="{AD15CF2C-6B51-6625-EA50-212694129F1F}"/>
          </ac:picMkLst>
        </pc:picChg>
      </pc:sldChg>
      <pc:sldChg chg="addSp delSp modSp mod modClrScheme delDesignElem chgLayout">
        <pc:chgData name="根岸　将希" userId="S::oom2325025@stu.o-hara.ac.jp::94c017ac-9979-402c-bf59-75f86f058fc5" providerId="AD" clId="Web-{AFAF94F5-81E3-4421-9CC2-6FC5F05E0477}" dt="2023-09-25T06:53:31.349" v="9"/>
        <pc:sldMkLst>
          <pc:docMk/>
          <pc:sldMk cId="1880703264" sldId="269"/>
        </pc:sldMkLst>
        <pc:spChg chg="mod ord">
          <ac:chgData name="根岸　将希" userId="S::oom2325025@stu.o-hara.ac.jp::94c017ac-9979-402c-bf59-75f86f058fc5" providerId="AD" clId="Web-{AFAF94F5-81E3-4421-9CC2-6FC5F05E0477}" dt="2023-09-25T06:53:31.349" v="9"/>
          <ac:spMkLst>
            <pc:docMk/>
            <pc:sldMk cId="1880703264" sldId="269"/>
            <ac:spMk id="2" creationId="{BD03B69E-8AEA-1B34-714B-B0CC6DF2A3AC}"/>
          </ac:spMkLst>
        </pc:spChg>
        <pc:spChg chg="mod ord">
          <ac:chgData name="根岸　将希" userId="S::oom2325025@stu.o-hara.ac.jp::94c017ac-9979-402c-bf59-75f86f058fc5" providerId="AD" clId="Web-{AFAF94F5-81E3-4421-9CC2-6FC5F05E0477}" dt="2023-09-25T06:53:31.349" v="9"/>
          <ac:spMkLst>
            <pc:docMk/>
            <pc:sldMk cId="1880703264" sldId="269"/>
            <ac:spMk id="8" creationId="{56C187ED-2AEC-C685-15B4-A1981C98266A}"/>
          </ac:spMkLst>
        </pc:spChg>
        <pc:spChg chg="add del">
          <ac:chgData name="根岸　将希" userId="S::oom2325025@stu.o-hara.ac.jp::94c017ac-9979-402c-bf59-75f86f058fc5" providerId="AD" clId="Web-{AFAF94F5-81E3-4421-9CC2-6FC5F05E0477}" dt="2023-09-25T06:51:42.611" v="2"/>
          <ac:spMkLst>
            <pc:docMk/>
            <pc:sldMk cId="1880703264" sldId="269"/>
            <ac:spMk id="29" creationId="{100EDD19-6802-4EC3-95CE-CFFAB042CFD6}"/>
          </ac:spMkLst>
        </pc:spChg>
        <pc:spChg chg="add del">
          <ac:chgData name="根岸　将希" userId="S::oom2325025@stu.o-hara.ac.jp::94c017ac-9979-402c-bf59-75f86f058fc5" providerId="AD" clId="Web-{AFAF94F5-81E3-4421-9CC2-6FC5F05E0477}" dt="2023-09-25T06:51:42.611" v="2"/>
          <ac:spMkLst>
            <pc:docMk/>
            <pc:sldMk cId="1880703264" sldId="269"/>
            <ac:spMk id="31" creationId="{DB17E863-922E-4C26-BD64-E8FD41D28661}"/>
          </ac:spMkLst>
        </pc:spChg>
      </pc:sldChg>
      <pc:sldChg chg="addSp delSp modSp mod setBg modClrScheme delDesignElem chgLayout">
        <pc:chgData name="根岸　将希" userId="S::oom2325025@stu.o-hara.ac.jp::94c017ac-9979-402c-bf59-75f86f058fc5" providerId="AD" clId="Web-{AFAF94F5-81E3-4421-9CC2-6FC5F05E0477}" dt="2023-09-25T06:53:31.349" v="9"/>
        <pc:sldMkLst>
          <pc:docMk/>
          <pc:sldMk cId="3617821553" sldId="270"/>
        </pc:sldMkLst>
        <pc:spChg chg="mod ord">
          <ac:chgData name="根岸　将希" userId="S::oom2325025@stu.o-hara.ac.jp::94c017ac-9979-402c-bf59-75f86f058fc5" providerId="AD" clId="Web-{AFAF94F5-81E3-4421-9CC2-6FC5F05E0477}" dt="2023-09-25T06:53:31.349" v="9"/>
          <ac:spMkLst>
            <pc:docMk/>
            <pc:sldMk cId="3617821553" sldId="270"/>
            <ac:spMk id="2" creationId="{CCD22286-DF1D-614B-7886-979FE19F03E2}"/>
          </ac:spMkLst>
        </pc:spChg>
        <pc:spChg chg="mod ord">
          <ac:chgData name="根岸　将希" userId="S::oom2325025@stu.o-hara.ac.jp::94c017ac-9979-402c-bf59-75f86f058fc5" providerId="AD" clId="Web-{AFAF94F5-81E3-4421-9CC2-6FC5F05E0477}" dt="2023-09-25T06:53:31.349" v="9"/>
          <ac:spMkLst>
            <pc:docMk/>
            <pc:sldMk cId="3617821553" sldId="270"/>
            <ac:spMk id="3" creationId="{45421EAD-7AF5-0AA2-BB07-676C60291C2A}"/>
          </ac:spMkLst>
        </pc:spChg>
        <pc:spChg chg="add del">
          <ac:chgData name="根岸　将希" userId="S::oom2325025@stu.o-hara.ac.jp::94c017ac-9979-402c-bf59-75f86f058fc5" providerId="AD" clId="Web-{AFAF94F5-81E3-4421-9CC2-6FC5F05E0477}" dt="2023-09-25T06:53:20.552" v="8"/>
          <ac:spMkLst>
            <pc:docMk/>
            <pc:sldMk cId="3617821553" sldId="270"/>
            <ac:spMk id="13" creationId="{F28D9B36-75B9-4435-83E6-0A9C81A12E95}"/>
          </ac:spMkLst>
        </pc:spChg>
        <pc:spChg chg="add del">
          <ac:chgData name="根岸　将希" userId="S::oom2325025@stu.o-hara.ac.jp::94c017ac-9979-402c-bf59-75f86f058fc5" providerId="AD" clId="Web-{AFAF94F5-81E3-4421-9CC2-6FC5F05E0477}" dt="2023-09-25T06:51:42.611" v="2"/>
          <ac:spMkLst>
            <pc:docMk/>
            <pc:sldMk cId="3617821553" sldId="270"/>
            <ac:spMk id="22" creationId="{D1EA859B-E555-4109-94F3-6700E046E008}"/>
          </ac:spMkLst>
        </pc:spChg>
        <pc:spChg chg="add del">
          <ac:chgData name="根岸　将希" userId="S::oom2325025@stu.o-hara.ac.jp::94c017ac-9979-402c-bf59-75f86f058fc5" providerId="AD" clId="Web-{AFAF94F5-81E3-4421-9CC2-6FC5F05E0477}" dt="2023-09-25T06:51:42.611" v="2"/>
          <ac:spMkLst>
            <pc:docMk/>
            <pc:sldMk cId="3617821553" sldId="270"/>
            <ac:spMk id="25" creationId="{04812C46-200A-4DEB-A05E-3ED6C68C2387}"/>
          </ac:spMkLst>
        </pc:spChg>
        <pc:picChg chg="mod">
          <ac:chgData name="根岸　将希" userId="S::oom2325025@stu.o-hara.ac.jp::94c017ac-9979-402c-bf59-75f86f058fc5" providerId="AD" clId="Web-{AFAF94F5-81E3-4421-9CC2-6FC5F05E0477}" dt="2023-09-25T06:52:48.051" v="7"/>
          <ac:picMkLst>
            <pc:docMk/>
            <pc:sldMk cId="3617821553" sldId="270"/>
            <ac:picMk id="9" creationId="{076F72BF-FC7C-4615-D3FF-BC098DB65286}"/>
          </ac:picMkLst>
        </pc:picChg>
      </pc:sldChg>
      <pc:sldChg chg="addSp delSp modSp mod modClrScheme delDesignElem chgLayout">
        <pc:chgData name="根岸　将希" userId="S::oom2325025@stu.o-hara.ac.jp::94c017ac-9979-402c-bf59-75f86f058fc5" providerId="AD" clId="Web-{AFAF94F5-81E3-4421-9CC2-6FC5F05E0477}" dt="2023-09-25T06:53:31.349" v="9"/>
        <pc:sldMkLst>
          <pc:docMk/>
          <pc:sldMk cId="3707187078" sldId="271"/>
        </pc:sldMkLst>
        <pc:spChg chg="mod ord">
          <ac:chgData name="根岸　将希" userId="S::oom2325025@stu.o-hara.ac.jp::94c017ac-9979-402c-bf59-75f86f058fc5" providerId="AD" clId="Web-{AFAF94F5-81E3-4421-9CC2-6FC5F05E0477}" dt="2023-09-25T06:53:31.349" v="9"/>
          <ac:spMkLst>
            <pc:docMk/>
            <pc:sldMk cId="3707187078" sldId="271"/>
            <ac:spMk id="2" creationId="{DA90773E-6CBB-F6C4-283B-098388071F6C}"/>
          </ac:spMkLst>
        </pc:spChg>
        <pc:spChg chg="add del">
          <ac:chgData name="根岸　将希" userId="S::oom2325025@stu.o-hara.ac.jp::94c017ac-9979-402c-bf59-75f86f058fc5" providerId="AD" clId="Web-{AFAF94F5-81E3-4421-9CC2-6FC5F05E0477}" dt="2023-09-25T06:51:42.611" v="2"/>
          <ac:spMkLst>
            <pc:docMk/>
            <pc:sldMk cId="3707187078" sldId="271"/>
            <ac:spMk id="57" creationId="{9B7AD9F6-8CE7-4299-8FC6-328F4DCD3FF9}"/>
          </ac:spMkLst>
        </pc:spChg>
        <pc:spChg chg="add del">
          <ac:chgData name="根岸　将希" userId="S::oom2325025@stu.o-hara.ac.jp::94c017ac-9979-402c-bf59-75f86f058fc5" providerId="AD" clId="Web-{AFAF94F5-81E3-4421-9CC2-6FC5F05E0477}" dt="2023-09-25T06:51:42.611" v="2"/>
          <ac:spMkLst>
            <pc:docMk/>
            <pc:sldMk cId="3707187078" sldId="271"/>
            <ac:spMk id="59" creationId="{F49775AF-8896-43EE-92C6-83497D6DC56F}"/>
          </ac:spMkLst>
        </pc:spChg>
        <pc:picChg chg="mod ord">
          <ac:chgData name="根岸　将希" userId="S::oom2325025@stu.o-hara.ac.jp::94c017ac-9979-402c-bf59-75f86f058fc5" providerId="AD" clId="Web-{AFAF94F5-81E3-4421-9CC2-6FC5F05E0477}" dt="2023-09-25T06:53:31.349" v="9"/>
          <ac:picMkLst>
            <pc:docMk/>
            <pc:sldMk cId="3707187078" sldId="271"/>
            <ac:picMk id="20" creationId="{E2ECF2DE-8A17-B4F4-7A2A-EE84A6094C5D}"/>
          </ac:picMkLst>
        </pc:picChg>
      </pc:sldChg>
      <pc:sldMasterChg chg="add del addSldLayout delSldLayout">
        <pc:chgData name="根岸　将希" userId="S::oom2325025@stu.o-hara.ac.jp::94c017ac-9979-402c-bf59-75f86f058fc5" providerId="AD" clId="Web-{AFAF94F5-81E3-4421-9CC2-6FC5F05E0477}" dt="2023-09-25T06:51:42.611" v="2"/>
        <pc:sldMasterMkLst>
          <pc:docMk/>
          <pc:sldMasterMk cId="2006156776" sldId="2147483701"/>
        </pc:sldMasterMkLst>
        <pc:sldLayoutChg chg="add del">
          <pc:chgData name="根岸　将希" userId="S::oom2325025@stu.o-hara.ac.jp::94c017ac-9979-402c-bf59-75f86f058fc5" providerId="AD" clId="Web-{AFAF94F5-81E3-4421-9CC2-6FC5F05E0477}" dt="2023-09-25T06:51:42.611" v="2"/>
          <pc:sldLayoutMkLst>
            <pc:docMk/>
            <pc:sldMasterMk cId="2006156776" sldId="2147483701"/>
            <pc:sldLayoutMk cId="3700313942" sldId="2147483702"/>
          </pc:sldLayoutMkLst>
        </pc:sldLayoutChg>
        <pc:sldLayoutChg chg="add del">
          <pc:chgData name="根岸　将希" userId="S::oom2325025@stu.o-hara.ac.jp::94c017ac-9979-402c-bf59-75f86f058fc5" providerId="AD" clId="Web-{AFAF94F5-81E3-4421-9CC2-6FC5F05E0477}" dt="2023-09-25T06:51:42.611" v="2"/>
          <pc:sldLayoutMkLst>
            <pc:docMk/>
            <pc:sldMasterMk cId="2006156776" sldId="2147483701"/>
            <pc:sldLayoutMk cId="3591860154" sldId="2147483703"/>
          </pc:sldLayoutMkLst>
        </pc:sldLayoutChg>
        <pc:sldLayoutChg chg="add del">
          <pc:chgData name="根岸　将希" userId="S::oom2325025@stu.o-hara.ac.jp::94c017ac-9979-402c-bf59-75f86f058fc5" providerId="AD" clId="Web-{AFAF94F5-81E3-4421-9CC2-6FC5F05E0477}" dt="2023-09-25T06:51:42.611" v="2"/>
          <pc:sldLayoutMkLst>
            <pc:docMk/>
            <pc:sldMasterMk cId="2006156776" sldId="2147483701"/>
            <pc:sldLayoutMk cId="4018908117" sldId="2147483704"/>
          </pc:sldLayoutMkLst>
        </pc:sldLayoutChg>
        <pc:sldLayoutChg chg="add del">
          <pc:chgData name="根岸　将希" userId="S::oom2325025@stu.o-hara.ac.jp::94c017ac-9979-402c-bf59-75f86f058fc5" providerId="AD" clId="Web-{AFAF94F5-81E3-4421-9CC2-6FC5F05E0477}" dt="2023-09-25T06:51:42.611" v="2"/>
          <pc:sldLayoutMkLst>
            <pc:docMk/>
            <pc:sldMasterMk cId="2006156776" sldId="2147483701"/>
            <pc:sldLayoutMk cId="345175241" sldId="2147483705"/>
          </pc:sldLayoutMkLst>
        </pc:sldLayoutChg>
        <pc:sldLayoutChg chg="add del">
          <pc:chgData name="根岸　将希" userId="S::oom2325025@stu.o-hara.ac.jp::94c017ac-9979-402c-bf59-75f86f058fc5" providerId="AD" clId="Web-{AFAF94F5-81E3-4421-9CC2-6FC5F05E0477}" dt="2023-09-25T06:51:42.611" v="2"/>
          <pc:sldLayoutMkLst>
            <pc:docMk/>
            <pc:sldMasterMk cId="2006156776" sldId="2147483701"/>
            <pc:sldLayoutMk cId="818181506" sldId="2147483706"/>
          </pc:sldLayoutMkLst>
        </pc:sldLayoutChg>
        <pc:sldLayoutChg chg="add del">
          <pc:chgData name="根岸　将希" userId="S::oom2325025@stu.o-hara.ac.jp::94c017ac-9979-402c-bf59-75f86f058fc5" providerId="AD" clId="Web-{AFAF94F5-81E3-4421-9CC2-6FC5F05E0477}" dt="2023-09-25T06:51:42.611" v="2"/>
          <pc:sldLayoutMkLst>
            <pc:docMk/>
            <pc:sldMasterMk cId="2006156776" sldId="2147483701"/>
            <pc:sldLayoutMk cId="4203022404" sldId="2147483707"/>
          </pc:sldLayoutMkLst>
        </pc:sldLayoutChg>
        <pc:sldLayoutChg chg="add del">
          <pc:chgData name="根岸　将希" userId="S::oom2325025@stu.o-hara.ac.jp::94c017ac-9979-402c-bf59-75f86f058fc5" providerId="AD" clId="Web-{AFAF94F5-81E3-4421-9CC2-6FC5F05E0477}" dt="2023-09-25T06:51:42.611" v="2"/>
          <pc:sldLayoutMkLst>
            <pc:docMk/>
            <pc:sldMasterMk cId="2006156776" sldId="2147483701"/>
            <pc:sldLayoutMk cId="4084495480" sldId="2147483708"/>
          </pc:sldLayoutMkLst>
        </pc:sldLayoutChg>
        <pc:sldLayoutChg chg="add del">
          <pc:chgData name="根岸　将希" userId="S::oom2325025@stu.o-hara.ac.jp::94c017ac-9979-402c-bf59-75f86f058fc5" providerId="AD" clId="Web-{AFAF94F5-81E3-4421-9CC2-6FC5F05E0477}" dt="2023-09-25T06:51:42.611" v="2"/>
          <pc:sldLayoutMkLst>
            <pc:docMk/>
            <pc:sldMasterMk cId="2006156776" sldId="2147483701"/>
            <pc:sldLayoutMk cId="1020044427" sldId="2147483709"/>
          </pc:sldLayoutMkLst>
        </pc:sldLayoutChg>
        <pc:sldLayoutChg chg="add del">
          <pc:chgData name="根岸　将希" userId="S::oom2325025@stu.o-hara.ac.jp::94c017ac-9979-402c-bf59-75f86f058fc5" providerId="AD" clId="Web-{AFAF94F5-81E3-4421-9CC2-6FC5F05E0477}" dt="2023-09-25T06:51:42.611" v="2"/>
          <pc:sldLayoutMkLst>
            <pc:docMk/>
            <pc:sldMasterMk cId="2006156776" sldId="2147483701"/>
            <pc:sldLayoutMk cId="1468820026" sldId="2147483710"/>
          </pc:sldLayoutMkLst>
        </pc:sldLayoutChg>
        <pc:sldLayoutChg chg="add del">
          <pc:chgData name="根岸　将希" userId="S::oom2325025@stu.o-hara.ac.jp::94c017ac-9979-402c-bf59-75f86f058fc5" providerId="AD" clId="Web-{AFAF94F5-81E3-4421-9CC2-6FC5F05E0477}" dt="2023-09-25T06:51:42.611" v="2"/>
          <pc:sldLayoutMkLst>
            <pc:docMk/>
            <pc:sldMasterMk cId="2006156776" sldId="2147483701"/>
            <pc:sldLayoutMk cId="2676603576" sldId="2147483711"/>
          </pc:sldLayoutMkLst>
        </pc:sldLayoutChg>
        <pc:sldLayoutChg chg="add del">
          <pc:chgData name="根岸　将希" userId="S::oom2325025@stu.o-hara.ac.jp::94c017ac-9979-402c-bf59-75f86f058fc5" providerId="AD" clId="Web-{AFAF94F5-81E3-4421-9CC2-6FC5F05E0477}" dt="2023-09-25T06:51:42.611" v="2"/>
          <pc:sldLayoutMkLst>
            <pc:docMk/>
            <pc:sldMasterMk cId="2006156776" sldId="2147483701"/>
            <pc:sldLayoutMk cId="1429155185" sldId="2147483712"/>
          </pc:sldLayoutMkLst>
        </pc:sldLayoutChg>
      </pc:sldMasterChg>
      <pc:sldMasterChg chg="add del addSldLayout delSldLayout modSldLayout">
        <pc:chgData name="根岸　将希" userId="S::oom2325025@stu.o-hara.ac.jp::94c017ac-9979-402c-bf59-75f86f058fc5" providerId="AD" clId="Web-{AFAF94F5-81E3-4421-9CC2-6FC5F05E0477}" dt="2023-09-25T06:51:57.955" v="3"/>
        <pc:sldMasterMkLst>
          <pc:docMk/>
          <pc:sldMasterMk cId="388615371" sldId="2147483713"/>
        </pc:sldMasterMkLst>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3555326527" sldId="2147483714"/>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2235269021" sldId="2147483715"/>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4171227538" sldId="2147483716"/>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1221704772" sldId="2147483717"/>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1061669315" sldId="2147483718"/>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1158934425" sldId="2147483719"/>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266672616" sldId="2147483720"/>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1477948048" sldId="2147483721"/>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763978443" sldId="2147483722"/>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2812041004" sldId="2147483723"/>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3035330757" sldId="2147483724"/>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1723572573" sldId="2147483725"/>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608989963" sldId="2147483726"/>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4271094837" sldId="2147483727"/>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3880137865" sldId="2147483728"/>
          </pc:sldLayoutMkLst>
        </pc:sldLayoutChg>
        <pc:sldLayoutChg chg="add del mod replId">
          <pc:chgData name="根岸　将希" userId="S::oom2325025@stu.o-hara.ac.jp::94c017ac-9979-402c-bf59-75f86f058fc5" providerId="AD" clId="Web-{AFAF94F5-81E3-4421-9CC2-6FC5F05E0477}" dt="2023-09-25T06:51:57.955" v="3"/>
          <pc:sldLayoutMkLst>
            <pc:docMk/>
            <pc:sldMasterMk cId="388615371" sldId="2147483713"/>
            <pc:sldLayoutMk cId="3934319223" sldId="2147483729"/>
          </pc:sldLayoutMkLst>
        </pc:sldLayoutChg>
      </pc:sldMasterChg>
      <pc:sldMasterChg chg="add del addSldLayout delSldLayout modSldLayout">
        <pc:chgData name="根岸　将希" userId="S::oom2325025@stu.o-hara.ac.jp::94c017ac-9979-402c-bf59-75f86f058fc5" providerId="AD" clId="Web-{AFAF94F5-81E3-4421-9CC2-6FC5F05E0477}" dt="2023-09-25T06:51:26.330" v="1"/>
        <pc:sldMasterMkLst>
          <pc:docMk/>
          <pc:sldMasterMk cId="2425944530" sldId="2147483713"/>
        </pc:sldMasterMkLst>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4072420339" sldId="2147483714"/>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2448529858" sldId="2147483715"/>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2885280198" sldId="2147483716"/>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4018990449" sldId="2147483717"/>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3878897927" sldId="2147483718"/>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2031602554" sldId="2147483719"/>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2266590607" sldId="2147483720"/>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975957363" sldId="2147483721"/>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28929307" sldId="2147483722"/>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4247585589" sldId="2147483723"/>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1129904597" sldId="2147483724"/>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54081899" sldId="2147483725"/>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1915189905" sldId="2147483726"/>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2690169776" sldId="2147483727"/>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2569576696" sldId="2147483728"/>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1919915103" sldId="2147483729"/>
          </pc:sldLayoutMkLst>
        </pc:sldLayoutChg>
        <pc:sldLayoutChg chg="add del mod replId">
          <pc:chgData name="根岸　将希" userId="S::oom2325025@stu.o-hara.ac.jp::94c017ac-9979-402c-bf59-75f86f058fc5" providerId="AD" clId="Web-{AFAF94F5-81E3-4421-9CC2-6FC5F05E0477}" dt="2023-09-25T06:51:26.330" v="1"/>
          <pc:sldLayoutMkLst>
            <pc:docMk/>
            <pc:sldMasterMk cId="2425944530" sldId="2147483713"/>
            <pc:sldLayoutMk cId="3051430807" sldId="2147483730"/>
          </pc:sldLayoutMkLst>
        </pc:sldLayoutChg>
      </pc:sldMasterChg>
      <pc:sldMasterChg chg="add del addSldLayout delSldLayout modSldLayout">
        <pc:chgData name="根岸　将希" userId="S::oom2325025@stu.o-hara.ac.jp::94c017ac-9979-402c-bf59-75f86f058fc5" providerId="AD" clId="Web-{AFAF94F5-81E3-4421-9CC2-6FC5F05E0477}" dt="2023-09-25T06:52:13.753" v="4"/>
        <pc:sldMasterMkLst>
          <pc:docMk/>
          <pc:sldMasterMk cId="2265230649" sldId="2147483730"/>
        </pc:sldMasterMkLst>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2984732702" sldId="2147483731"/>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470780474" sldId="2147483732"/>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1164055140" sldId="2147483733"/>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2577093168" sldId="2147483734"/>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678715940" sldId="2147483735"/>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224693355" sldId="2147483736"/>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2062698878" sldId="2147483737"/>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2029890863" sldId="2147483738"/>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3384473602" sldId="2147483739"/>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417133140" sldId="2147483740"/>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562742675" sldId="2147483741"/>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1037755795" sldId="2147483742"/>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1898215598" sldId="2147483743"/>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2507909754" sldId="2147483744"/>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2793132657" sldId="2147483745"/>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3678028487" sldId="2147483746"/>
          </pc:sldLayoutMkLst>
        </pc:sldLayoutChg>
        <pc:sldLayoutChg chg="add del mod replId">
          <pc:chgData name="根岸　将希" userId="S::oom2325025@stu.o-hara.ac.jp::94c017ac-9979-402c-bf59-75f86f058fc5" providerId="AD" clId="Web-{AFAF94F5-81E3-4421-9CC2-6FC5F05E0477}" dt="2023-09-25T06:52:13.753" v="4"/>
          <pc:sldLayoutMkLst>
            <pc:docMk/>
            <pc:sldMasterMk cId="2265230649" sldId="2147483730"/>
            <pc:sldLayoutMk cId="3065413404" sldId="2147483747"/>
          </pc:sldLayoutMkLst>
        </pc:sldLayoutChg>
      </pc:sldMasterChg>
      <pc:sldMasterChg chg="add del addSldLayout delSldLayout modSldLayout">
        <pc:chgData name="根岸　将希" userId="S::oom2325025@stu.o-hara.ac.jp::94c017ac-9979-402c-bf59-75f86f058fc5" providerId="AD" clId="Web-{AFAF94F5-81E3-4421-9CC2-6FC5F05E0477}" dt="2023-09-25T06:53:20.552" v="8"/>
        <pc:sldMasterMkLst>
          <pc:docMk/>
          <pc:sldMasterMk cId="1836911215" sldId="2147483748"/>
        </pc:sldMasterMkLst>
        <pc:sldLayoutChg chg="add del mod replId">
          <pc:chgData name="根岸　将希" userId="S::oom2325025@stu.o-hara.ac.jp::94c017ac-9979-402c-bf59-75f86f058fc5" providerId="AD" clId="Web-{AFAF94F5-81E3-4421-9CC2-6FC5F05E0477}" dt="2023-09-25T06:53:20.552" v="8"/>
          <pc:sldLayoutMkLst>
            <pc:docMk/>
            <pc:sldMasterMk cId="1836911215" sldId="2147483748"/>
            <pc:sldLayoutMk cId="341079521" sldId="2147483749"/>
          </pc:sldLayoutMkLst>
        </pc:sldLayoutChg>
        <pc:sldLayoutChg chg="add del mod replId">
          <pc:chgData name="根岸　将希" userId="S::oom2325025@stu.o-hara.ac.jp::94c017ac-9979-402c-bf59-75f86f058fc5" providerId="AD" clId="Web-{AFAF94F5-81E3-4421-9CC2-6FC5F05E0477}" dt="2023-09-25T06:53:20.552" v="8"/>
          <pc:sldLayoutMkLst>
            <pc:docMk/>
            <pc:sldMasterMk cId="1836911215" sldId="2147483748"/>
            <pc:sldLayoutMk cId="401328182" sldId="2147483750"/>
          </pc:sldLayoutMkLst>
        </pc:sldLayoutChg>
        <pc:sldLayoutChg chg="add del mod replId">
          <pc:chgData name="根岸　将希" userId="S::oom2325025@stu.o-hara.ac.jp::94c017ac-9979-402c-bf59-75f86f058fc5" providerId="AD" clId="Web-{AFAF94F5-81E3-4421-9CC2-6FC5F05E0477}" dt="2023-09-25T06:53:20.552" v="8"/>
          <pc:sldLayoutMkLst>
            <pc:docMk/>
            <pc:sldMasterMk cId="1836911215" sldId="2147483748"/>
            <pc:sldLayoutMk cId="1062827743" sldId="2147483751"/>
          </pc:sldLayoutMkLst>
        </pc:sldLayoutChg>
        <pc:sldLayoutChg chg="add del mod replId">
          <pc:chgData name="根岸　将希" userId="S::oom2325025@stu.o-hara.ac.jp::94c017ac-9979-402c-bf59-75f86f058fc5" providerId="AD" clId="Web-{AFAF94F5-81E3-4421-9CC2-6FC5F05E0477}" dt="2023-09-25T06:53:20.552" v="8"/>
          <pc:sldLayoutMkLst>
            <pc:docMk/>
            <pc:sldMasterMk cId="1836911215" sldId="2147483748"/>
            <pc:sldLayoutMk cId="174923052" sldId="2147483752"/>
          </pc:sldLayoutMkLst>
        </pc:sldLayoutChg>
        <pc:sldLayoutChg chg="add del mod replId">
          <pc:chgData name="根岸　将希" userId="S::oom2325025@stu.o-hara.ac.jp::94c017ac-9979-402c-bf59-75f86f058fc5" providerId="AD" clId="Web-{AFAF94F5-81E3-4421-9CC2-6FC5F05E0477}" dt="2023-09-25T06:53:20.552" v="8"/>
          <pc:sldLayoutMkLst>
            <pc:docMk/>
            <pc:sldMasterMk cId="1836911215" sldId="2147483748"/>
            <pc:sldLayoutMk cId="115061339" sldId="2147483753"/>
          </pc:sldLayoutMkLst>
        </pc:sldLayoutChg>
        <pc:sldLayoutChg chg="add del mod replId">
          <pc:chgData name="根岸　将希" userId="S::oom2325025@stu.o-hara.ac.jp::94c017ac-9979-402c-bf59-75f86f058fc5" providerId="AD" clId="Web-{AFAF94F5-81E3-4421-9CC2-6FC5F05E0477}" dt="2023-09-25T06:53:20.552" v="8"/>
          <pc:sldLayoutMkLst>
            <pc:docMk/>
            <pc:sldMasterMk cId="1836911215" sldId="2147483748"/>
            <pc:sldLayoutMk cId="3347006594" sldId="2147483754"/>
          </pc:sldLayoutMkLst>
        </pc:sldLayoutChg>
        <pc:sldLayoutChg chg="add del mod replId">
          <pc:chgData name="根岸　将希" userId="S::oom2325025@stu.o-hara.ac.jp::94c017ac-9979-402c-bf59-75f86f058fc5" providerId="AD" clId="Web-{AFAF94F5-81E3-4421-9CC2-6FC5F05E0477}" dt="2023-09-25T06:53:20.552" v="8"/>
          <pc:sldLayoutMkLst>
            <pc:docMk/>
            <pc:sldMasterMk cId="1836911215" sldId="2147483748"/>
            <pc:sldLayoutMk cId="2655968501" sldId="2147483755"/>
          </pc:sldLayoutMkLst>
        </pc:sldLayoutChg>
        <pc:sldLayoutChg chg="add del mod replId">
          <pc:chgData name="根岸　将希" userId="S::oom2325025@stu.o-hara.ac.jp::94c017ac-9979-402c-bf59-75f86f058fc5" providerId="AD" clId="Web-{AFAF94F5-81E3-4421-9CC2-6FC5F05E0477}" dt="2023-09-25T06:53:20.552" v="8"/>
          <pc:sldLayoutMkLst>
            <pc:docMk/>
            <pc:sldMasterMk cId="1836911215" sldId="2147483748"/>
            <pc:sldLayoutMk cId="30911046" sldId="2147483756"/>
          </pc:sldLayoutMkLst>
        </pc:sldLayoutChg>
        <pc:sldLayoutChg chg="add del mod replId">
          <pc:chgData name="根岸　将希" userId="S::oom2325025@stu.o-hara.ac.jp::94c017ac-9979-402c-bf59-75f86f058fc5" providerId="AD" clId="Web-{AFAF94F5-81E3-4421-9CC2-6FC5F05E0477}" dt="2023-09-25T06:53:20.552" v="8"/>
          <pc:sldLayoutMkLst>
            <pc:docMk/>
            <pc:sldMasterMk cId="1836911215" sldId="2147483748"/>
            <pc:sldLayoutMk cId="412773274" sldId="2147483757"/>
          </pc:sldLayoutMkLst>
        </pc:sldLayoutChg>
        <pc:sldLayoutChg chg="add del mod replId">
          <pc:chgData name="根岸　将希" userId="S::oom2325025@stu.o-hara.ac.jp::94c017ac-9979-402c-bf59-75f86f058fc5" providerId="AD" clId="Web-{AFAF94F5-81E3-4421-9CC2-6FC5F05E0477}" dt="2023-09-25T06:53:20.552" v="8"/>
          <pc:sldLayoutMkLst>
            <pc:docMk/>
            <pc:sldMasterMk cId="1836911215" sldId="2147483748"/>
            <pc:sldLayoutMk cId="3493712956" sldId="2147483758"/>
          </pc:sldLayoutMkLst>
        </pc:sldLayoutChg>
        <pc:sldLayoutChg chg="add del mod replId">
          <pc:chgData name="根岸　将希" userId="S::oom2325025@stu.o-hara.ac.jp::94c017ac-9979-402c-bf59-75f86f058fc5" providerId="AD" clId="Web-{AFAF94F5-81E3-4421-9CC2-6FC5F05E0477}" dt="2023-09-25T06:53:20.552" v="8"/>
          <pc:sldLayoutMkLst>
            <pc:docMk/>
            <pc:sldMasterMk cId="1836911215" sldId="2147483748"/>
            <pc:sldLayoutMk cId="2196418815" sldId="2147483759"/>
          </pc:sldLayoutMkLst>
        </pc:sldLayoutChg>
      </pc:sldMasterChg>
      <pc:sldMasterChg chg="add del addSldLayout delSldLayout modSldLayout">
        <pc:chgData name="根岸　将希" userId="S::oom2325025@stu.o-hara.ac.jp::94c017ac-9979-402c-bf59-75f86f058fc5" providerId="AD" clId="Web-{AFAF94F5-81E3-4421-9CC2-6FC5F05E0477}" dt="2023-09-25T06:53:31.349" v="9"/>
        <pc:sldMasterMkLst>
          <pc:docMk/>
          <pc:sldMasterMk cId="700496605" sldId="2147483760"/>
        </pc:sldMasterMkLst>
        <pc:sldLayoutChg chg="add del mod replId">
          <pc:chgData name="根岸　将希" userId="S::oom2325025@stu.o-hara.ac.jp::94c017ac-9979-402c-bf59-75f86f058fc5" providerId="AD" clId="Web-{AFAF94F5-81E3-4421-9CC2-6FC5F05E0477}" dt="2023-09-25T06:53:31.349" v="9"/>
          <pc:sldLayoutMkLst>
            <pc:docMk/>
            <pc:sldMasterMk cId="700496605" sldId="2147483760"/>
            <pc:sldLayoutMk cId="2223402824" sldId="2147483761"/>
          </pc:sldLayoutMkLst>
        </pc:sldLayoutChg>
        <pc:sldLayoutChg chg="add del mod replId">
          <pc:chgData name="根岸　将希" userId="S::oom2325025@stu.o-hara.ac.jp::94c017ac-9979-402c-bf59-75f86f058fc5" providerId="AD" clId="Web-{AFAF94F5-81E3-4421-9CC2-6FC5F05E0477}" dt="2023-09-25T06:53:31.349" v="9"/>
          <pc:sldLayoutMkLst>
            <pc:docMk/>
            <pc:sldMasterMk cId="700496605" sldId="2147483760"/>
            <pc:sldLayoutMk cId="413420689" sldId="2147483762"/>
          </pc:sldLayoutMkLst>
        </pc:sldLayoutChg>
        <pc:sldLayoutChg chg="add del mod replId">
          <pc:chgData name="根岸　将希" userId="S::oom2325025@stu.o-hara.ac.jp::94c017ac-9979-402c-bf59-75f86f058fc5" providerId="AD" clId="Web-{AFAF94F5-81E3-4421-9CC2-6FC5F05E0477}" dt="2023-09-25T06:53:31.349" v="9"/>
          <pc:sldLayoutMkLst>
            <pc:docMk/>
            <pc:sldMasterMk cId="700496605" sldId="2147483760"/>
            <pc:sldLayoutMk cId="191112009" sldId="2147483763"/>
          </pc:sldLayoutMkLst>
        </pc:sldLayoutChg>
        <pc:sldLayoutChg chg="add del mod replId">
          <pc:chgData name="根岸　将希" userId="S::oom2325025@stu.o-hara.ac.jp::94c017ac-9979-402c-bf59-75f86f058fc5" providerId="AD" clId="Web-{AFAF94F5-81E3-4421-9CC2-6FC5F05E0477}" dt="2023-09-25T06:53:31.349" v="9"/>
          <pc:sldLayoutMkLst>
            <pc:docMk/>
            <pc:sldMasterMk cId="700496605" sldId="2147483760"/>
            <pc:sldLayoutMk cId="2981358807" sldId="2147483764"/>
          </pc:sldLayoutMkLst>
        </pc:sldLayoutChg>
        <pc:sldLayoutChg chg="add del mod replId">
          <pc:chgData name="根岸　将希" userId="S::oom2325025@stu.o-hara.ac.jp::94c017ac-9979-402c-bf59-75f86f058fc5" providerId="AD" clId="Web-{AFAF94F5-81E3-4421-9CC2-6FC5F05E0477}" dt="2023-09-25T06:53:31.349" v="9"/>
          <pc:sldLayoutMkLst>
            <pc:docMk/>
            <pc:sldMasterMk cId="700496605" sldId="2147483760"/>
            <pc:sldLayoutMk cId="554640693" sldId="2147483765"/>
          </pc:sldLayoutMkLst>
        </pc:sldLayoutChg>
        <pc:sldLayoutChg chg="add del mod replId">
          <pc:chgData name="根岸　将希" userId="S::oom2325025@stu.o-hara.ac.jp::94c017ac-9979-402c-bf59-75f86f058fc5" providerId="AD" clId="Web-{AFAF94F5-81E3-4421-9CC2-6FC5F05E0477}" dt="2023-09-25T06:53:31.349" v="9"/>
          <pc:sldLayoutMkLst>
            <pc:docMk/>
            <pc:sldMasterMk cId="700496605" sldId="2147483760"/>
            <pc:sldLayoutMk cId="727028944" sldId="2147483766"/>
          </pc:sldLayoutMkLst>
        </pc:sldLayoutChg>
        <pc:sldLayoutChg chg="add del mod replId">
          <pc:chgData name="根岸　将希" userId="S::oom2325025@stu.o-hara.ac.jp::94c017ac-9979-402c-bf59-75f86f058fc5" providerId="AD" clId="Web-{AFAF94F5-81E3-4421-9CC2-6FC5F05E0477}" dt="2023-09-25T06:53:31.349" v="9"/>
          <pc:sldLayoutMkLst>
            <pc:docMk/>
            <pc:sldMasterMk cId="700496605" sldId="2147483760"/>
            <pc:sldLayoutMk cId="4203611246" sldId="2147483767"/>
          </pc:sldLayoutMkLst>
        </pc:sldLayoutChg>
        <pc:sldLayoutChg chg="add del mod replId">
          <pc:chgData name="根岸　将希" userId="S::oom2325025@stu.o-hara.ac.jp::94c017ac-9979-402c-bf59-75f86f058fc5" providerId="AD" clId="Web-{AFAF94F5-81E3-4421-9CC2-6FC5F05E0477}" dt="2023-09-25T06:53:31.349" v="9"/>
          <pc:sldLayoutMkLst>
            <pc:docMk/>
            <pc:sldMasterMk cId="700496605" sldId="2147483760"/>
            <pc:sldLayoutMk cId="1064065928" sldId="2147483768"/>
          </pc:sldLayoutMkLst>
        </pc:sldLayoutChg>
        <pc:sldLayoutChg chg="add del mod replId">
          <pc:chgData name="根岸　将希" userId="S::oom2325025@stu.o-hara.ac.jp::94c017ac-9979-402c-bf59-75f86f058fc5" providerId="AD" clId="Web-{AFAF94F5-81E3-4421-9CC2-6FC5F05E0477}" dt="2023-09-25T06:53:31.349" v="9"/>
          <pc:sldLayoutMkLst>
            <pc:docMk/>
            <pc:sldMasterMk cId="700496605" sldId="2147483760"/>
            <pc:sldLayoutMk cId="3294754468" sldId="2147483769"/>
          </pc:sldLayoutMkLst>
        </pc:sldLayoutChg>
        <pc:sldLayoutChg chg="add del mod replId">
          <pc:chgData name="根岸　将希" userId="S::oom2325025@stu.o-hara.ac.jp::94c017ac-9979-402c-bf59-75f86f058fc5" providerId="AD" clId="Web-{AFAF94F5-81E3-4421-9CC2-6FC5F05E0477}" dt="2023-09-25T06:53:31.349" v="9"/>
          <pc:sldLayoutMkLst>
            <pc:docMk/>
            <pc:sldMasterMk cId="700496605" sldId="2147483760"/>
            <pc:sldLayoutMk cId="2660357372" sldId="2147483770"/>
          </pc:sldLayoutMkLst>
        </pc:sldLayoutChg>
        <pc:sldLayoutChg chg="add del mod replId">
          <pc:chgData name="根岸　将希" userId="S::oom2325025@stu.o-hara.ac.jp::94c017ac-9979-402c-bf59-75f86f058fc5" providerId="AD" clId="Web-{AFAF94F5-81E3-4421-9CC2-6FC5F05E0477}" dt="2023-09-25T06:53:31.349" v="9"/>
          <pc:sldLayoutMkLst>
            <pc:docMk/>
            <pc:sldMasterMk cId="700496605" sldId="2147483760"/>
            <pc:sldLayoutMk cId="591779820" sldId="2147483771"/>
          </pc:sldLayoutMkLst>
        </pc:sldLayoutChg>
      </pc:sldMasterChg>
      <pc:sldMasterChg chg="add addSldLayout modSldLayout">
        <pc:chgData name="根岸　将希" userId="S::oom2325025@stu.o-hara.ac.jp::94c017ac-9979-402c-bf59-75f86f058fc5" providerId="AD" clId="Web-{AFAF94F5-81E3-4421-9CC2-6FC5F05E0477}" dt="2023-09-25T06:53:31.349" v="9"/>
        <pc:sldMasterMkLst>
          <pc:docMk/>
          <pc:sldMasterMk cId="1395810089" sldId="2147483772"/>
        </pc:sldMasterMkLst>
        <pc:sldLayoutChg chg="add mod replId">
          <pc:chgData name="根岸　将希" userId="S::oom2325025@stu.o-hara.ac.jp::94c017ac-9979-402c-bf59-75f86f058fc5" providerId="AD" clId="Web-{AFAF94F5-81E3-4421-9CC2-6FC5F05E0477}" dt="2023-09-25T06:53:31.349" v="9"/>
          <pc:sldLayoutMkLst>
            <pc:docMk/>
            <pc:sldMasterMk cId="1395810089" sldId="2147483772"/>
            <pc:sldLayoutMk cId="2051041444" sldId="2147483773"/>
          </pc:sldLayoutMkLst>
        </pc:sldLayoutChg>
        <pc:sldLayoutChg chg="add mod replId">
          <pc:chgData name="根岸　将希" userId="S::oom2325025@stu.o-hara.ac.jp::94c017ac-9979-402c-bf59-75f86f058fc5" providerId="AD" clId="Web-{AFAF94F5-81E3-4421-9CC2-6FC5F05E0477}" dt="2023-09-25T06:53:31.349" v="9"/>
          <pc:sldLayoutMkLst>
            <pc:docMk/>
            <pc:sldMasterMk cId="1395810089" sldId="2147483772"/>
            <pc:sldLayoutMk cId="2942472670" sldId="2147483774"/>
          </pc:sldLayoutMkLst>
        </pc:sldLayoutChg>
        <pc:sldLayoutChg chg="add mod replId">
          <pc:chgData name="根岸　将希" userId="S::oom2325025@stu.o-hara.ac.jp::94c017ac-9979-402c-bf59-75f86f058fc5" providerId="AD" clId="Web-{AFAF94F5-81E3-4421-9CC2-6FC5F05E0477}" dt="2023-09-25T06:53:31.349" v="9"/>
          <pc:sldLayoutMkLst>
            <pc:docMk/>
            <pc:sldMasterMk cId="1395810089" sldId="2147483772"/>
            <pc:sldLayoutMk cId="1457616476" sldId="2147483775"/>
          </pc:sldLayoutMkLst>
        </pc:sldLayoutChg>
        <pc:sldLayoutChg chg="add mod replId">
          <pc:chgData name="根岸　将希" userId="S::oom2325025@stu.o-hara.ac.jp::94c017ac-9979-402c-bf59-75f86f058fc5" providerId="AD" clId="Web-{AFAF94F5-81E3-4421-9CC2-6FC5F05E0477}" dt="2023-09-25T06:53:31.349" v="9"/>
          <pc:sldLayoutMkLst>
            <pc:docMk/>
            <pc:sldMasterMk cId="1395810089" sldId="2147483772"/>
            <pc:sldLayoutMk cId="3309122854" sldId="2147483776"/>
          </pc:sldLayoutMkLst>
        </pc:sldLayoutChg>
        <pc:sldLayoutChg chg="add mod replId">
          <pc:chgData name="根岸　将希" userId="S::oom2325025@stu.o-hara.ac.jp::94c017ac-9979-402c-bf59-75f86f058fc5" providerId="AD" clId="Web-{AFAF94F5-81E3-4421-9CC2-6FC5F05E0477}" dt="2023-09-25T06:53:31.349" v="9"/>
          <pc:sldLayoutMkLst>
            <pc:docMk/>
            <pc:sldMasterMk cId="1395810089" sldId="2147483772"/>
            <pc:sldLayoutMk cId="314344106" sldId="2147483777"/>
          </pc:sldLayoutMkLst>
        </pc:sldLayoutChg>
        <pc:sldLayoutChg chg="add mod replId">
          <pc:chgData name="根岸　将希" userId="S::oom2325025@stu.o-hara.ac.jp::94c017ac-9979-402c-bf59-75f86f058fc5" providerId="AD" clId="Web-{AFAF94F5-81E3-4421-9CC2-6FC5F05E0477}" dt="2023-09-25T06:53:31.349" v="9"/>
          <pc:sldLayoutMkLst>
            <pc:docMk/>
            <pc:sldMasterMk cId="1395810089" sldId="2147483772"/>
            <pc:sldLayoutMk cId="1887204056" sldId="2147483778"/>
          </pc:sldLayoutMkLst>
        </pc:sldLayoutChg>
        <pc:sldLayoutChg chg="add mod replId">
          <pc:chgData name="根岸　将希" userId="S::oom2325025@stu.o-hara.ac.jp::94c017ac-9979-402c-bf59-75f86f058fc5" providerId="AD" clId="Web-{AFAF94F5-81E3-4421-9CC2-6FC5F05E0477}" dt="2023-09-25T06:53:31.349" v="9"/>
          <pc:sldLayoutMkLst>
            <pc:docMk/>
            <pc:sldMasterMk cId="1395810089" sldId="2147483772"/>
            <pc:sldLayoutMk cId="2380893264" sldId="2147483779"/>
          </pc:sldLayoutMkLst>
        </pc:sldLayoutChg>
        <pc:sldLayoutChg chg="add mod replId">
          <pc:chgData name="根岸　将希" userId="S::oom2325025@stu.o-hara.ac.jp::94c017ac-9979-402c-bf59-75f86f058fc5" providerId="AD" clId="Web-{AFAF94F5-81E3-4421-9CC2-6FC5F05E0477}" dt="2023-09-25T06:53:31.349" v="9"/>
          <pc:sldLayoutMkLst>
            <pc:docMk/>
            <pc:sldMasterMk cId="1395810089" sldId="2147483772"/>
            <pc:sldLayoutMk cId="1037228117" sldId="2147483780"/>
          </pc:sldLayoutMkLst>
        </pc:sldLayoutChg>
        <pc:sldLayoutChg chg="add mod replId">
          <pc:chgData name="根岸　将希" userId="S::oom2325025@stu.o-hara.ac.jp::94c017ac-9979-402c-bf59-75f86f058fc5" providerId="AD" clId="Web-{AFAF94F5-81E3-4421-9CC2-6FC5F05E0477}" dt="2023-09-25T06:53:31.349" v="9"/>
          <pc:sldLayoutMkLst>
            <pc:docMk/>
            <pc:sldMasterMk cId="1395810089" sldId="2147483772"/>
            <pc:sldLayoutMk cId="2671487405" sldId="2147483781"/>
          </pc:sldLayoutMkLst>
        </pc:sldLayoutChg>
        <pc:sldLayoutChg chg="add mod replId">
          <pc:chgData name="根岸　将希" userId="S::oom2325025@stu.o-hara.ac.jp::94c017ac-9979-402c-bf59-75f86f058fc5" providerId="AD" clId="Web-{AFAF94F5-81E3-4421-9CC2-6FC5F05E0477}" dt="2023-09-25T06:53:31.349" v="9"/>
          <pc:sldLayoutMkLst>
            <pc:docMk/>
            <pc:sldMasterMk cId="1395810089" sldId="2147483772"/>
            <pc:sldLayoutMk cId="738211900" sldId="2147483782"/>
          </pc:sldLayoutMkLst>
        </pc:sldLayoutChg>
        <pc:sldLayoutChg chg="add mod replId">
          <pc:chgData name="根岸　将希" userId="S::oom2325025@stu.o-hara.ac.jp::94c017ac-9979-402c-bf59-75f86f058fc5" providerId="AD" clId="Web-{AFAF94F5-81E3-4421-9CC2-6FC5F05E0477}" dt="2023-09-25T06:53:31.349" v="9"/>
          <pc:sldLayoutMkLst>
            <pc:docMk/>
            <pc:sldMasterMk cId="1395810089" sldId="2147483772"/>
            <pc:sldLayoutMk cId="2854956443" sldId="2147483783"/>
          </pc:sldLayoutMkLst>
        </pc:sldLayoutChg>
      </pc:sldMasterChg>
    </pc:docChg>
  </pc:docChgLst>
  <pc:docChgLst>
    <pc:chgData name="高橋　凪" userId="S::oom2325059@stu.o-hara.ac.jp::c9b30552-8b5e-470c-a056-67fda79cde49" providerId="AD" clId="Web-{63582E10-E806-43C3-8281-02B9771ADE7C}"/>
    <pc:docChg chg="modSld sldOrd addMainMaster delMainMaster modSection">
      <pc:chgData name="高橋　凪" userId="S::oom2325059@stu.o-hara.ac.jp::c9b30552-8b5e-470c-a056-67fda79cde49" providerId="AD" clId="Web-{63582E10-E806-43C3-8281-02B9771ADE7C}" dt="2023-09-15T07:07:44.836" v="138" actId="1076"/>
      <pc:docMkLst>
        <pc:docMk/>
      </pc:docMkLst>
      <pc:sldChg chg="addSp delSp modSp mod modClrScheme chgLayout">
        <pc:chgData name="高橋　凪" userId="S::oom2325059@stu.o-hara.ac.jp::c9b30552-8b5e-470c-a056-67fda79cde49" providerId="AD" clId="Web-{63582E10-E806-43C3-8281-02B9771ADE7C}" dt="2023-09-15T07:07:44.836" v="138" actId="1076"/>
        <pc:sldMkLst>
          <pc:docMk/>
          <pc:sldMk cId="2148861660" sldId="256"/>
        </pc:sldMkLst>
        <pc:spChg chg="mod ord">
          <ac:chgData name="高橋　凪" userId="S::oom2325059@stu.o-hara.ac.jp::c9b30552-8b5e-470c-a056-67fda79cde49" providerId="AD" clId="Web-{63582E10-E806-43C3-8281-02B9771ADE7C}" dt="2023-09-15T06:58:32.182" v="48" actId="1076"/>
          <ac:spMkLst>
            <pc:docMk/>
            <pc:sldMk cId="2148861660" sldId="256"/>
            <ac:spMk id="2" creationId="{89C716E2-5F5C-61BE-4AD0-4B97959CB810}"/>
          </ac:spMkLst>
        </pc:spChg>
        <pc:spChg chg="mod ord">
          <ac:chgData name="高橋　凪" userId="S::oom2325059@stu.o-hara.ac.jp::c9b30552-8b5e-470c-a056-67fda79cde49" providerId="AD" clId="Web-{63582E10-E806-43C3-8281-02B9771ADE7C}" dt="2023-09-15T06:59:34.810" v="59" actId="1076"/>
          <ac:spMkLst>
            <pc:docMk/>
            <pc:sldMk cId="2148861660" sldId="256"/>
            <ac:spMk id="3" creationId="{8C0B5B5B-3861-67FA-2DA3-6A1A03556743}"/>
          </ac:spMkLst>
        </pc:spChg>
        <pc:spChg chg="add mod">
          <ac:chgData name="高橋　凪" userId="S::oom2325059@stu.o-hara.ac.jp::c9b30552-8b5e-470c-a056-67fda79cde49" providerId="AD" clId="Web-{63582E10-E806-43C3-8281-02B9771ADE7C}" dt="2023-09-15T07:00:45.502" v="87" actId="20577"/>
          <ac:spMkLst>
            <pc:docMk/>
            <pc:sldMk cId="2148861660" sldId="256"/>
            <ac:spMk id="5" creationId="{C68EB224-A27A-C7F6-C808-43DCCAC2A142}"/>
          </ac:spMkLst>
        </pc:spChg>
        <pc:spChg chg="add mod">
          <ac:chgData name="高橋　凪" userId="S::oom2325059@stu.o-hara.ac.jp::c9b30552-8b5e-470c-a056-67fda79cde49" providerId="AD" clId="Web-{63582E10-E806-43C3-8281-02B9771ADE7C}" dt="2023-09-15T07:03:25.697" v="119" actId="14100"/>
          <ac:spMkLst>
            <pc:docMk/>
            <pc:sldMk cId="2148861660" sldId="256"/>
            <ac:spMk id="7" creationId="{4505E81A-D6E8-08E2-5C29-BA554D10A66F}"/>
          </ac:spMkLst>
        </pc:spChg>
        <pc:spChg chg="add del mod">
          <ac:chgData name="高橋　凪" userId="S::oom2325059@stu.o-hara.ac.jp::c9b30552-8b5e-470c-a056-67fda79cde49" providerId="AD" clId="Web-{63582E10-E806-43C3-8281-02B9771ADE7C}" dt="2023-09-15T07:07:12.178" v="131"/>
          <ac:spMkLst>
            <pc:docMk/>
            <pc:sldMk cId="2148861660" sldId="256"/>
            <ac:spMk id="10" creationId="{F558C98C-38BA-71A9-7935-8F478E7DA567}"/>
          </ac:spMkLst>
        </pc:spChg>
        <pc:picChg chg="mod">
          <ac:chgData name="高橋　凪" userId="S::oom2325059@stu.o-hara.ac.jp::c9b30552-8b5e-470c-a056-67fda79cde49" providerId="AD" clId="Web-{63582E10-E806-43C3-8281-02B9771ADE7C}" dt="2023-09-15T07:03:33.838" v="121" actId="14100"/>
          <ac:picMkLst>
            <pc:docMk/>
            <pc:sldMk cId="2148861660" sldId="256"/>
            <ac:picMk id="4" creationId="{588B5808-2556-BBAF-A935-6F370892D5C2}"/>
          </ac:picMkLst>
        </pc:picChg>
        <pc:picChg chg="add del mod">
          <ac:chgData name="高橋　凪" userId="S::oom2325059@stu.o-hara.ac.jp::c9b30552-8b5e-470c-a056-67fda79cde49" providerId="AD" clId="Web-{63582E10-E806-43C3-8281-02B9771ADE7C}" dt="2023-09-15T07:04:07.887" v="122"/>
          <ac:picMkLst>
            <pc:docMk/>
            <pc:sldMk cId="2148861660" sldId="256"/>
            <ac:picMk id="6" creationId="{9D83982F-AA16-D54C-9A0F-779B50435C37}"/>
          </ac:picMkLst>
        </pc:picChg>
        <pc:picChg chg="add del mod">
          <ac:chgData name="高橋　凪" userId="S::oom2325059@stu.o-hara.ac.jp::c9b30552-8b5e-470c-a056-67fda79cde49" providerId="AD" clId="Web-{63582E10-E806-43C3-8281-02B9771ADE7C}" dt="2023-09-15T07:07:12.178" v="131"/>
          <ac:picMkLst>
            <pc:docMk/>
            <pc:sldMk cId="2148861660" sldId="256"/>
            <ac:picMk id="9" creationId="{31A63550-FEF4-067A-E756-61D5CE579D6F}"/>
          </ac:picMkLst>
        </pc:picChg>
        <pc:picChg chg="add mod">
          <ac:chgData name="高橋　凪" userId="S::oom2325059@stu.o-hara.ac.jp::c9b30552-8b5e-470c-a056-67fda79cde49" providerId="AD" clId="Web-{63582E10-E806-43C3-8281-02B9771ADE7C}" dt="2023-09-15T07:07:44.836" v="138" actId="1076"/>
          <ac:picMkLst>
            <pc:docMk/>
            <pc:sldMk cId="2148861660" sldId="256"/>
            <ac:picMk id="12" creationId="{38B130BC-657E-0B6C-BA87-7FD06450D4EE}"/>
          </ac:picMkLst>
        </pc:picChg>
      </pc:sldChg>
      <pc:sldChg chg="modSp mod ord modClrScheme chgLayout">
        <pc:chgData name="高橋　凪" userId="S::oom2325059@stu.o-hara.ac.jp::c9b30552-8b5e-470c-a056-67fda79cde49" providerId="AD" clId="Web-{63582E10-E806-43C3-8281-02B9771ADE7C}" dt="2023-09-15T07:00:47.361" v="88"/>
        <pc:sldMkLst>
          <pc:docMk/>
          <pc:sldMk cId="1476268990" sldId="257"/>
        </pc:sldMkLst>
        <pc:spChg chg="mod ord">
          <ac:chgData name="高橋　凪" userId="S::oom2325059@stu.o-hara.ac.jp::c9b30552-8b5e-470c-a056-67fda79cde49" providerId="AD" clId="Web-{63582E10-E806-43C3-8281-02B9771ADE7C}" dt="2023-09-15T06:52:20.178" v="16"/>
          <ac:spMkLst>
            <pc:docMk/>
            <pc:sldMk cId="1476268990" sldId="257"/>
            <ac:spMk id="2" creationId="{5D6566F5-3F76-69E7-D23E-7604FE22A7FC}"/>
          </ac:spMkLst>
        </pc:spChg>
        <pc:spChg chg="mod ord">
          <ac:chgData name="高橋　凪" userId="S::oom2325059@stu.o-hara.ac.jp::c9b30552-8b5e-470c-a056-67fda79cde49" providerId="AD" clId="Web-{63582E10-E806-43C3-8281-02B9771ADE7C}" dt="2023-09-15T06:52:20.178" v="16"/>
          <ac:spMkLst>
            <pc:docMk/>
            <pc:sldMk cId="1476268990" sldId="257"/>
            <ac:spMk id="3" creationId="{81DC3A5A-AAC8-40E0-4063-1ED4444083B2}"/>
          </ac:spMkLst>
        </pc:spChg>
      </pc:sldChg>
      <pc:sldChg chg="modSp mod modClrScheme chgLayout">
        <pc:chgData name="高橋　凪" userId="S::oom2325059@stu.o-hara.ac.jp::c9b30552-8b5e-470c-a056-67fda79cde49" providerId="AD" clId="Web-{63582E10-E806-43C3-8281-02B9771ADE7C}" dt="2023-09-15T06:52:20.178" v="16"/>
        <pc:sldMkLst>
          <pc:docMk/>
          <pc:sldMk cId="3344378891" sldId="258"/>
        </pc:sldMkLst>
        <pc:spChg chg="mod ord">
          <ac:chgData name="高橋　凪" userId="S::oom2325059@stu.o-hara.ac.jp::c9b30552-8b5e-470c-a056-67fda79cde49" providerId="AD" clId="Web-{63582E10-E806-43C3-8281-02B9771ADE7C}" dt="2023-09-15T06:52:20.178" v="16"/>
          <ac:spMkLst>
            <pc:docMk/>
            <pc:sldMk cId="3344378891" sldId="258"/>
            <ac:spMk id="2" creationId="{4E233A58-7C96-9A38-5C6C-38ED55073216}"/>
          </ac:spMkLst>
        </pc:spChg>
        <pc:spChg chg="mod ord">
          <ac:chgData name="高橋　凪" userId="S::oom2325059@stu.o-hara.ac.jp::c9b30552-8b5e-470c-a056-67fda79cde49" providerId="AD" clId="Web-{63582E10-E806-43C3-8281-02B9771ADE7C}" dt="2023-09-15T06:52:20.178" v="16"/>
          <ac:spMkLst>
            <pc:docMk/>
            <pc:sldMk cId="3344378891" sldId="258"/>
            <ac:spMk id="3" creationId="{8006CA86-7FDA-8D16-DD79-B0377CAA2027}"/>
          </ac:spMkLst>
        </pc:spChg>
      </pc:sldChg>
      <pc:sldChg chg="modSp mod modClrScheme chgLayout">
        <pc:chgData name="高橋　凪" userId="S::oom2325059@stu.o-hara.ac.jp::c9b30552-8b5e-470c-a056-67fda79cde49" providerId="AD" clId="Web-{63582E10-E806-43C3-8281-02B9771ADE7C}" dt="2023-09-15T06:52:20.178" v="16"/>
        <pc:sldMkLst>
          <pc:docMk/>
          <pc:sldMk cId="446633583" sldId="259"/>
        </pc:sldMkLst>
        <pc:spChg chg="mod ord">
          <ac:chgData name="高橋　凪" userId="S::oom2325059@stu.o-hara.ac.jp::c9b30552-8b5e-470c-a056-67fda79cde49" providerId="AD" clId="Web-{63582E10-E806-43C3-8281-02B9771ADE7C}" dt="2023-09-15T06:52:20.178" v="16"/>
          <ac:spMkLst>
            <pc:docMk/>
            <pc:sldMk cId="446633583" sldId="259"/>
            <ac:spMk id="2" creationId="{D45659B1-A96C-B577-7FFA-BA7EC01CFB88}"/>
          </ac:spMkLst>
        </pc:spChg>
        <pc:spChg chg="mod ord">
          <ac:chgData name="高橋　凪" userId="S::oom2325059@stu.o-hara.ac.jp::c9b30552-8b5e-470c-a056-67fda79cde49" providerId="AD" clId="Web-{63582E10-E806-43C3-8281-02B9771ADE7C}" dt="2023-09-15T06:52:20.178" v="16"/>
          <ac:spMkLst>
            <pc:docMk/>
            <pc:sldMk cId="446633583" sldId="259"/>
            <ac:spMk id="8" creationId="{A49F5636-6EC7-2AE4-67CA-19AC09DCE4D6}"/>
          </ac:spMkLst>
        </pc:spChg>
      </pc:sldChg>
      <pc:sldChg chg="modSp mod ord modClrScheme chgLayout">
        <pc:chgData name="高橋　凪" userId="S::oom2325059@stu.o-hara.ac.jp::c9b30552-8b5e-470c-a056-67fda79cde49" providerId="AD" clId="Web-{63582E10-E806-43C3-8281-02B9771ADE7C}" dt="2023-09-15T07:00:15.578" v="83" actId="20577"/>
        <pc:sldMkLst>
          <pc:docMk/>
          <pc:sldMk cId="219874567" sldId="260"/>
        </pc:sldMkLst>
        <pc:spChg chg="mod ord">
          <ac:chgData name="高橋　凪" userId="S::oom2325059@stu.o-hara.ac.jp::c9b30552-8b5e-470c-a056-67fda79cde49" providerId="AD" clId="Web-{63582E10-E806-43C3-8281-02B9771ADE7C}" dt="2023-09-15T06:52:20.178" v="16"/>
          <ac:spMkLst>
            <pc:docMk/>
            <pc:sldMk cId="219874567" sldId="260"/>
            <ac:spMk id="2" creationId="{1E61F11C-33B2-6279-2ECA-112D1FAF471C}"/>
          </ac:spMkLst>
        </pc:spChg>
        <pc:spChg chg="mod ord">
          <ac:chgData name="高橋　凪" userId="S::oom2325059@stu.o-hara.ac.jp::c9b30552-8b5e-470c-a056-67fda79cde49" providerId="AD" clId="Web-{63582E10-E806-43C3-8281-02B9771ADE7C}" dt="2023-09-15T07:00:15.578" v="83" actId="20577"/>
          <ac:spMkLst>
            <pc:docMk/>
            <pc:sldMk cId="219874567" sldId="260"/>
            <ac:spMk id="3" creationId="{4FCB9970-AACA-96A3-6A13-01B19CE61603}"/>
          </ac:spMkLst>
        </pc:spChg>
      </pc:sldChg>
      <pc:sldChg chg="modSp mod modClrScheme chgLayout">
        <pc:chgData name="高橋　凪" userId="S::oom2325059@stu.o-hara.ac.jp::c9b30552-8b5e-470c-a056-67fda79cde49" providerId="AD" clId="Web-{63582E10-E806-43C3-8281-02B9771ADE7C}" dt="2023-09-15T06:52:20.178" v="16"/>
        <pc:sldMkLst>
          <pc:docMk/>
          <pc:sldMk cId="2652497130" sldId="261"/>
        </pc:sldMkLst>
        <pc:spChg chg="mod ord">
          <ac:chgData name="高橋　凪" userId="S::oom2325059@stu.o-hara.ac.jp::c9b30552-8b5e-470c-a056-67fda79cde49" providerId="AD" clId="Web-{63582E10-E806-43C3-8281-02B9771ADE7C}" dt="2023-09-15T06:52:20.178" v="16"/>
          <ac:spMkLst>
            <pc:docMk/>
            <pc:sldMk cId="2652497130" sldId="261"/>
            <ac:spMk id="2" creationId="{9002E88E-445D-C1F5-EF90-758E94C5236C}"/>
          </ac:spMkLst>
        </pc:spChg>
        <pc:spChg chg="mod ord">
          <ac:chgData name="高橋　凪" userId="S::oom2325059@stu.o-hara.ac.jp::c9b30552-8b5e-470c-a056-67fda79cde49" providerId="AD" clId="Web-{63582E10-E806-43C3-8281-02B9771ADE7C}" dt="2023-09-15T06:52:20.178" v="16"/>
          <ac:spMkLst>
            <pc:docMk/>
            <pc:sldMk cId="2652497130" sldId="261"/>
            <ac:spMk id="3" creationId="{6F0A72AE-C6AD-19E0-9BFF-78E72C4CD8EE}"/>
          </ac:spMkLst>
        </pc:spChg>
      </pc:sldChg>
      <pc:sldChg chg="modSp mod modClrScheme chgLayout">
        <pc:chgData name="高橋　凪" userId="S::oom2325059@stu.o-hara.ac.jp::c9b30552-8b5e-470c-a056-67fda79cde49" providerId="AD" clId="Web-{63582E10-E806-43C3-8281-02B9771ADE7C}" dt="2023-09-15T06:52:20.178" v="16"/>
        <pc:sldMkLst>
          <pc:docMk/>
          <pc:sldMk cId="3320733980" sldId="262"/>
        </pc:sldMkLst>
        <pc:spChg chg="mod ord">
          <ac:chgData name="高橋　凪" userId="S::oom2325059@stu.o-hara.ac.jp::c9b30552-8b5e-470c-a056-67fda79cde49" providerId="AD" clId="Web-{63582E10-E806-43C3-8281-02B9771ADE7C}" dt="2023-09-15T06:52:20.178" v="16"/>
          <ac:spMkLst>
            <pc:docMk/>
            <pc:sldMk cId="3320733980" sldId="262"/>
            <ac:spMk id="2" creationId="{B9B21D63-F825-23CB-5098-61E42D8AD288}"/>
          </ac:spMkLst>
        </pc:spChg>
        <pc:spChg chg="mod ord">
          <ac:chgData name="高橋　凪" userId="S::oom2325059@stu.o-hara.ac.jp::c9b30552-8b5e-470c-a056-67fda79cde49" providerId="AD" clId="Web-{63582E10-E806-43C3-8281-02B9771ADE7C}" dt="2023-09-15T06:52:20.178" v="16"/>
          <ac:spMkLst>
            <pc:docMk/>
            <pc:sldMk cId="3320733980" sldId="262"/>
            <ac:spMk id="3" creationId="{0ADA2052-FD90-62D9-680E-9D8018861F83}"/>
          </ac:spMkLst>
        </pc:spChg>
      </pc:sldChg>
      <pc:sldChg chg="modSp mod modClrScheme chgLayout">
        <pc:chgData name="高橋　凪" userId="S::oom2325059@stu.o-hara.ac.jp::c9b30552-8b5e-470c-a056-67fda79cde49" providerId="AD" clId="Web-{63582E10-E806-43C3-8281-02B9771ADE7C}" dt="2023-09-15T06:52:20.178" v="16"/>
        <pc:sldMkLst>
          <pc:docMk/>
          <pc:sldMk cId="163467353" sldId="263"/>
        </pc:sldMkLst>
        <pc:spChg chg="mod ord">
          <ac:chgData name="高橋　凪" userId="S::oom2325059@stu.o-hara.ac.jp::c9b30552-8b5e-470c-a056-67fda79cde49" providerId="AD" clId="Web-{63582E10-E806-43C3-8281-02B9771ADE7C}" dt="2023-09-15T06:52:20.178" v="16"/>
          <ac:spMkLst>
            <pc:docMk/>
            <pc:sldMk cId="163467353" sldId="263"/>
            <ac:spMk id="2" creationId="{BD03B69E-8AEA-1B34-714B-B0CC6DF2A3AC}"/>
          </ac:spMkLst>
        </pc:spChg>
        <pc:spChg chg="mod ord">
          <ac:chgData name="高橋　凪" userId="S::oom2325059@stu.o-hara.ac.jp::c9b30552-8b5e-470c-a056-67fda79cde49" providerId="AD" clId="Web-{63582E10-E806-43C3-8281-02B9771ADE7C}" dt="2023-09-15T06:52:20.178" v="16"/>
          <ac:spMkLst>
            <pc:docMk/>
            <pc:sldMk cId="163467353" sldId="263"/>
            <ac:spMk id="3" creationId="{E3062111-FE16-CCD1-3BF3-E1EB3BC615A2}"/>
          </ac:spMkLst>
        </pc:spChg>
      </pc:sldChg>
      <pc:sldMasterChg chg="del delSldLayout">
        <pc:chgData name="高橋　凪" userId="S::oom2325059@stu.o-hara.ac.jp::c9b30552-8b5e-470c-a056-67fda79cde49" providerId="AD" clId="Web-{63582E10-E806-43C3-8281-02B9771ADE7C}" dt="2023-09-15T06:52:20.178" v="16"/>
        <pc:sldMasterMkLst>
          <pc:docMk/>
          <pc:sldMasterMk cId="588427335" sldId="2147483660"/>
        </pc:sldMasterMkLst>
        <pc:sldLayoutChg chg="del">
          <pc:chgData name="高橋　凪" userId="S::oom2325059@stu.o-hara.ac.jp::c9b30552-8b5e-470c-a056-67fda79cde49" providerId="AD" clId="Web-{63582E10-E806-43C3-8281-02B9771ADE7C}" dt="2023-09-15T06:52:20.178" v="16"/>
          <pc:sldLayoutMkLst>
            <pc:docMk/>
            <pc:sldMasterMk cId="588427335" sldId="2147483660"/>
            <pc:sldLayoutMk cId="2095183681" sldId="2147483661"/>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953602626" sldId="2147483662"/>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2390234536" sldId="2147483663"/>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3426659655" sldId="2147483664"/>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1387945254" sldId="2147483665"/>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1196903263" sldId="2147483666"/>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3670877305" sldId="2147483667"/>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1279542793" sldId="2147483668"/>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3208307333" sldId="2147483669"/>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2112508236" sldId="2147483670"/>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1686784273" sldId="2147483671"/>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3627200418" sldId="2147483672"/>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4047765248" sldId="2147483673"/>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3612838669" sldId="2147483674"/>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1926026158" sldId="2147483675"/>
          </pc:sldLayoutMkLst>
        </pc:sldLayoutChg>
        <pc:sldLayoutChg chg="del">
          <pc:chgData name="高橋　凪" userId="S::oom2325059@stu.o-hara.ac.jp::c9b30552-8b5e-470c-a056-67fda79cde49" providerId="AD" clId="Web-{63582E10-E806-43C3-8281-02B9771ADE7C}" dt="2023-09-15T06:52:20.178" v="16"/>
          <pc:sldLayoutMkLst>
            <pc:docMk/>
            <pc:sldMasterMk cId="588427335" sldId="2147483660"/>
            <pc:sldLayoutMk cId="1985976922" sldId="2147483676"/>
          </pc:sldLayoutMkLst>
        </pc:sldLayoutChg>
      </pc:sldMasterChg>
      <pc:sldMasterChg chg="add addSldLayout modSldLayout">
        <pc:chgData name="高橋　凪" userId="S::oom2325059@stu.o-hara.ac.jp::c9b30552-8b5e-470c-a056-67fda79cde49" providerId="AD" clId="Web-{63582E10-E806-43C3-8281-02B9771ADE7C}" dt="2023-09-15T06:52:20.178" v="16"/>
        <pc:sldMasterMkLst>
          <pc:docMk/>
          <pc:sldMasterMk cId="964839038" sldId="2147483677"/>
        </pc:sldMasterMkLst>
        <pc:sldLayoutChg chg="add mod replId">
          <pc:chgData name="高橋　凪" userId="S::oom2325059@stu.o-hara.ac.jp::c9b30552-8b5e-470c-a056-67fda79cde49" providerId="AD" clId="Web-{63582E10-E806-43C3-8281-02B9771ADE7C}" dt="2023-09-15T06:52:20.178" v="16"/>
          <pc:sldLayoutMkLst>
            <pc:docMk/>
            <pc:sldMasterMk cId="964839038" sldId="2147483677"/>
            <pc:sldLayoutMk cId="889428586" sldId="2147483678"/>
          </pc:sldLayoutMkLst>
        </pc:sldLayoutChg>
        <pc:sldLayoutChg chg="add mod replId">
          <pc:chgData name="高橋　凪" userId="S::oom2325059@stu.o-hara.ac.jp::c9b30552-8b5e-470c-a056-67fda79cde49" providerId="AD" clId="Web-{63582E10-E806-43C3-8281-02B9771ADE7C}" dt="2023-09-15T06:52:20.178" v="16"/>
          <pc:sldLayoutMkLst>
            <pc:docMk/>
            <pc:sldMasterMk cId="964839038" sldId="2147483677"/>
            <pc:sldLayoutMk cId="1012176200" sldId="2147483679"/>
          </pc:sldLayoutMkLst>
        </pc:sldLayoutChg>
        <pc:sldLayoutChg chg="add mod replId">
          <pc:chgData name="高橋　凪" userId="S::oom2325059@stu.o-hara.ac.jp::c9b30552-8b5e-470c-a056-67fda79cde49" providerId="AD" clId="Web-{63582E10-E806-43C3-8281-02B9771ADE7C}" dt="2023-09-15T06:52:20.178" v="16"/>
          <pc:sldLayoutMkLst>
            <pc:docMk/>
            <pc:sldMasterMk cId="964839038" sldId="2147483677"/>
            <pc:sldLayoutMk cId="142687733" sldId="2147483680"/>
          </pc:sldLayoutMkLst>
        </pc:sldLayoutChg>
        <pc:sldLayoutChg chg="add mod replId">
          <pc:chgData name="高橋　凪" userId="S::oom2325059@stu.o-hara.ac.jp::c9b30552-8b5e-470c-a056-67fda79cde49" providerId="AD" clId="Web-{63582E10-E806-43C3-8281-02B9771ADE7C}" dt="2023-09-15T06:52:20.178" v="16"/>
          <pc:sldLayoutMkLst>
            <pc:docMk/>
            <pc:sldMasterMk cId="964839038" sldId="2147483677"/>
            <pc:sldLayoutMk cId="3777967745" sldId="2147483681"/>
          </pc:sldLayoutMkLst>
        </pc:sldLayoutChg>
        <pc:sldLayoutChg chg="add mod replId">
          <pc:chgData name="高橋　凪" userId="S::oom2325059@stu.o-hara.ac.jp::c9b30552-8b5e-470c-a056-67fda79cde49" providerId="AD" clId="Web-{63582E10-E806-43C3-8281-02B9771ADE7C}" dt="2023-09-15T06:52:20.178" v="16"/>
          <pc:sldLayoutMkLst>
            <pc:docMk/>
            <pc:sldMasterMk cId="964839038" sldId="2147483677"/>
            <pc:sldLayoutMk cId="2729482655" sldId="2147483682"/>
          </pc:sldLayoutMkLst>
        </pc:sldLayoutChg>
        <pc:sldLayoutChg chg="add mod replId">
          <pc:chgData name="高橋　凪" userId="S::oom2325059@stu.o-hara.ac.jp::c9b30552-8b5e-470c-a056-67fda79cde49" providerId="AD" clId="Web-{63582E10-E806-43C3-8281-02B9771ADE7C}" dt="2023-09-15T06:52:20.178" v="16"/>
          <pc:sldLayoutMkLst>
            <pc:docMk/>
            <pc:sldMasterMk cId="964839038" sldId="2147483677"/>
            <pc:sldLayoutMk cId="1883881321" sldId="2147483683"/>
          </pc:sldLayoutMkLst>
        </pc:sldLayoutChg>
        <pc:sldLayoutChg chg="add mod replId">
          <pc:chgData name="高橋　凪" userId="S::oom2325059@stu.o-hara.ac.jp::c9b30552-8b5e-470c-a056-67fda79cde49" providerId="AD" clId="Web-{63582E10-E806-43C3-8281-02B9771ADE7C}" dt="2023-09-15T06:52:20.178" v="16"/>
          <pc:sldLayoutMkLst>
            <pc:docMk/>
            <pc:sldMasterMk cId="964839038" sldId="2147483677"/>
            <pc:sldLayoutMk cId="3398723665" sldId="2147483684"/>
          </pc:sldLayoutMkLst>
        </pc:sldLayoutChg>
        <pc:sldLayoutChg chg="add mod replId">
          <pc:chgData name="高橋　凪" userId="S::oom2325059@stu.o-hara.ac.jp::c9b30552-8b5e-470c-a056-67fda79cde49" providerId="AD" clId="Web-{63582E10-E806-43C3-8281-02B9771ADE7C}" dt="2023-09-15T06:52:20.178" v="16"/>
          <pc:sldLayoutMkLst>
            <pc:docMk/>
            <pc:sldMasterMk cId="964839038" sldId="2147483677"/>
            <pc:sldLayoutMk cId="255427234" sldId="2147483685"/>
          </pc:sldLayoutMkLst>
        </pc:sldLayoutChg>
        <pc:sldLayoutChg chg="add mod replId">
          <pc:chgData name="高橋　凪" userId="S::oom2325059@stu.o-hara.ac.jp::c9b30552-8b5e-470c-a056-67fda79cde49" providerId="AD" clId="Web-{63582E10-E806-43C3-8281-02B9771ADE7C}" dt="2023-09-15T06:52:20.178" v="16"/>
          <pc:sldLayoutMkLst>
            <pc:docMk/>
            <pc:sldMasterMk cId="964839038" sldId="2147483677"/>
            <pc:sldLayoutMk cId="3907593769" sldId="2147483686"/>
          </pc:sldLayoutMkLst>
        </pc:sldLayoutChg>
        <pc:sldLayoutChg chg="add mod replId">
          <pc:chgData name="高橋　凪" userId="S::oom2325059@stu.o-hara.ac.jp::c9b30552-8b5e-470c-a056-67fda79cde49" providerId="AD" clId="Web-{63582E10-E806-43C3-8281-02B9771ADE7C}" dt="2023-09-15T06:52:20.178" v="16"/>
          <pc:sldLayoutMkLst>
            <pc:docMk/>
            <pc:sldMasterMk cId="964839038" sldId="2147483677"/>
            <pc:sldLayoutMk cId="983484823" sldId="2147483687"/>
          </pc:sldLayoutMkLst>
        </pc:sldLayoutChg>
        <pc:sldLayoutChg chg="add mod replId">
          <pc:chgData name="高橋　凪" userId="S::oom2325059@stu.o-hara.ac.jp::c9b30552-8b5e-470c-a056-67fda79cde49" providerId="AD" clId="Web-{63582E10-E806-43C3-8281-02B9771ADE7C}" dt="2023-09-15T06:52:20.178" v="16"/>
          <pc:sldLayoutMkLst>
            <pc:docMk/>
            <pc:sldMasterMk cId="964839038" sldId="2147483677"/>
            <pc:sldLayoutMk cId="3043944405" sldId="2147483688"/>
          </pc:sldLayoutMkLst>
        </pc:sldLayoutChg>
      </pc:sldMasterChg>
    </pc:docChg>
  </pc:docChgLst>
  <pc:docChgLst>
    <pc:chgData name="杉田　祐貴" userId="S::oom2325021@stu.o-hara.ac.jp::c999fa3b-d33c-4333-ac95-bdf3e2ace282" providerId="AD" clId="Web-{45359350-7206-4AA2-9676-202133902D93}"/>
    <pc:docChg chg="modSld">
      <pc:chgData name="杉田　祐貴" userId="S::oom2325021@stu.o-hara.ac.jp::c999fa3b-d33c-4333-ac95-bdf3e2ace282" providerId="AD" clId="Web-{45359350-7206-4AA2-9676-202133902D93}" dt="2023-09-28T06:47:36.237" v="19" actId="20577"/>
      <pc:docMkLst>
        <pc:docMk/>
      </pc:docMkLst>
      <pc:sldChg chg="modSp">
        <pc:chgData name="杉田　祐貴" userId="S::oom2325021@stu.o-hara.ac.jp::c999fa3b-d33c-4333-ac95-bdf3e2ace282" providerId="AD" clId="Web-{45359350-7206-4AA2-9676-202133902D93}" dt="2023-09-28T06:44:54.061" v="3" actId="20577"/>
        <pc:sldMkLst>
          <pc:docMk/>
          <pc:sldMk cId="4063803380" sldId="264"/>
        </pc:sldMkLst>
        <pc:spChg chg="mod">
          <ac:chgData name="杉田　祐貴" userId="S::oom2325021@stu.o-hara.ac.jp::c999fa3b-d33c-4333-ac95-bdf3e2ace282" providerId="AD" clId="Web-{45359350-7206-4AA2-9676-202133902D93}" dt="2023-09-28T06:44:54.061" v="3" actId="20577"/>
          <ac:spMkLst>
            <pc:docMk/>
            <pc:sldMk cId="4063803380" sldId="264"/>
            <ac:spMk id="2" creationId="{0F433D0C-F29B-EF17-3C34-D673271DE8F5}"/>
          </ac:spMkLst>
        </pc:spChg>
      </pc:sldChg>
      <pc:sldChg chg="modSp">
        <pc:chgData name="杉田　祐貴" userId="S::oom2325021@stu.o-hara.ac.jp::c999fa3b-d33c-4333-ac95-bdf3e2ace282" providerId="AD" clId="Web-{45359350-7206-4AA2-9676-202133902D93}" dt="2023-09-28T06:45:59.625" v="6" actId="20577"/>
        <pc:sldMkLst>
          <pc:docMk/>
          <pc:sldMk cId="3066334184" sldId="265"/>
        </pc:sldMkLst>
        <pc:spChg chg="mod">
          <ac:chgData name="杉田　祐貴" userId="S::oom2325021@stu.o-hara.ac.jp::c999fa3b-d33c-4333-ac95-bdf3e2ace282" providerId="AD" clId="Web-{45359350-7206-4AA2-9676-202133902D93}" dt="2023-09-28T06:45:59.625" v="6" actId="20577"/>
          <ac:spMkLst>
            <pc:docMk/>
            <pc:sldMk cId="3066334184" sldId="265"/>
            <ac:spMk id="2" creationId="{C57A7C6C-F11B-B1A5-58BF-561C2C29F1D5}"/>
          </ac:spMkLst>
        </pc:spChg>
      </pc:sldChg>
      <pc:sldChg chg="modSp">
        <pc:chgData name="杉田　祐貴" userId="S::oom2325021@stu.o-hara.ac.jp::c999fa3b-d33c-4333-ac95-bdf3e2ace282" providerId="AD" clId="Web-{45359350-7206-4AA2-9676-202133902D93}" dt="2023-09-28T06:47:36.237" v="19" actId="20577"/>
        <pc:sldMkLst>
          <pc:docMk/>
          <pc:sldMk cId="3707187078" sldId="271"/>
        </pc:sldMkLst>
        <pc:spChg chg="mod">
          <ac:chgData name="杉田　祐貴" userId="S::oom2325021@stu.o-hara.ac.jp::c999fa3b-d33c-4333-ac95-bdf3e2ace282" providerId="AD" clId="Web-{45359350-7206-4AA2-9676-202133902D93}" dt="2023-09-28T06:47:36.237" v="19" actId="20577"/>
          <ac:spMkLst>
            <pc:docMk/>
            <pc:sldMk cId="3707187078" sldId="271"/>
            <ac:spMk id="2" creationId="{DA90773E-6CBB-F6C4-283B-098388071F6C}"/>
          </ac:spMkLst>
        </pc:spChg>
      </pc:sldChg>
    </pc:docChg>
  </pc:docChgLst>
  <pc:docChgLst>
    <pc:chgData name="小山　祐季" userId="S::oom2325225@stu.o-hara.ac.jp::b0fc2687-1f44-4104-9ad3-a9ff655377aa" providerId="AD" clId="Web-{A53F4C86-5F92-4D2B-8460-0D535F730C1E}"/>
    <pc:docChg chg="addSld modSld sldOrd modSection">
      <pc:chgData name="小山　祐季" userId="S::oom2325225@stu.o-hara.ac.jp::b0fc2687-1f44-4104-9ad3-a9ff655377aa" providerId="AD" clId="Web-{A53F4C86-5F92-4D2B-8460-0D535F730C1E}" dt="2023-09-21T07:46:30.730" v="75"/>
      <pc:docMkLst>
        <pc:docMk/>
      </pc:docMkLst>
      <pc:sldChg chg="addSp delSp modSp addAnim">
        <pc:chgData name="小山　祐季" userId="S::oom2325225@stu.o-hara.ac.jp::b0fc2687-1f44-4104-9ad3-a9ff655377aa" providerId="AD" clId="Web-{A53F4C86-5F92-4D2B-8460-0D535F730C1E}" dt="2023-09-21T07:46:30.730" v="75"/>
        <pc:sldMkLst>
          <pc:docMk/>
          <pc:sldMk cId="3066334184" sldId="265"/>
        </pc:sldMkLst>
        <pc:spChg chg="mod">
          <ac:chgData name="小山　祐季" userId="S::oom2325225@stu.o-hara.ac.jp::b0fc2687-1f44-4104-9ad3-a9ff655377aa" providerId="AD" clId="Web-{A53F4C86-5F92-4D2B-8460-0D535F730C1E}" dt="2023-09-21T07:46:30.730" v="75"/>
          <ac:spMkLst>
            <pc:docMk/>
            <pc:sldMk cId="3066334184" sldId="265"/>
            <ac:spMk id="2" creationId="{C57A7C6C-F11B-B1A5-58BF-561C2C29F1D5}"/>
          </ac:spMkLst>
        </pc:spChg>
        <pc:spChg chg="del mod">
          <ac:chgData name="小山　祐季" userId="S::oom2325225@stu.o-hara.ac.jp::b0fc2687-1f44-4104-9ad3-a9ff655377aa" providerId="AD" clId="Web-{A53F4C86-5F92-4D2B-8460-0D535F730C1E}" dt="2023-09-21T07:46:30.730" v="75"/>
          <ac:spMkLst>
            <pc:docMk/>
            <pc:sldMk cId="3066334184" sldId="265"/>
            <ac:spMk id="43" creationId="{ECB22251-186A-C403-D74C-38832AD3E4FD}"/>
          </ac:spMkLst>
        </pc:spChg>
        <pc:spChg chg="del">
          <ac:chgData name="小山　祐季" userId="S::oom2325225@stu.o-hara.ac.jp::b0fc2687-1f44-4104-9ad3-a9ff655377aa" providerId="AD" clId="Web-{A53F4C86-5F92-4D2B-8460-0D535F730C1E}" dt="2023-09-21T07:43:48.730" v="60"/>
          <ac:spMkLst>
            <pc:docMk/>
            <pc:sldMk cId="3066334184" sldId="265"/>
            <ac:spMk id="96" creationId="{84D4DDB8-B68F-45B0-9F62-C4279996F672}"/>
          </ac:spMkLst>
        </pc:spChg>
        <pc:spChg chg="del">
          <ac:chgData name="小山　祐季" userId="S::oom2325225@stu.o-hara.ac.jp::b0fc2687-1f44-4104-9ad3-a9ff655377aa" providerId="AD" clId="Web-{A53F4C86-5F92-4D2B-8460-0D535F730C1E}" dt="2023-09-21T07:43:48.730" v="60"/>
          <ac:spMkLst>
            <pc:docMk/>
            <pc:sldMk cId="3066334184" sldId="265"/>
            <ac:spMk id="97" creationId="{5DCB5928-DC7D-4612-9922-441966E15627}"/>
          </ac:spMkLst>
        </pc:spChg>
        <pc:spChg chg="del">
          <ac:chgData name="小山　祐季" userId="S::oom2325225@stu.o-hara.ac.jp::b0fc2687-1f44-4104-9ad3-a9ff655377aa" providerId="AD" clId="Web-{A53F4C86-5F92-4D2B-8460-0D535F730C1E}" dt="2023-09-21T07:43:48.730" v="60"/>
          <ac:spMkLst>
            <pc:docMk/>
            <pc:sldMk cId="3066334184" sldId="265"/>
            <ac:spMk id="98" creationId="{AF2F604E-43BE-4DC3-B983-E071523364F8}"/>
          </ac:spMkLst>
        </pc:spChg>
        <pc:spChg chg="del">
          <ac:chgData name="小山　祐季" userId="S::oom2325225@stu.o-hara.ac.jp::b0fc2687-1f44-4104-9ad3-a9ff655377aa" providerId="AD" clId="Web-{A53F4C86-5F92-4D2B-8460-0D535F730C1E}" dt="2023-09-21T07:43:48.730" v="60"/>
          <ac:spMkLst>
            <pc:docMk/>
            <pc:sldMk cId="3066334184" sldId="265"/>
            <ac:spMk id="99" creationId="{682C1161-1736-45EC-99B7-33F3CAE9D517}"/>
          </ac:spMkLst>
        </pc:spChg>
        <pc:spChg chg="del">
          <ac:chgData name="小山　祐季" userId="S::oom2325225@stu.o-hara.ac.jp::b0fc2687-1f44-4104-9ad3-a9ff655377aa" providerId="AD" clId="Web-{A53F4C86-5F92-4D2B-8460-0D535F730C1E}" dt="2023-09-21T07:43:48.730" v="60"/>
          <ac:spMkLst>
            <pc:docMk/>
            <pc:sldMk cId="3066334184" sldId="265"/>
            <ac:spMk id="100" creationId="{08C9B587-E65E-4B52-B37C-ABEBB6E87928}"/>
          </ac:spMkLst>
        </pc:spChg>
        <pc:spChg chg="add del">
          <ac:chgData name="小山　祐季" userId="S::oom2325225@stu.o-hara.ac.jp::b0fc2687-1f44-4104-9ad3-a9ff655377aa" providerId="AD" clId="Web-{A53F4C86-5F92-4D2B-8460-0D535F730C1E}" dt="2023-09-21T07:44:33.465" v="64"/>
          <ac:spMkLst>
            <pc:docMk/>
            <pc:sldMk cId="3066334184" sldId="265"/>
            <ac:spMk id="102" creationId="{F13C74B1-5B17-4795-BED0-7140497B445A}"/>
          </ac:spMkLst>
        </pc:spChg>
        <pc:spChg chg="add del">
          <ac:chgData name="小山　祐季" userId="S::oom2325225@stu.o-hara.ac.jp::b0fc2687-1f44-4104-9ad3-a9ff655377aa" providerId="AD" clId="Web-{A53F4C86-5F92-4D2B-8460-0D535F730C1E}" dt="2023-09-21T07:44:33.465" v="64"/>
          <ac:spMkLst>
            <pc:docMk/>
            <pc:sldMk cId="3066334184" sldId="265"/>
            <ac:spMk id="103" creationId="{D4974D33-8DC5-464E-8C6D-BE58F0669C17}"/>
          </ac:spMkLst>
        </pc:spChg>
        <pc:spChg chg="add del">
          <ac:chgData name="小山　祐季" userId="S::oom2325225@stu.o-hara.ac.jp::b0fc2687-1f44-4104-9ad3-a9ff655377aa" providerId="AD" clId="Web-{A53F4C86-5F92-4D2B-8460-0D535F730C1E}" dt="2023-09-21T07:46:30.730" v="75"/>
          <ac:spMkLst>
            <pc:docMk/>
            <pc:sldMk cId="3066334184" sldId="265"/>
            <ac:spMk id="108" creationId="{F13C74B1-5B17-4795-BED0-7140497B445A}"/>
          </ac:spMkLst>
        </pc:spChg>
        <pc:spChg chg="add del">
          <ac:chgData name="小山　祐季" userId="S::oom2325225@stu.o-hara.ac.jp::b0fc2687-1f44-4104-9ad3-a9ff655377aa" providerId="AD" clId="Web-{A53F4C86-5F92-4D2B-8460-0D535F730C1E}" dt="2023-09-21T07:46:30.730" v="75"/>
          <ac:spMkLst>
            <pc:docMk/>
            <pc:sldMk cId="3066334184" sldId="265"/>
            <ac:spMk id="110" creationId="{D4974D33-8DC5-464E-8C6D-BE58F0669C17}"/>
          </ac:spMkLst>
        </pc:spChg>
        <pc:spChg chg="add del">
          <ac:chgData name="小山　祐季" userId="S::oom2325225@stu.o-hara.ac.jp::b0fc2687-1f44-4104-9ad3-a9ff655377aa" providerId="AD" clId="Web-{A53F4C86-5F92-4D2B-8460-0D535F730C1E}" dt="2023-09-21T07:46:30.730" v="74"/>
          <ac:spMkLst>
            <pc:docMk/>
            <pc:sldMk cId="3066334184" sldId="265"/>
            <ac:spMk id="115" creationId="{F13C74B1-5B17-4795-BED0-7140497B445A}"/>
          </ac:spMkLst>
        </pc:spChg>
        <pc:spChg chg="add del">
          <ac:chgData name="小山　祐季" userId="S::oom2325225@stu.o-hara.ac.jp::b0fc2687-1f44-4104-9ad3-a9ff655377aa" providerId="AD" clId="Web-{A53F4C86-5F92-4D2B-8460-0D535F730C1E}" dt="2023-09-21T07:46:30.730" v="74"/>
          <ac:spMkLst>
            <pc:docMk/>
            <pc:sldMk cId="3066334184" sldId="265"/>
            <ac:spMk id="117" creationId="{D4974D33-8DC5-464E-8C6D-BE58F0669C17}"/>
          </ac:spMkLst>
        </pc:spChg>
        <pc:spChg chg="add">
          <ac:chgData name="小山　祐季" userId="S::oom2325225@stu.o-hara.ac.jp::b0fc2687-1f44-4104-9ad3-a9ff655377aa" providerId="AD" clId="Web-{A53F4C86-5F92-4D2B-8460-0D535F730C1E}" dt="2023-09-21T07:46:30.730" v="75"/>
          <ac:spMkLst>
            <pc:docMk/>
            <pc:sldMk cId="3066334184" sldId="265"/>
            <ac:spMk id="119" creationId="{9B7AD9F6-8CE7-4299-8FC6-328F4DCD3FF9}"/>
          </ac:spMkLst>
        </pc:spChg>
        <pc:spChg chg="add">
          <ac:chgData name="小山　祐季" userId="S::oom2325225@stu.o-hara.ac.jp::b0fc2687-1f44-4104-9ad3-a9ff655377aa" providerId="AD" clId="Web-{A53F4C86-5F92-4D2B-8460-0D535F730C1E}" dt="2023-09-21T07:46:30.730" v="75"/>
          <ac:spMkLst>
            <pc:docMk/>
            <pc:sldMk cId="3066334184" sldId="265"/>
            <ac:spMk id="120" creationId="{F49775AF-8896-43EE-92C6-83497D6DC56F}"/>
          </ac:spMkLst>
        </pc:spChg>
        <pc:picChg chg="mod">
          <ac:chgData name="小山　祐季" userId="S::oom2325225@stu.o-hara.ac.jp::b0fc2687-1f44-4104-9ad3-a9ff655377aa" providerId="AD" clId="Web-{A53F4C86-5F92-4D2B-8460-0D535F730C1E}" dt="2023-09-21T07:46:30.730" v="75"/>
          <ac:picMkLst>
            <pc:docMk/>
            <pc:sldMk cId="3066334184" sldId="265"/>
            <ac:picMk id="3" creationId="{35B5E577-7448-59B9-850E-2E34ED70FC87}"/>
          </ac:picMkLst>
        </pc:picChg>
      </pc:sldChg>
      <pc:sldChg chg="modSp">
        <pc:chgData name="小山　祐季" userId="S::oom2325225@stu.o-hara.ac.jp::b0fc2687-1f44-4104-9ad3-a9ff655377aa" providerId="AD" clId="Web-{A53F4C86-5F92-4D2B-8460-0D535F730C1E}" dt="2023-09-21T07:09:35.923" v="19" actId="1076"/>
        <pc:sldMkLst>
          <pc:docMk/>
          <pc:sldMk cId="2409406200" sldId="266"/>
        </pc:sldMkLst>
        <pc:spChg chg="mod">
          <ac:chgData name="小山　祐季" userId="S::oom2325225@stu.o-hara.ac.jp::b0fc2687-1f44-4104-9ad3-a9ff655377aa" providerId="AD" clId="Web-{A53F4C86-5F92-4D2B-8460-0D535F730C1E}" dt="2023-09-21T07:09:35.923" v="19" actId="1076"/>
          <ac:spMkLst>
            <pc:docMk/>
            <pc:sldMk cId="2409406200" sldId="266"/>
            <ac:spMk id="10" creationId="{23CB97E3-DCDA-2E02-ABEC-1177746734F3}"/>
          </ac:spMkLst>
        </pc:spChg>
      </pc:sldChg>
      <pc:sldChg chg="modSp ord">
        <pc:chgData name="小山　祐季" userId="S::oom2325225@stu.o-hara.ac.jp::b0fc2687-1f44-4104-9ad3-a9ff655377aa" providerId="AD" clId="Web-{A53F4C86-5F92-4D2B-8460-0D535F730C1E}" dt="2023-09-21T07:05:33.970" v="2" actId="20577"/>
        <pc:sldMkLst>
          <pc:docMk/>
          <pc:sldMk cId="1880703264" sldId="269"/>
        </pc:sldMkLst>
        <pc:spChg chg="mod">
          <ac:chgData name="小山　祐季" userId="S::oom2325225@stu.o-hara.ac.jp::b0fc2687-1f44-4104-9ad3-a9ff655377aa" providerId="AD" clId="Web-{A53F4C86-5F92-4D2B-8460-0D535F730C1E}" dt="2023-09-21T07:05:33.970" v="2" actId="20577"/>
          <ac:spMkLst>
            <pc:docMk/>
            <pc:sldMk cId="1880703264" sldId="269"/>
            <ac:spMk id="8" creationId="{56C187ED-2AEC-C685-15B4-A1981C98266A}"/>
          </ac:spMkLst>
        </pc:spChg>
      </pc:sldChg>
      <pc:sldChg chg="addSp delSp modSp new mod ord modClrScheme modShow chgLayout">
        <pc:chgData name="小山　祐季" userId="S::oom2325225@stu.o-hara.ac.jp::b0fc2687-1f44-4104-9ad3-a9ff655377aa" providerId="AD" clId="Web-{A53F4C86-5F92-4D2B-8460-0D535F730C1E}" dt="2023-09-21T07:43:07.559" v="59"/>
        <pc:sldMkLst>
          <pc:docMk/>
          <pc:sldMk cId="3617821553" sldId="270"/>
        </pc:sldMkLst>
        <pc:spChg chg="mod ord">
          <ac:chgData name="小山　祐季" userId="S::oom2325225@stu.o-hara.ac.jp::b0fc2687-1f44-4104-9ad3-a9ff655377aa" providerId="AD" clId="Web-{A53F4C86-5F92-4D2B-8460-0D535F730C1E}" dt="2023-09-21T07:43:07.559" v="59"/>
          <ac:spMkLst>
            <pc:docMk/>
            <pc:sldMk cId="3617821553" sldId="270"/>
            <ac:spMk id="2" creationId="{CCD22286-DF1D-614B-7886-979FE19F03E2}"/>
          </ac:spMkLst>
        </pc:spChg>
        <pc:spChg chg="mod ord">
          <ac:chgData name="小山　祐季" userId="S::oom2325225@stu.o-hara.ac.jp::b0fc2687-1f44-4104-9ad3-a9ff655377aa" providerId="AD" clId="Web-{A53F4C86-5F92-4D2B-8460-0D535F730C1E}" dt="2023-09-21T07:43:07.559" v="59"/>
          <ac:spMkLst>
            <pc:docMk/>
            <pc:sldMk cId="3617821553" sldId="270"/>
            <ac:spMk id="3" creationId="{45421EAD-7AF5-0AA2-BB07-676C60291C2A}"/>
          </ac:spMkLst>
        </pc:spChg>
        <pc:spChg chg="del">
          <ac:chgData name="小山　祐季" userId="S::oom2325225@stu.o-hara.ac.jp::b0fc2687-1f44-4104-9ad3-a9ff655377aa" providerId="AD" clId="Web-{A53F4C86-5F92-4D2B-8460-0D535F730C1E}" dt="2023-09-21T07:32:16.435" v="39"/>
          <ac:spMkLst>
            <pc:docMk/>
            <pc:sldMk cId="3617821553" sldId="270"/>
            <ac:spMk id="4" creationId="{D2261C85-4BED-8E49-021F-CD87D2087825}"/>
          </ac:spMkLst>
        </pc:spChg>
        <pc:spChg chg="del">
          <ac:chgData name="小山　祐季" userId="S::oom2325225@stu.o-hara.ac.jp::b0fc2687-1f44-4104-9ad3-a9ff655377aa" providerId="AD" clId="Web-{A53F4C86-5F92-4D2B-8460-0D535F730C1E}" dt="2023-09-21T07:40:19.840" v="56"/>
          <ac:spMkLst>
            <pc:docMk/>
            <pc:sldMk cId="3617821553" sldId="270"/>
            <ac:spMk id="6" creationId="{F13C74B1-5B17-4795-BED0-7140497B445A}"/>
          </ac:spMkLst>
        </pc:spChg>
        <pc:spChg chg="del">
          <ac:chgData name="小山　祐季" userId="S::oom2325225@stu.o-hara.ac.jp::b0fc2687-1f44-4104-9ad3-a9ff655377aa" providerId="AD" clId="Web-{A53F4C86-5F92-4D2B-8460-0D535F730C1E}" dt="2023-09-21T07:40:19.840" v="56"/>
          <ac:spMkLst>
            <pc:docMk/>
            <pc:sldMk cId="3617821553" sldId="270"/>
            <ac:spMk id="7" creationId="{D4974D33-8DC5-464E-8C6D-BE58F0669C17}"/>
          </ac:spMkLst>
        </pc:spChg>
        <pc:spChg chg="add del">
          <ac:chgData name="小山　祐季" userId="S::oom2325225@stu.o-hara.ac.jp::b0fc2687-1f44-4104-9ad3-a9ff655377aa" providerId="AD" clId="Web-{A53F4C86-5F92-4D2B-8460-0D535F730C1E}" dt="2023-09-21T07:43:07.559" v="59"/>
          <ac:spMkLst>
            <pc:docMk/>
            <pc:sldMk cId="3617821553" sldId="270"/>
            <ac:spMk id="12" creationId="{F13C74B1-5B17-4795-BED0-7140497B445A}"/>
          </ac:spMkLst>
        </pc:spChg>
        <pc:spChg chg="add del">
          <ac:chgData name="小山　祐季" userId="S::oom2325225@stu.o-hara.ac.jp::b0fc2687-1f44-4104-9ad3-a9ff655377aa" providerId="AD" clId="Web-{A53F4C86-5F92-4D2B-8460-0D535F730C1E}" dt="2023-09-21T07:43:07.559" v="59"/>
          <ac:spMkLst>
            <pc:docMk/>
            <pc:sldMk cId="3617821553" sldId="270"/>
            <ac:spMk id="14" creationId="{D4974D33-8DC5-464E-8C6D-BE58F0669C17}"/>
          </ac:spMkLst>
        </pc:spChg>
        <pc:grpChg chg="add">
          <ac:chgData name="小山　祐季" userId="S::oom2325225@stu.o-hara.ac.jp::b0fc2687-1f44-4104-9ad3-a9ff655377aa" providerId="AD" clId="Web-{A53F4C86-5F92-4D2B-8460-0D535F730C1E}" dt="2023-09-21T07:43:07.559" v="59"/>
          <ac:grpSpMkLst>
            <pc:docMk/>
            <pc:sldMk cId="3617821553" sldId="270"/>
            <ac:grpSpMk id="16" creationId="{6258F736-B256-8039-9DC6-F4E49A5C5AD5}"/>
          </ac:grpSpMkLst>
        </pc:grpChg>
        <pc:picChg chg="add mod">
          <ac:chgData name="小山　祐季" userId="S::oom2325225@stu.o-hara.ac.jp::b0fc2687-1f44-4104-9ad3-a9ff655377aa" providerId="AD" clId="Web-{A53F4C86-5F92-4D2B-8460-0D535F730C1E}" dt="2023-09-21T07:43:07.559" v="59"/>
          <ac:picMkLst>
            <pc:docMk/>
            <pc:sldMk cId="3617821553" sldId="270"/>
            <ac:picMk id="5" creationId="{5AC422D7-A1E2-A073-80A8-D62BBA6D08C2}"/>
          </ac:picMkLst>
        </pc:picChg>
      </pc:sldChg>
    </pc:docChg>
  </pc:docChgLst>
  <pc:docChgLst>
    <pc:chgData name="杉田　祐貴" userId="S::oom2325021@stu.o-hara.ac.jp::c999fa3b-d33c-4333-ac95-bdf3e2ace282" providerId="AD" clId="Web-{D2001B2C-062B-4EDB-A779-0F9EE3B9AEE3}"/>
    <pc:docChg chg="modSld">
      <pc:chgData name="杉田　祐貴" userId="S::oom2325021@stu.o-hara.ac.jp::c999fa3b-d33c-4333-ac95-bdf3e2ace282" providerId="AD" clId="Web-{D2001B2C-062B-4EDB-A779-0F9EE3B9AEE3}" dt="2023-09-28T06:30:32.879" v="0"/>
      <pc:docMkLst>
        <pc:docMk/>
      </pc:docMkLst>
      <pc:sldChg chg="modTransition">
        <pc:chgData name="杉田　祐貴" userId="S::oom2325021@stu.o-hara.ac.jp::c999fa3b-d33c-4333-ac95-bdf3e2ace282" providerId="AD" clId="Web-{D2001B2C-062B-4EDB-A779-0F9EE3B9AEE3}" dt="2023-09-28T06:30:32.879" v="0"/>
        <pc:sldMkLst>
          <pc:docMk/>
          <pc:sldMk cId="4063803380" sldId="264"/>
        </pc:sldMkLst>
      </pc:sldChg>
    </pc:docChg>
  </pc:docChgLst>
  <pc:docChgLst>
    <pc:chgData name="小山　祐季" userId="S::oom2325225@stu.o-hara.ac.jp::b0fc2687-1f44-4104-9ad3-a9ff655377aa" providerId="AD" clId="Web-{33E070B8-7322-4121-9D37-E9F16A1AF2C1}"/>
    <pc:docChg chg="modSld">
      <pc:chgData name="小山　祐季" userId="S::oom2325225@stu.o-hara.ac.jp::b0fc2687-1f44-4104-9ad3-a9ff655377aa" providerId="AD" clId="Web-{33E070B8-7322-4121-9D37-E9F16A1AF2C1}" dt="2023-09-28T06:52:16.040" v="32"/>
      <pc:docMkLst>
        <pc:docMk/>
      </pc:docMkLst>
      <pc:sldChg chg="modSp">
        <pc:chgData name="小山　祐季" userId="S::oom2325225@stu.o-hara.ac.jp::b0fc2687-1f44-4104-9ad3-a9ff655377aa" providerId="AD" clId="Web-{33E070B8-7322-4121-9D37-E9F16A1AF2C1}" dt="2023-09-28T06:52:16.040" v="32"/>
        <pc:sldMkLst>
          <pc:docMk/>
          <pc:sldMk cId="1476268990" sldId="257"/>
        </pc:sldMkLst>
        <pc:spChg chg="mod">
          <ac:chgData name="小山　祐季" userId="S::oom2325225@stu.o-hara.ac.jp::b0fc2687-1f44-4104-9ad3-a9ff655377aa" providerId="AD" clId="Web-{33E070B8-7322-4121-9D37-E9F16A1AF2C1}" dt="2023-09-28T06:52:16.040" v="32"/>
          <ac:spMkLst>
            <pc:docMk/>
            <pc:sldMk cId="1476268990" sldId="257"/>
            <ac:spMk id="8" creationId="{DE939138-8FA3-74DE-A6CE-380934EF777E}"/>
          </ac:spMkLst>
        </pc:spChg>
      </pc:sldChg>
      <pc:sldChg chg="modSp">
        <pc:chgData name="小山　祐季" userId="S::oom2325225@stu.o-hara.ac.jp::b0fc2687-1f44-4104-9ad3-a9ff655377aa" providerId="AD" clId="Web-{33E070B8-7322-4121-9D37-E9F16A1AF2C1}" dt="2023-09-28T06:49:45.505" v="25" actId="20577"/>
        <pc:sldMkLst>
          <pc:docMk/>
          <pc:sldMk cId="219874567" sldId="260"/>
        </pc:sldMkLst>
        <pc:spChg chg="mod">
          <ac:chgData name="小山　祐季" userId="S::oom2325225@stu.o-hara.ac.jp::b0fc2687-1f44-4104-9ad3-a9ff655377aa" providerId="AD" clId="Web-{33E070B8-7322-4121-9D37-E9F16A1AF2C1}" dt="2023-09-28T06:49:45.505" v="25" actId="20577"/>
          <ac:spMkLst>
            <pc:docMk/>
            <pc:sldMk cId="219874567" sldId="260"/>
            <ac:spMk id="2" creationId="{1E61F11C-33B2-6279-2ECA-112D1FAF471C}"/>
          </ac:spMkLst>
        </pc:spChg>
      </pc:sldChg>
      <pc:sldChg chg="modSp">
        <pc:chgData name="小山　祐季" userId="S::oom2325225@stu.o-hara.ac.jp::b0fc2687-1f44-4104-9ad3-a9ff655377aa" providerId="AD" clId="Web-{33E070B8-7322-4121-9D37-E9F16A1AF2C1}" dt="2023-09-28T06:49:55.177" v="26" actId="20577"/>
        <pc:sldMkLst>
          <pc:docMk/>
          <pc:sldMk cId="3320733980" sldId="262"/>
        </pc:sldMkLst>
        <pc:spChg chg="mod">
          <ac:chgData name="小山　祐季" userId="S::oom2325225@stu.o-hara.ac.jp::b0fc2687-1f44-4104-9ad3-a9ff655377aa" providerId="AD" clId="Web-{33E070B8-7322-4121-9D37-E9F16A1AF2C1}" dt="2023-09-28T06:49:55.177" v="26" actId="20577"/>
          <ac:spMkLst>
            <pc:docMk/>
            <pc:sldMk cId="3320733980" sldId="262"/>
            <ac:spMk id="3" creationId="{0ADA2052-FD90-62D9-680E-9D8018861F83}"/>
          </ac:spMkLst>
        </pc:spChg>
      </pc:sldChg>
      <pc:sldChg chg="modSp">
        <pc:chgData name="小山　祐季" userId="S::oom2325225@stu.o-hara.ac.jp::b0fc2687-1f44-4104-9ad3-a9ff655377aa" providerId="AD" clId="Web-{33E070B8-7322-4121-9D37-E9F16A1AF2C1}" dt="2023-09-28T06:49:24.442" v="23" actId="20577"/>
        <pc:sldMkLst>
          <pc:docMk/>
          <pc:sldMk cId="163467353" sldId="263"/>
        </pc:sldMkLst>
        <pc:spChg chg="mod">
          <ac:chgData name="小山　祐季" userId="S::oom2325225@stu.o-hara.ac.jp::b0fc2687-1f44-4104-9ad3-a9ff655377aa" providerId="AD" clId="Web-{33E070B8-7322-4121-9D37-E9F16A1AF2C1}" dt="2023-09-28T06:49:24.442" v="23" actId="20577"/>
          <ac:spMkLst>
            <pc:docMk/>
            <pc:sldMk cId="163467353" sldId="263"/>
            <ac:spMk id="8" creationId="{56C187ED-2AEC-C685-15B4-A1981C98266A}"/>
          </ac:spMkLst>
        </pc:spChg>
      </pc:sldChg>
      <pc:sldChg chg="modSp addAnim delAnim">
        <pc:chgData name="小山　祐季" userId="S::oom2325225@stu.o-hara.ac.jp::b0fc2687-1f44-4104-9ad3-a9ff655377aa" providerId="AD" clId="Web-{33E070B8-7322-4121-9D37-E9F16A1AF2C1}" dt="2023-09-28T06:51:13.835" v="31" actId="14100"/>
        <pc:sldMkLst>
          <pc:docMk/>
          <pc:sldMk cId="1210233373" sldId="267"/>
        </pc:sldMkLst>
        <pc:spChg chg="mod">
          <ac:chgData name="小山　祐季" userId="S::oom2325225@stu.o-hara.ac.jp::b0fc2687-1f44-4104-9ad3-a9ff655377aa" providerId="AD" clId="Web-{33E070B8-7322-4121-9D37-E9F16A1AF2C1}" dt="2023-09-28T06:51:13.835" v="31" actId="14100"/>
          <ac:spMkLst>
            <pc:docMk/>
            <pc:sldMk cId="1210233373" sldId="267"/>
            <ac:spMk id="4" creationId="{3098D639-FD0F-F9F9-92FA-661829DF7E48}"/>
          </ac:spMkLst>
        </pc:spChg>
      </pc:sldChg>
      <pc:sldChg chg="modSp">
        <pc:chgData name="小山　祐季" userId="S::oom2325225@stu.o-hara.ac.jp::b0fc2687-1f44-4104-9ad3-a9ff655377aa" providerId="AD" clId="Web-{33E070B8-7322-4121-9D37-E9F16A1AF2C1}" dt="2023-09-28T06:49:35.177" v="24" actId="20577"/>
        <pc:sldMkLst>
          <pc:docMk/>
          <pc:sldMk cId="1880703264" sldId="269"/>
        </pc:sldMkLst>
        <pc:spChg chg="mod">
          <ac:chgData name="小山　祐季" userId="S::oom2325225@stu.o-hara.ac.jp::b0fc2687-1f44-4104-9ad3-a9ff655377aa" providerId="AD" clId="Web-{33E070B8-7322-4121-9D37-E9F16A1AF2C1}" dt="2023-09-28T06:49:35.177" v="24" actId="20577"/>
          <ac:spMkLst>
            <pc:docMk/>
            <pc:sldMk cId="1880703264" sldId="269"/>
            <ac:spMk id="3" creationId="{98151FF1-A0D6-2FB9-13C4-4F52D26B0277}"/>
          </ac:spMkLst>
        </pc:spChg>
      </pc:sldChg>
      <pc:sldChg chg="modSp addAnim delAnim">
        <pc:chgData name="小山　祐季" userId="S::oom2325225@stu.o-hara.ac.jp::b0fc2687-1f44-4104-9ad3-a9ff655377aa" providerId="AD" clId="Web-{33E070B8-7322-4121-9D37-E9F16A1AF2C1}" dt="2023-09-28T06:40:34.773" v="22"/>
        <pc:sldMkLst>
          <pc:docMk/>
          <pc:sldMk cId="3617821553" sldId="270"/>
        </pc:sldMkLst>
        <pc:spChg chg="mod">
          <ac:chgData name="小山　祐季" userId="S::oom2325225@stu.o-hara.ac.jp::b0fc2687-1f44-4104-9ad3-a9ff655377aa" providerId="AD" clId="Web-{33E070B8-7322-4121-9D37-E9F16A1AF2C1}" dt="2023-09-28T06:40:26.601" v="21" actId="20577"/>
          <ac:spMkLst>
            <pc:docMk/>
            <pc:sldMk cId="3617821553" sldId="270"/>
            <ac:spMk id="3" creationId="{45421EAD-7AF5-0AA2-BB07-676C60291C2A}"/>
          </ac:spMkLst>
        </pc:spChg>
      </pc:sldChg>
      <pc:sldChg chg="modSp addAnim modAnim">
        <pc:chgData name="小山　祐季" userId="S::oom2325225@stu.o-hara.ac.jp::b0fc2687-1f44-4104-9ad3-a9ff655377aa" providerId="AD" clId="Web-{33E070B8-7322-4121-9D37-E9F16A1AF2C1}" dt="2023-09-28T06:50:20.037" v="29" actId="14100"/>
        <pc:sldMkLst>
          <pc:docMk/>
          <pc:sldMk cId="4179010851" sldId="273"/>
        </pc:sldMkLst>
        <pc:spChg chg="mod">
          <ac:chgData name="小山　祐季" userId="S::oom2325225@stu.o-hara.ac.jp::b0fc2687-1f44-4104-9ad3-a9ff655377aa" providerId="AD" clId="Web-{33E070B8-7322-4121-9D37-E9F16A1AF2C1}" dt="2023-09-28T06:50:20.037" v="29" actId="14100"/>
          <ac:spMkLst>
            <pc:docMk/>
            <pc:sldMk cId="4179010851" sldId="273"/>
            <ac:spMk id="3" creationId="{0C6C4CBF-0E94-7423-D8A1-58BAE863466B}"/>
          </ac:spMkLst>
        </pc:spChg>
        <pc:spChg chg="mod">
          <ac:chgData name="小山　祐季" userId="S::oom2325225@stu.o-hara.ac.jp::b0fc2687-1f44-4104-9ad3-a9ff655377aa" providerId="AD" clId="Web-{33E070B8-7322-4121-9D37-E9F16A1AF2C1}" dt="2023-09-28T06:50:15.506" v="28" actId="20577"/>
          <ac:spMkLst>
            <pc:docMk/>
            <pc:sldMk cId="4179010851" sldId="273"/>
            <ac:spMk id="4" creationId="{1FEE2EFB-3A38-9891-ADE1-288DA458A57A}"/>
          </ac:spMkLst>
        </pc:spChg>
        <pc:picChg chg="mod">
          <ac:chgData name="小山　祐季" userId="S::oom2325225@stu.o-hara.ac.jp::b0fc2687-1f44-4104-9ad3-a9ff655377aa" providerId="AD" clId="Web-{33E070B8-7322-4121-9D37-E9F16A1AF2C1}" dt="2023-09-28T06:37:30.816" v="15" actId="1076"/>
          <ac:picMkLst>
            <pc:docMk/>
            <pc:sldMk cId="4179010851" sldId="273"/>
            <ac:picMk id="7" creationId="{6275AE11-2CC5-60EB-8758-6F298845065E}"/>
          </ac:picMkLst>
        </pc:picChg>
        <pc:picChg chg="mod">
          <ac:chgData name="小山　祐季" userId="S::oom2325225@stu.o-hara.ac.jp::b0fc2687-1f44-4104-9ad3-a9ff655377aa" providerId="AD" clId="Web-{33E070B8-7322-4121-9D37-E9F16A1AF2C1}" dt="2023-09-28T06:37:23.128" v="12" actId="1076"/>
          <ac:picMkLst>
            <pc:docMk/>
            <pc:sldMk cId="4179010851" sldId="273"/>
            <ac:picMk id="9" creationId="{D2F7AB10-9D61-873A-DF26-DE91F08CE190}"/>
          </ac:picMkLst>
        </pc:picChg>
        <pc:picChg chg="mod">
          <ac:chgData name="小山　祐季" userId="S::oom2325225@stu.o-hara.ac.jp::b0fc2687-1f44-4104-9ad3-a9ff655377aa" providerId="AD" clId="Web-{33E070B8-7322-4121-9D37-E9F16A1AF2C1}" dt="2023-09-28T06:37:38.301" v="18" actId="1076"/>
          <ac:picMkLst>
            <pc:docMk/>
            <pc:sldMk cId="4179010851" sldId="273"/>
            <ac:picMk id="10" creationId="{BF933045-AD87-DE6E-FA46-850E78CEAFF5}"/>
          </ac:picMkLst>
        </pc:picChg>
      </pc:sldChg>
    </pc:docChg>
  </pc:docChgLst>
  <pc:docChgLst>
    <pc:chgData name="高橋　秋陽" userId="S::oom2325186@stu.o-hara.ac.jp::17dfc152-8f76-4d8e-b977-87aeb39a1697" providerId="AD" clId="Web-{7E260D7D-ADF0-4D3C-AB7C-DC440806EE38}"/>
    <pc:docChg chg="sldOrd">
      <pc:chgData name="高橋　秋陽" userId="S::oom2325186@stu.o-hara.ac.jp::17dfc152-8f76-4d8e-b977-87aeb39a1697" providerId="AD" clId="Web-{7E260D7D-ADF0-4D3C-AB7C-DC440806EE38}" dt="2023-09-15T06:40:01.432" v="1"/>
      <pc:docMkLst>
        <pc:docMk/>
      </pc:docMkLst>
      <pc:sldChg chg="ord">
        <pc:chgData name="高橋　秋陽" userId="S::oom2325186@stu.o-hara.ac.jp::17dfc152-8f76-4d8e-b977-87aeb39a1697" providerId="AD" clId="Web-{7E260D7D-ADF0-4D3C-AB7C-DC440806EE38}" dt="2023-09-15T06:40:01.432" v="1"/>
        <pc:sldMkLst>
          <pc:docMk/>
          <pc:sldMk cId="219874567" sldId="260"/>
        </pc:sldMkLst>
      </pc:sldChg>
    </pc:docChg>
  </pc:docChgLst>
  <pc:docChgLst>
    <pc:chgData name="杉田　祐貴" userId="S::oom2325021@stu.o-hara.ac.jp::c999fa3b-d33c-4333-ac95-bdf3e2ace282" providerId="AD" clId="Web-{C31D62E1-1244-4B74-8D7B-73B385E57028}"/>
    <pc:docChg chg="modSld sldOrd">
      <pc:chgData name="杉田　祐貴" userId="S::oom2325021@stu.o-hara.ac.jp::c999fa3b-d33c-4333-ac95-bdf3e2ace282" providerId="AD" clId="Web-{C31D62E1-1244-4B74-8D7B-73B385E57028}" dt="2023-09-25T06:48:29.666" v="71" actId="14100"/>
      <pc:docMkLst>
        <pc:docMk/>
      </pc:docMkLst>
      <pc:sldChg chg="modSp">
        <pc:chgData name="杉田　祐貴" userId="S::oom2325021@stu.o-hara.ac.jp::c999fa3b-d33c-4333-ac95-bdf3e2ace282" providerId="AD" clId="Web-{C31D62E1-1244-4B74-8D7B-73B385E57028}" dt="2023-09-25T06:48:29.666" v="71" actId="14100"/>
        <pc:sldMkLst>
          <pc:docMk/>
          <pc:sldMk cId="219874567" sldId="260"/>
        </pc:sldMkLst>
        <pc:spChg chg="mod">
          <ac:chgData name="杉田　祐貴" userId="S::oom2325021@stu.o-hara.ac.jp::c999fa3b-d33c-4333-ac95-bdf3e2ace282" providerId="AD" clId="Web-{C31D62E1-1244-4B74-8D7B-73B385E57028}" dt="2023-09-25T06:48:29.666" v="71" actId="14100"/>
          <ac:spMkLst>
            <pc:docMk/>
            <pc:sldMk cId="219874567" sldId="260"/>
            <ac:spMk id="7" creationId="{A8645C94-CECE-C866-E7AC-5FB7CF79B0EE}"/>
          </ac:spMkLst>
        </pc:spChg>
      </pc:sldChg>
      <pc:sldChg chg="addSp delSp modSp">
        <pc:chgData name="杉田　祐貴" userId="S::oom2325021@stu.o-hara.ac.jp::c999fa3b-d33c-4333-ac95-bdf3e2ace282" providerId="AD" clId="Web-{C31D62E1-1244-4B74-8D7B-73B385E57028}" dt="2023-09-25T06:45:23.881" v="58" actId="14100"/>
        <pc:sldMkLst>
          <pc:docMk/>
          <pc:sldMk cId="4063803380" sldId="264"/>
        </pc:sldMkLst>
        <pc:spChg chg="mod">
          <ac:chgData name="杉田　祐貴" userId="S::oom2325021@stu.o-hara.ac.jp::c999fa3b-d33c-4333-ac95-bdf3e2ace282" providerId="AD" clId="Web-{C31D62E1-1244-4B74-8D7B-73B385E57028}" dt="2023-09-25T06:45:23.881" v="58" actId="14100"/>
          <ac:spMkLst>
            <pc:docMk/>
            <pc:sldMk cId="4063803380" sldId="264"/>
            <ac:spMk id="2" creationId="{0F433D0C-F29B-EF17-3C34-D673271DE8F5}"/>
          </ac:spMkLst>
        </pc:spChg>
        <pc:spChg chg="del">
          <ac:chgData name="杉田　祐貴" userId="S::oom2325021@stu.o-hara.ac.jp::c999fa3b-d33c-4333-ac95-bdf3e2ace282" providerId="AD" clId="Web-{C31D62E1-1244-4B74-8D7B-73B385E57028}" dt="2023-09-25T06:44:35.848" v="50"/>
          <ac:spMkLst>
            <pc:docMk/>
            <pc:sldMk cId="4063803380" sldId="264"/>
            <ac:spMk id="16" creationId="{9B7AD9F6-8CE7-4299-8FC6-328F4DCD3FF9}"/>
          </ac:spMkLst>
        </pc:spChg>
        <pc:spChg chg="del">
          <ac:chgData name="杉田　祐貴" userId="S::oom2325021@stu.o-hara.ac.jp::c999fa3b-d33c-4333-ac95-bdf3e2ace282" providerId="AD" clId="Web-{C31D62E1-1244-4B74-8D7B-73B385E57028}" dt="2023-09-25T06:44:35.848" v="50"/>
          <ac:spMkLst>
            <pc:docMk/>
            <pc:sldMk cId="4063803380" sldId="264"/>
            <ac:spMk id="18" creationId="{F49775AF-8896-43EE-92C6-83497D6DC56F}"/>
          </ac:spMkLst>
        </pc:spChg>
        <pc:spChg chg="add">
          <ac:chgData name="杉田　祐貴" userId="S::oom2325021@stu.o-hara.ac.jp::c999fa3b-d33c-4333-ac95-bdf3e2ace282" providerId="AD" clId="Web-{C31D62E1-1244-4B74-8D7B-73B385E57028}" dt="2023-09-25T06:44:35.848" v="50"/>
          <ac:spMkLst>
            <pc:docMk/>
            <pc:sldMk cId="4063803380" sldId="264"/>
            <ac:spMk id="23" creationId="{9B7AD9F6-8CE7-4299-8FC6-328F4DCD3FF9}"/>
          </ac:spMkLst>
        </pc:spChg>
        <pc:spChg chg="add">
          <ac:chgData name="杉田　祐貴" userId="S::oom2325021@stu.o-hara.ac.jp::c999fa3b-d33c-4333-ac95-bdf3e2ace282" providerId="AD" clId="Web-{C31D62E1-1244-4B74-8D7B-73B385E57028}" dt="2023-09-25T06:44:35.848" v="50"/>
          <ac:spMkLst>
            <pc:docMk/>
            <pc:sldMk cId="4063803380" sldId="264"/>
            <ac:spMk id="25" creationId="{F49775AF-8896-43EE-92C6-83497D6DC56F}"/>
          </ac:spMkLst>
        </pc:spChg>
        <pc:picChg chg="mod">
          <ac:chgData name="杉田　祐貴" userId="S::oom2325021@stu.o-hara.ac.jp::c999fa3b-d33c-4333-ac95-bdf3e2ace282" providerId="AD" clId="Web-{C31D62E1-1244-4B74-8D7B-73B385E57028}" dt="2023-09-25T06:44:35.848" v="50"/>
          <ac:picMkLst>
            <pc:docMk/>
            <pc:sldMk cId="4063803380" sldId="264"/>
            <ac:picMk id="4" creationId="{19FF9149-949C-C156-6A63-A6188CDD3064}"/>
          </ac:picMkLst>
        </pc:picChg>
      </pc:sldChg>
      <pc:sldChg chg="modSp">
        <pc:chgData name="杉田　祐貴" userId="S::oom2325021@stu.o-hara.ac.jp::c999fa3b-d33c-4333-ac95-bdf3e2ace282" providerId="AD" clId="Web-{C31D62E1-1244-4B74-8D7B-73B385E57028}" dt="2023-09-25T06:46:26.132" v="61" actId="20577"/>
        <pc:sldMkLst>
          <pc:docMk/>
          <pc:sldMk cId="1210233373" sldId="267"/>
        </pc:sldMkLst>
        <pc:spChg chg="mod">
          <ac:chgData name="杉田　祐貴" userId="S::oom2325021@stu.o-hara.ac.jp::c999fa3b-d33c-4333-ac95-bdf3e2ace282" providerId="AD" clId="Web-{C31D62E1-1244-4B74-8D7B-73B385E57028}" dt="2023-09-25T06:46:26.132" v="61" actId="20577"/>
          <ac:spMkLst>
            <pc:docMk/>
            <pc:sldMk cId="1210233373" sldId="267"/>
            <ac:spMk id="4" creationId="{3098D639-FD0F-F9F9-92FA-661829DF7E48}"/>
          </ac:spMkLst>
        </pc:spChg>
      </pc:sldChg>
      <pc:sldChg chg="ord">
        <pc:chgData name="杉田　祐貴" userId="S::oom2325021@stu.o-hara.ac.jp::c999fa3b-d33c-4333-ac95-bdf3e2ace282" providerId="AD" clId="Web-{C31D62E1-1244-4B74-8D7B-73B385E57028}" dt="2023-09-25T06:22:11.852" v="0"/>
        <pc:sldMkLst>
          <pc:docMk/>
          <pc:sldMk cId="1252612964" sldId="268"/>
        </pc:sldMkLst>
      </pc:sldChg>
      <pc:sldChg chg="addSp delSp modSp mod setBg addAnim delAnim modAnim">
        <pc:chgData name="杉田　祐貴" userId="S::oom2325021@stu.o-hara.ac.jp::c999fa3b-d33c-4333-ac95-bdf3e2ace282" providerId="AD" clId="Web-{C31D62E1-1244-4B74-8D7B-73B385E57028}" dt="2023-09-25T06:44:26.301" v="49"/>
        <pc:sldMkLst>
          <pc:docMk/>
          <pc:sldMk cId="3707187078" sldId="271"/>
        </pc:sldMkLst>
        <pc:spChg chg="mod">
          <ac:chgData name="杉田　祐貴" userId="S::oom2325021@stu.o-hara.ac.jp::c999fa3b-d33c-4333-ac95-bdf3e2ace282" providerId="AD" clId="Web-{C31D62E1-1244-4B74-8D7B-73B385E57028}" dt="2023-09-25T06:44:26.301" v="49"/>
          <ac:spMkLst>
            <pc:docMk/>
            <pc:sldMk cId="3707187078" sldId="271"/>
            <ac:spMk id="2" creationId="{DA90773E-6CBB-F6C4-283B-098388071F6C}"/>
          </ac:spMkLst>
        </pc:spChg>
        <pc:spChg chg="del">
          <ac:chgData name="杉田　祐貴" userId="S::oom2325021@stu.o-hara.ac.jp::c999fa3b-d33c-4333-ac95-bdf3e2ace282" providerId="AD" clId="Web-{C31D62E1-1244-4B74-8D7B-73B385E57028}" dt="2023-09-25T06:23:22.760" v="1"/>
          <ac:spMkLst>
            <pc:docMk/>
            <pc:sldMk cId="3707187078" sldId="271"/>
            <ac:spMk id="3" creationId="{E2104BF6-EDB3-23A3-A6FF-F86C0FC51FC5}"/>
          </ac:spMkLst>
        </pc:spChg>
        <pc:spChg chg="add del mod">
          <ac:chgData name="杉田　祐貴" userId="S::oom2325021@stu.o-hara.ac.jp::c999fa3b-d33c-4333-ac95-bdf3e2ace282" providerId="AD" clId="Web-{C31D62E1-1244-4B74-8D7B-73B385E57028}" dt="2023-09-25T06:24:09.089" v="3"/>
          <ac:spMkLst>
            <pc:docMk/>
            <pc:sldMk cId="3707187078" sldId="271"/>
            <ac:spMk id="6" creationId="{C7A95852-4381-CD2D-F077-29BEAF8E05EA}"/>
          </ac:spMkLst>
        </pc:spChg>
        <pc:spChg chg="add del mod">
          <ac:chgData name="杉田　祐貴" userId="S::oom2325021@stu.o-hara.ac.jp::c999fa3b-d33c-4333-ac95-bdf3e2ace282" providerId="AD" clId="Web-{C31D62E1-1244-4B74-8D7B-73B385E57028}" dt="2023-09-25T06:24:47.293" v="5"/>
          <ac:spMkLst>
            <pc:docMk/>
            <pc:sldMk cId="3707187078" sldId="271"/>
            <ac:spMk id="9" creationId="{F394B32A-1FCC-3253-2577-0147F963A37B}"/>
          </ac:spMkLst>
        </pc:spChg>
        <pc:spChg chg="add del mod">
          <ac:chgData name="杉田　祐貴" userId="S::oom2325021@stu.o-hara.ac.jp::c999fa3b-d33c-4333-ac95-bdf3e2ace282" providerId="AD" clId="Web-{C31D62E1-1244-4B74-8D7B-73B385E57028}" dt="2023-09-25T06:29:34.533" v="23"/>
          <ac:spMkLst>
            <pc:docMk/>
            <pc:sldMk cId="3707187078" sldId="271"/>
            <ac:spMk id="12" creationId="{8CC423B5-4310-BB3A-26F1-8744541CCD73}"/>
          </ac:spMkLst>
        </pc:spChg>
        <pc:spChg chg="add del">
          <ac:chgData name="杉田　祐貴" userId="S::oom2325021@stu.o-hara.ac.jp::c999fa3b-d33c-4333-ac95-bdf3e2ace282" providerId="AD" clId="Web-{C31D62E1-1244-4B74-8D7B-73B385E57028}" dt="2023-09-25T06:31:50.052" v="26"/>
          <ac:spMkLst>
            <pc:docMk/>
            <pc:sldMk cId="3707187078" sldId="271"/>
            <ac:spMk id="15" creationId="{9B7AD9F6-8CE7-4299-8FC6-328F4DCD3FF9}"/>
          </ac:spMkLst>
        </pc:spChg>
        <pc:spChg chg="add del mod">
          <ac:chgData name="杉田　祐貴" userId="S::oom2325021@stu.o-hara.ac.jp::c999fa3b-d33c-4333-ac95-bdf3e2ace282" providerId="AD" clId="Web-{C31D62E1-1244-4B74-8D7B-73B385E57028}" dt="2023-09-25T06:31:45.161" v="25"/>
          <ac:spMkLst>
            <pc:docMk/>
            <pc:sldMk cId="3707187078" sldId="271"/>
            <ac:spMk id="16" creationId="{42B83CE9-1EE5-9CF5-D138-6F6BF1761515}"/>
          </ac:spMkLst>
        </pc:spChg>
        <pc:spChg chg="add del">
          <ac:chgData name="杉田　祐貴" userId="S::oom2325021@stu.o-hara.ac.jp::c999fa3b-d33c-4333-ac95-bdf3e2ace282" providerId="AD" clId="Web-{C31D62E1-1244-4B74-8D7B-73B385E57028}" dt="2023-09-25T06:31:50.052" v="26"/>
          <ac:spMkLst>
            <pc:docMk/>
            <pc:sldMk cId="3707187078" sldId="271"/>
            <ac:spMk id="17" creationId="{F49775AF-8896-43EE-92C6-83497D6DC56F}"/>
          </ac:spMkLst>
        </pc:spChg>
        <pc:spChg chg="add del">
          <ac:chgData name="杉田　祐貴" userId="S::oom2325021@stu.o-hara.ac.jp::c999fa3b-d33c-4333-ac95-bdf3e2ace282" providerId="AD" clId="Web-{C31D62E1-1244-4B74-8D7B-73B385E57028}" dt="2023-09-25T06:32:54.350" v="28"/>
          <ac:spMkLst>
            <pc:docMk/>
            <pc:sldMk cId="3707187078" sldId="271"/>
            <ac:spMk id="22" creationId="{C955DB26-33D4-22FC-E95E-3934027A3478}"/>
          </ac:spMkLst>
        </pc:spChg>
        <pc:spChg chg="add del">
          <ac:chgData name="杉田　祐貴" userId="S::oom2325021@stu.o-hara.ac.jp::c999fa3b-d33c-4333-ac95-bdf3e2ace282" providerId="AD" clId="Web-{C31D62E1-1244-4B74-8D7B-73B385E57028}" dt="2023-09-25T06:32:57.912" v="29"/>
          <ac:spMkLst>
            <pc:docMk/>
            <pc:sldMk cId="3707187078" sldId="271"/>
            <ac:spMk id="25" creationId="{F13C74B1-5B17-4795-BED0-7140497B445A}"/>
          </ac:spMkLst>
        </pc:spChg>
        <pc:spChg chg="add del">
          <ac:chgData name="杉田　祐貴" userId="S::oom2325021@stu.o-hara.ac.jp::c999fa3b-d33c-4333-ac95-bdf3e2ace282" providerId="AD" clId="Web-{C31D62E1-1244-4B74-8D7B-73B385E57028}" dt="2023-09-25T06:32:57.912" v="29"/>
          <ac:spMkLst>
            <pc:docMk/>
            <pc:sldMk cId="3707187078" sldId="271"/>
            <ac:spMk id="27" creationId="{D4974D33-8DC5-464E-8C6D-BE58F0669C17}"/>
          </ac:spMkLst>
        </pc:spChg>
        <pc:spChg chg="add del mod">
          <ac:chgData name="杉田　祐貴" userId="S::oom2325021@stu.o-hara.ac.jp::c999fa3b-d33c-4333-ac95-bdf3e2ace282" providerId="AD" clId="Web-{C31D62E1-1244-4B74-8D7B-73B385E57028}" dt="2023-09-25T06:34:42.352" v="34"/>
          <ac:spMkLst>
            <pc:docMk/>
            <pc:sldMk cId="3707187078" sldId="271"/>
            <ac:spMk id="31" creationId="{EB68FBD9-DD65-CB0A-9D46-A62CA6B07827}"/>
          </ac:spMkLst>
        </pc:spChg>
        <pc:spChg chg="add del">
          <ac:chgData name="杉田　祐貴" userId="S::oom2325021@stu.o-hara.ac.jp::c999fa3b-d33c-4333-ac95-bdf3e2ace282" providerId="AD" clId="Web-{C31D62E1-1244-4B74-8D7B-73B385E57028}" dt="2023-09-25T06:34:45.196" v="35"/>
          <ac:spMkLst>
            <pc:docMk/>
            <pc:sldMk cId="3707187078" sldId="271"/>
            <ac:spMk id="34" creationId="{F13C74B1-5B17-4795-BED0-7140497B445A}"/>
          </ac:spMkLst>
        </pc:spChg>
        <pc:spChg chg="add del">
          <ac:chgData name="杉田　祐貴" userId="S::oom2325021@stu.o-hara.ac.jp::c999fa3b-d33c-4333-ac95-bdf3e2ace282" providerId="AD" clId="Web-{C31D62E1-1244-4B74-8D7B-73B385E57028}" dt="2023-09-25T06:34:45.196" v="35"/>
          <ac:spMkLst>
            <pc:docMk/>
            <pc:sldMk cId="3707187078" sldId="271"/>
            <ac:spMk id="36" creationId="{D4974D33-8DC5-464E-8C6D-BE58F0669C17}"/>
          </ac:spMkLst>
        </pc:spChg>
        <pc:spChg chg="add del">
          <ac:chgData name="杉田　祐貴" userId="S::oom2325021@stu.o-hara.ac.jp::c999fa3b-d33c-4333-ac95-bdf3e2ace282" providerId="AD" clId="Web-{C31D62E1-1244-4B74-8D7B-73B385E57028}" dt="2023-09-25T06:35:08.743" v="36"/>
          <ac:spMkLst>
            <pc:docMk/>
            <pc:sldMk cId="3707187078" sldId="271"/>
            <ac:spMk id="40" creationId="{443AD9ED-52EF-AAA9-C810-DF7D0E77C755}"/>
          </ac:spMkLst>
        </pc:spChg>
        <pc:spChg chg="add del">
          <ac:chgData name="杉田　祐貴" userId="S::oom2325021@stu.o-hara.ac.jp::c999fa3b-d33c-4333-ac95-bdf3e2ace282" providerId="AD" clId="Web-{C31D62E1-1244-4B74-8D7B-73B385E57028}" dt="2023-09-25T06:35:08.743" v="36"/>
          <ac:spMkLst>
            <pc:docMk/>
            <pc:sldMk cId="3707187078" sldId="271"/>
            <ac:spMk id="43" creationId="{F13C74B1-5B17-4795-BED0-7140497B445A}"/>
          </ac:spMkLst>
        </pc:spChg>
        <pc:spChg chg="add del">
          <ac:chgData name="杉田　祐貴" userId="S::oom2325021@stu.o-hara.ac.jp::c999fa3b-d33c-4333-ac95-bdf3e2ace282" providerId="AD" clId="Web-{C31D62E1-1244-4B74-8D7B-73B385E57028}" dt="2023-09-25T06:35:08.743" v="36"/>
          <ac:spMkLst>
            <pc:docMk/>
            <pc:sldMk cId="3707187078" sldId="271"/>
            <ac:spMk id="45" creationId="{D4974D33-8DC5-464E-8C6D-BE58F0669C17}"/>
          </ac:spMkLst>
        </pc:spChg>
        <pc:spChg chg="add del">
          <ac:chgData name="杉田　祐貴" userId="S::oom2325021@stu.o-hara.ac.jp::c999fa3b-d33c-4333-ac95-bdf3e2ace282" providerId="AD" clId="Web-{C31D62E1-1244-4B74-8D7B-73B385E57028}" dt="2023-09-25T06:44:26.301" v="49"/>
          <ac:spMkLst>
            <pc:docMk/>
            <pc:sldMk cId="3707187078" sldId="271"/>
            <ac:spMk id="50" creationId="{9B7AD9F6-8CE7-4299-8FC6-328F4DCD3FF9}"/>
          </ac:spMkLst>
        </pc:spChg>
        <pc:spChg chg="add del">
          <ac:chgData name="杉田　祐貴" userId="S::oom2325021@stu.o-hara.ac.jp::c999fa3b-d33c-4333-ac95-bdf3e2ace282" providerId="AD" clId="Web-{C31D62E1-1244-4B74-8D7B-73B385E57028}" dt="2023-09-25T06:44:26.301" v="49"/>
          <ac:spMkLst>
            <pc:docMk/>
            <pc:sldMk cId="3707187078" sldId="271"/>
            <ac:spMk id="52" creationId="{F49775AF-8896-43EE-92C6-83497D6DC56F}"/>
          </ac:spMkLst>
        </pc:spChg>
        <pc:spChg chg="add">
          <ac:chgData name="杉田　祐貴" userId="S::oom2325021@stu.o-hara.ac.jp::c999fa3b-d33c-4333-ac95-bdf3e2ace282" providerId="AD" clId="Web-{C31D62E1-1244-4B74-8D7B-73B385E57028}" dt="2023-09-25T06:44:26.301" v="49"/>
          <ac:spMkLst>
            <pc:docMk/>
            <pc:sldMk cId="3707187078" sldId="271"/>
            <ac:spMk id="57" creationId="{9B7AD9F6-8CE7-4299-8FC6-328F4DCD3FF9}"/>
          </ac:spMkLst>
        </pc:spChg>
        <pc:spChg chg="add">
          <ac:chgData name="杉田　祐貴" userId="S::oom2325021@stu.o-hara.ac.jp::c999fa3b-d33c-4333-ac95-bdf3e2ace282" providerId="AD" clId="Web-{C31D62E1-1244-4B74-8D7B-73B385E57028}" dt="2023-09-25T06:44:26.301" v="49"/>
          <ac:spMkLst>
            <pc:docMk/>
            <pc:sldMk cId="3707187078" sldId="271"/>
            <ac:spMk id="59" creationId="{F49775AF-8896-43EE-92C6-83497D6DC56F}"/>
          </ac:spMkLst>
        </pc:spChg>
        <pc:picChg chg="add del mod ord">
          <ac:chgData name="杉田　祐貴" userId="S::oom2325021@stu.o-hara.ac.jp::c999fa3b-d33c-4333-ac95-bdf3e2ace282" providerId="AD" clId="Web-{C31D62E1-1244-4B74-8D7B-73B385E57028}" dt="2023-09-25T06:23:28.744" v="2"/>
          <ac:picMkLst>
            <pc:docMk/>
            <pc:sldMk cId="3707187078" sldId="271"/>
            <ac:picMk id="4" creationId="{1BCD6443-8307-6355-9DC6-47098860C60C}"/>
          </ac:picMkLst>
        </pc:picChg>
        <pc:picChg chg="add del mod ord">
          <ac:chgData name="杉田　祐貴" userId="S::oom2325021@stu.o-hara.ac.jp::c999fa3b-d33c-4333-ac95-bdf3e2ace282" providerId="AD" clId="Web-{C31D62E1-1244-4B74-8D7B-73B385E57028}" dt="2023-09-25T06:24:18.652" v="4"/>
          <ac:picMkLst>
            <pc:docMk/>
            <pc:sldMk cId="3707187078" sldId="271"/>
            <ac:picMk id="7" creationId="{E5625A53-354F-D410-253D-C7A480C3DD60}"/>
          </ac:picMkLst>
        </pc:picChg>
        <pc:picChg chg="add del mod ord">
          <ac:chgData name="杉田　祐貴" userId="S::oom2325021@stu.o-hara.ac.jp::c999fa3b-d33c-4333-ac95-bdf3e2ace282" providerId="AD" clId="Web-{C31D62E1-1244-4B74-8D7B-73B385E57028}" dt="2023-09-25T06:29:14.548" v="22"/>
          <ac:picMkLst>
            <pc:docMk/>
            <pc:sldMk cId="3707187078" sldId="271"/>
            <ac:picMk id="10" creationId="{DBC4F65B-2D8E-854E-CDE2-E9E9317F70B9}"/>
          </ac:picMkLst>
        </pc:picChg>
        <pc:picChg chg="add del mod ord">
          <ac:chgData name="杉田　祐貴" userId="S::oom2325021@stu.o-hara.ac.jp::c999fa3b-d33c-4333-ac95-bdf3e2ace282" providerId="AD" clId="Web-{C31D62E1-1244-4B74-8D7B-73B385E57028}" dt="2023-09-25T06:29:49.143" v="24"/>
          <ac:picMkLst>
            <pc:docMk/>
            <pc:sldMk cId="3707187078" sldId="271"/>
            <ac:picMk id="13" creationId="{B4BCC02F-D140-84D9-0F8F-A35BF40B260F}"/>
          </ac:picMkLst>
        </pc:picChg>
        <pc:picChg chg="add del mod ord">
          <ac:chgData name="杉田　祐貴" userId="S::oom2325021@stu.o-hara.ac.jp::c999fa3b-d33c-4333-ac95-bdf3e2ace282" providerId="AD" clId="Web-{C31D62E1-1244-4B74-8D7B-73B385E57028}" dt="2023-09-25T06:31:59.395" v="27"/>
          <ac:picMkLst>
            <pc:docMk/>
            <pc:sldMk cId="3707187078" sldId="271"/>
            <ac:picMk id="18" creationId="{F9DF2F8F-B1D6-44B6-EDDC-F251D29196DA}"/>
          </ac:picMkLst>
        </pc:picChg>
        <pc:picChg chg="add del mod ord">
          <ac:chgData name="杉田　祐貴" userId="S::oom2325021@stu.o-hara.ac.jp::c999fa3b-d33c-4333-ac95-bdf3e2ace282" providerId="AD" clId="Web-{C31D62E1-1244-4B74-8D7B-73B385E57028}" dt="2023-09-25T06:33:42.648" v="33"/>
          <ac:picMkLst>
            <pc:docMk/>
            <pc:sldMk cId="3707187078" sldId="271"/>
            <ac:picMk id="19" creationId="{A0AD6FCC-0E08-41F3-ED01-CBB2F361B978}"/>
          </ac:picMkLst>
        </pc:picChg>
        <pc:picChg chg="add mod ord">
          <ac:chgData name="杉田　祐貴" userId="S::oom2325021@stu.o-hara.ac.jp::c999fa3b-d33c-4333-ac95-bdf3e2ace282" providerId="AD" clId="Web-{C31D62E1-1244-4B74-8D7B-73B385E57028}" dt="2023-09-25T06:44:26.301" v="49"/>
          <ac:picMkLst>
            <pc:docMk/>
            <pc:sldMk cId="3707187078" sldId="271"/>
            <ac:picMk id="20" creationId="{E2ECF2DE-8A17-B4F4-7A2A-EE84A6094C5D}"/>
          </ac:picMkLst>
        </pc:picChg>
      </pc:sldChg>
    </pc:docChg>
  </pc:docChgLst>
  <pc:docChgLst>
    <pc:chgData name="小山　祐季" userId="S::oom2325225@stu.o-hara.ac.jp::b0fc2687-1f44-4104-9ad3-a9ff655377aa" providerId="AD" clId="Web-{0E041D08-02A4-4A56-BE67-179BFBA4AABB}"/>
    <pc:docChg chg="modSld sldOrd">
      <pc:chgData name="小山　祐季" userId="S::oom2325225@stu.o-hara.ac.jp::b0fc2687-1f44-4104-9ad3-a9ff655377aa" providerId="AD" clId="Web-{0E041D08-02A4-4A56-BE67-179BFBA4AABB}" dt="2023-09-15T06:58:16.449" v="20" actId="20577"/>
      <pc:docMkLst>
        <pc:docMk/>
      </pc:docMkLst>
      <pc:sldChg chg="addSp delSp modSp">
        <pc:chgData name="小山　祐季" userId="S::oom2325225@stu.o-hara.ac.jp::b0fc2687-1f44-4104-9ad3-a9ff655377aa" providerId="AD" clId="Web-{0E041D08-02A4-4A56-BE67-179BFBA4AABB}" dt="2023-09-15T06:58:16.449" v="20" actId="20577"/>
        <pc:sldMkLst>
          <pc:docMk/>
          <pc:sldMk cId="2148861660" sldId="256"/>
        </pc:sldMkLst>
        <pc:spChg chg="mod">
          <ac:chgData name="小山　祐季" userId="S::oom2325225@stu.o-hara.ac.jp::b0fc2687-1f44-4104-9ad3-a9ff655377aa" providerId="AD" clId="Web-{0E041D08-02A4-4A56-BE67-179BFBA4AABB}" dt="2023-09-15T06:58:16.449" v="20" actId="20577"/>
          <ac:spMkLst>
            <pc:docMk/>
            <pc:sldMk cId="2148861660" sldId="256"/>
            <ac:spMk id="2" creationId="{89C716E2-5F5C-61BE-4AD0-4B97959CB810}"/>
          </ac:spMkLst>
        </pc:spChg>
        <pc:picChg chg="add mod">
          <ac:chgData name="小山　祐季" userId="S::oom2325225@stu.o-hara.ac.jp::b0fc2687-1f44-4104-9ad3-a9ff655377aa" providerId="AD" clId="Web-{0E041D08-02A4-4A56-BE67-179BFBA4AABB}" dt="2023-09-15T06:57:20.042" v="18" actId="1076"/>
          <ac:picMkLst>
            <pc:docMk/>
            <pc:sldMk cId="2148861660" sldId="256"/>
            <ac:picMk id="4" creationId="{588B5808-2556-BBAF-A935-6F370892D5C2}"/>
          </ac:picMkLst>
        </pc:picChg>
        <pc:picChg chg="del">
          <ac:chgData name="小山　祐季" userId="S::oom2325225@stu.o-hara.ac.jp::b0fc2687-1f44-4104-9ad3-a9ff655377aa" providerId="AD" clId="Web-{0E041D08-02A4-4A56-BE67-179BFBA4AABB}" dt="2023-09-15T06:51:02.018" v="1"/>
          <ac:picMkLst>
            <pc:docMk/>
            <pc:sldMk cId="2148861660" sldId="256"/>
            <ac:picMk id="5" creationId="{A8472013-8658-7FF6-01C4-F3AF5D6F9C6A}"/>
          </ac:picMkLst>
        </pc:picChg>
      </pc:sldChg>
      <pc:sldChg chg="ord">
        <pc:chgData name="小山　祐季" userId="S::oom2325225@stu.o-hara.ac.jp::b0fc2687-1f44-4104-9ad3-a9ff655377aa" providerId="AD" clId="Web-{0E041D08-02A4-4A56-BE67-179BFBA4AABB}" dt="2023-09-15T06:46:27.371" v="0"/>
        <pc:sldMkLst>
          <pc:docMk/>
          <pc:sldMk cId="446633583" sldId="259"/>
        </pc:sldMkLst>
      </pc:sldChg>
    </pc:docChg>
  </pc:docChgLst>
  <pc:docChgLst>
    <pc:chgData name="杉田　祐貴" userId="S::oom2325021@stu.o-hara.ac.jp::c999fa3b-d33c-4333-ac95-bdf3e2ace282" providerId="AD" clId="Web-{55C47120-A216-48FF-BDFC-5754B790A8EB}"/>
    <pc:docChg chg="modSld">
      <pc:chgData name="杉田　祐貴" userId="S::oom2325021@stu.o-hara.ac.jp::c999fa3b-d33c-4333-ac95-bdf3e2ace282" providerId="AD" clId="Web-{55C47120-A216-48FF-BDFC-5754B790A8EB}" dt="2023-09-25T07:13:26.735" v="2"/>
      <pc:docMkLst>
        <pc:docMk/>
      </pc:docMkLst>
      <pc:sldChg chg="addAnim delAnim modAnim">
        <pc:chgData name="杉田　祐貴" userId="S::oom2325021@stu.o-hara.ac.jp::c999fa3b-d33c-4333-ac95-bdf3e2ace282" providerId="AD" clId="Web-{55C47120-A216-48FF-BDFC-5754B790A8EB}" dt="2023-09-25T07:13:26.735" v="2"/>
        <pc:sldMkLst>
          <pc:docMk/>
          <pc:sldMk cId="2652497130" sldId="261"/>
        </pc:sldMkLst>
      </pc:sldChg>
    </pc:docChg>
  </pc:docChgLst>
  <pc:docChgLst>
    <pc:chgData name="根岸　将希" userId="S::oom2325025@stu.o-hara.ac.jp::94c017ac-9979-402c-bf59-75f86f058fc5" providerId="AD" clId="Web-{D0EFF75E-AE10-40F8-A10B-5B0540E0FA59}"/>
    <pc:docChg chg="modSld">
      <pc:chgData name="根岸　将希" userId="S::oom2325025@stu.o-hara.ac.jp::94c017ac-9979-402c-bf59-75f86f058fc5" providerId="AD" clId="Web-{D0EFF75E-AE10-40F8-A10B-5B0540E0FA59}" dt="2023-09-25T06:47:28.041" v="95" actId="20577"/>
      <pc:docMkLst>
        <pc:docMk/>
      </pc:docMkLst>
      <pc:sldChg chg="addSp modSp mod setBg">
        <pc:chgData name="根岸　将希" userId="S::oom2325025@stu.o-hara.ac.jp::94c017ac-9979-402c-bf59-75f86f058fc5" providerId="AD" clId="Web-{D0EFF75E-AE10-40F8-A10B-5B0540E0FA59}" dt="2023-09-25T06:47:28.041" v="95" actId="20577"/>
        <pc:sldMkLst>
          <pc:docMk/>
          <pc:sldMk cId="219874567" sldId="260"/>
        </pc:sldMkLst>
        <pc:spChg chg="mod">
          <ac:chgData name="根岸　将希" userId="S::oom2325025@stu.o-hara.ac.jp::94c017ac-9979-402c-bf59-75f86f058fc5" providerId="AD" clId="Web-{D0EFF75E-AE10-40F8-A10B-5B0540E0FA59}" dt="2023-09-25T06:47:28.041" v="95" actId="20577"/>
          <ac:spMkLst>
            <pc:docMk/>
            <pc:sldMk cId="219874567" sldId="260"/>
            <ac:spMk id="2" creationId="{1E61F11C-33B2-6279-2ECA-112D1FAF471C}"/>
          </ac:spMkLst>
        </pc:spChg>
        <pc:spChg chg="mod">
          <ac:chgData name="根岸　将希" userId="S::oom2325025@stu.o-hara.ac.jp::94c017ac-9979-402c-bf59-75f86f058fc5" providerId="AD" clId="Web-{D0EFF75E-AE10-40F8-A10B-5B0540E0FA59}" dt="2023-09-25T06:46:31.803" v="94"/>
          <ac:spMkLst>
            <pc:docMk/>
            <pc:sldMk cId="219874567" sldId="260"/>
            <ac:spMk id="7" creationId="{A8645C94-CECE-C866-E7AC-5FB7CF79B0EE}"/>
          </ac:spMkLst>
        </pc:spChg>
        <pc:spChg chg="add">
          <ac:chgData name="根岸　将希" userId="S::oom2325025@stu.o-hara.ac.jp::94c017ac-9979-402c-bf59-75f86f058fc5" providerId="AD" clId="Web-{D0EFF75E-AE10-40F8-A10B-5B0540E0FA59}" dt="2023-09-25T06:46:31.803" v="94"/>
          <ac:spMkLst>
            <pc:docMk/>
            <pc:sldMk cId="219874567" sldId="260"/>
            <ac:spMk id="9" creationId="{5EF17487-C386-4F99-B5EB-4FD3DF4236B2}"/>
          </ac:spMkLst>
        </pc:spChg>
        <pc:spChg chg="add">
          <ac:chgData name="根岸　将希" userId="S::oom2325025@stu.o-hara.ac.jp::94c017ac-9979-402c-bf59-75f86f058fc5" providerId="AD" clId="Web-{D0EFF75E-AE10-40F8-A10B-5B0540E0FA59}" dt="2023-09-25T06:46:31.803" v="94"/>
          <ac:spMkLst>
            <pc:docMk/>
            <pc:sldMk cId="219874567" sldId="260"/>
            <ac:spMk id="10" creationId="{A0DE92DF-4769-4DE9-93FD-EE31271850CA}"/>
          </ac:spMkLst>
        </pc:spChg>
        <pc:picChg chg="mod ord">
          <ac:chgData name="根岸　将希" userId="S::oom2325025@stu.o-hara.ac.jp::94c017ac-9979-402c-bf59-75f86f058fc5" providerId="AD" clId="Web-{D0EFF75E-AE10-40F8-A10B-5B0540E0FA59}" dt="2023-09-25T06:46:31.803" v="94"/>
          <ac:picMkLst>
            <pc:docMk/>
            <pc:sldMk cId="219874567" sldId="260"/>
            <ac:picMk id="4" creationId="{3BB4B88D-1426-5E24-5C43-429682F3BFF3}"/>
          </ac:picMkLst>
        </pc:picChg>
        <pc:picChg chg="mod ord">
          <ac:chgData name="根岸　将希" userId="S::oom2325025@stu.o-hara.ac.jp::94c017ac-9979-402c-bf59-75f86f058fc5" providerId="AD" clId="Web-{D0EFF75E-AE10-40F8-A10B-5B0540E0FA59}" dt="2023-09-25T06:46:31.803" v="94"/>
          <ac:picMkLst>
            <pc:docMk/>
            <pc:sldMk cId="219874567" sldId="260"/>
            <ac:picMk id="5" creationId="{945698B0-E61C-19BF-03CE-26B98088911A}"/>
          </ac:picMkLst>
        </pc:picChg>
      </pc:sldChg>
      <pc:sldChg chg="addSp delSp modSp mod setBg">
        <pc:chgData name="根岸　将希" userId="S::oom2325025@stu.o-hara.ac.jp::94c017ac-9979-402c-bf59-75f86f058fc5" providerId="AD" clId="Web-{D0EFF75E-AE10-40F8-A10B-5B0540E0FA59}" dt="2023-09-25T06:45:26.205" v="91" actId="1076"/>
        <pc:sldMkLst>
          <pc:docMk/>
          <pc:sldMk cId="1210233373" sldId="267"/>
        </pc:sldMkLst>
        <pc:spChg chg="mod">
          <ac:chgData name="根岸　将希" userId="S::oom2325025@stu.o-hara.ac.jp::94c017ac-9979-402c-bf59-75f86f058fc5" providerId="AD" clId="Web-{D0EFF75E-AE10-40F8-A10B-5B0540E0FA59}" dt="2023-09-25T06:44:35.154" v="89" actId="20577"/>
          <ac:spMkLst>
            <pc:docMk/>
            <pc:sldMk cId="1210233373" sldId="267"/>
            <ac:spMk id="2" creationId="{FAEE0785-4A79-4871-68CF-C9C5731E8822}"/>
          </ac:spMkLst>
        </pc:spChg>
        <pc:spChg chg="add mod">
          <ac:chgData name="根岸　将希" userId="S::oom2325025@stu.o-hara.ac.jp::94c017ac-9979-402c-bf59-75f86f058fc5" providerId="AD" clId="Web-{D0EFF75E-AE10-40F8-A10B-5B0540E0FA59}" dt="2023-09-25T06:45:26.205" v="91" actId="1076"/>
          <ac:spMkLst>
            <pc:docMk/>
            <pc:sldMk cId="1210233373" sldId="267"/>
            <ac:spMk id="4" creationId="{3098D639-FD0F-F9F9-92FA-661829DF7E48}"/>
          </ac:spMkLst>
        </pc:spChg>
        <pc:spChg chg="del">
          <ac:chgData name="根岸　将希" userId="S::oom2325025@stu.o-hara.ac.jp::94c017ac-9979-402c-bf59-75f86f058fc5" providerId="AD" clId="Web-{D0EFF75E-AE10-40F8-A10B-5B0540E0FA59}" dt="2023-09-25T06:27:09.489" v="0"/>
          <ac:spMkLst>
            <pc:docMk/>
            <pc:sldMk cId="1210233373" sldId="267"/>
            <ac:spMk id="7" creationId="{1917CDDD-016A-7AFB-22EC-BC4DA394FDC9}"/>
          </ac:spMkLst>
        </pc:spChg>
        <pc:spChg chg="add">
          <ac:chgData name="根岸　将希" userId="S::oom2325025@stu.o-hara.ac.jp::94c017ac-9979-402c-bf59-75f86f058fc5" providerId="AD" clId="Web-{D0EFF75E-AE10-40F8-A10B-5B0540E0FA59}" dt="2023-09-25T06:39:49.526" v="77"/>
          <ac:spMkLst>
            <pc:docMk/>
            <pc:sldMk cId="1210233373" sldId="267"/>
            <ac:spMk id="9" creationId="{B210AC1D-4063-4C6E-9528-FA9C4C0C18E6}"/>
          </ac:spMkLst>
        </pc:spChg>
        <pc:spChg chg="add">
          <ac:chgData name="根岸　将希" userId="S::oom2325025@stu.o-hara.ac.jp::94c017ac-9979-402c-bf59-75f86f058fc5" providerId="AD" clId="Web-{D0EFF75E-AE10-40F8-A10B-5B0540E0FA59}" dt="2023-09-25T06:39:49.526" v="77"/>
          <ac:spMkLst>
            <pc:docMk/>
            <pc:sldMk cId="1210233373" sldId="267"/>
            <ac:spMk id="11" creationId="{02F8C595-E68C-4306-AED8-DC7826A0A506}"/>
          </ac:spMkLst>
        </pc:spChg>
        <pc:picChg chg="add mod ord">
          <ac:chgData name="根岸　将希" userId="S::oom2325025@stu.o-hara.ac.jp::94c017ac-9979-402c-bf59-75f86f058fc5" providerId="AD" clId="Web-{D0EFF75E-AE10-40F8-A10B-5B0540E0FA59}" dt="2023-09-25T06:39:49.526" v="77"/>
          <ac:picMkLst>
            <pc:docMk/>
            <pc:sldMk cId="1210233373" sldId="267"/>
            <ac:picMk id="3" creationId="{0A322654-31F9-3DDD-C290-5F69AD14341E}"/>
          </ac:picMkLst>
        </pc:picChg>
      </pc:sldChg>
      <pc:sldChg chg="modSp">
        <pc:chgData name="根岸　将希" userId="S::oom2325025@stu.o-hara.ac.jp::94c017ac-9979-402c-bf59-75f86f058fc5" providerId="AD" clId="Web-{D0EFF75E-AE10-40F8-A10B-5B0540E0FA59}" dt="2023-09-25T06:46:14.692" v="93" actId="1076"/>
        <pc:sldMkLst>
          <pc:docMk/>
          <pc:sldMk cId="1252612964" sldId="268"/>
        </pc:sldMkLst>
        <pc:picChg chg="mod">
          <ac:chgData name="根岸　将希" userId="S::oom2325025@stu.o-hara.ac.jp::94c017ac-9979-402c-bf59-75f86f058fc5" providerId="AD" clId="Web-{D0EFF75E-AE10-40F8-A10B-5B0540E0FA59}" dt="2023-09-25T06:46:14.692" v="93" actId="1076"/>
          <ac:picMkLst>
            <pc:docMk/>
            <pc:sldMk cId="1252612964" sldId="268"/>
            <ac:picMk id="5" creationId="{AD15CF2C-6B51-6625-EA50-212694129F1F}"/>
          </ac:picMkLst>
        </pc:picChg>
      </pc:sldChg>
    </pc:docChg>
  </pc:docChgLst>
  <pc:docChgLst>
    <pc:chgData name="高橋　凪" userId="S::oom2325059@stu.o-hara.ac.jp::c9b30552-8b5e-470c-a056-67fda79cde49" providerId="AD" clId="Web-{3986D1CA-FCCD-405F-A78C-A93BFACF2CF6}"/>
    <pc:docChg chg="modSld">
      <pc:chgData name="高橋　凪" userId="S::oom2325059@stu.o-hara.ac.jp::c9b30552-8b5e-470c-a056-67fda79cde49" providerId="AD" clId="Web-{3986D1CA-FCCD-405F-A78C-A93BFACF2CF6}" dt="2023-09-28T06:34:20.622" v="0"/>
      <pc:docMkLst>
        <pc:docMk/>
      </pc:docMkLst>
      <pc:sldChg chg="modTransition">
        <pc:chgData name="高橋　凪" userId="S::oom2325059@stu.o-hara.ac.jp::c9b30552-8b5e-470c-a056-67fda79cde49" providerId="AD" clId="Web-{3986D1CA-FCCD-405F-A78C-A93BFACF2CF6}" dt="2023-09-28T06:34:20.622" v="0"/>
        <pc:sldMkLst>
          <pc:docMk/>
          <pc:sldMk cId="4063803380" sldId="264"/>
        </pc:sldMkLst>
      </pc:sldChg>
    </pc:docChg>
  </pc:docChgLst>
  <pc:docChgLst>
    <pc:chgData name="小山　祐季" userId="S::oom2325225@stu.o-hara.ac.jp::b0fc2687-1f44-4104-9ad3-a9ff655377aa" providerId="AD" clId="Web-{452C160F-F282-4B5C-A717-CB2CD47677AB}"/>
    <pc:docChg chg="modSld">
      <pc:chgData name="小山　祐季" userId="S::oom2325225@stu.o-hara.ac.jp::b0fc2687-1f44-4104-9ad3-a9ff655377aa" providerId="AD" clId="Web-{452C160F-F282-4B5C-A717-CB2CD47677AB}" dt="2023-09-28T06:32:54.050" v="0"/>
      <pc:docMkLst>
        <pc:docMk/>
      </pc:docMkLst>
      <pc:sldChg chg="modTransition">
        <pc:chgData name="小山　祐季" userId="S::oom2325225@stu.o-hara.ac.jp::b0fc2687-1f44-4104-9ad3-a9ff655377aa" providerId="AD" clId="Web-{452C160F-F282-4B5C-A717-CB2CD47677AB}" dt="2023-09-28T06:32:54.050" v="0"/>
        <pc:sldMkLst>
          <pc:docMk/>
          <pc:sldMk cId="219874567" sldId="260"/>
        </pc:sldMkLst>
      </pc:sldChg>
    </pc:docChg>
  </pc:docChgLst>
  <pc:docChgLst>
    <pc:chgData name="小山　祐季" userId="S::oom2325225@stu.o-hara.ac.jp::b0fc2687-1f44-4104-9ad3-a9ff655377aa" providerId="AD" clId="Web-{0320BD3D-390C-448F-B2B8-5E9E2427747D}"/>
    <pc:docChg chg="modSld">
      <pc:chgData name="小山　祐季" userId="S::oom2325225@stu.o-hara.ac.jp::b0fc2687-1f44-4104-9ad3-a9ff655377aa" providerId="AD" clId="Web-{0320BD3D-390C-448F-B2B8-5E9E2427747D}" dt="2023-09-28T06:31:01.444" v="1"/>
      <pc:docMkLst>
        <pc:docMk/>
      </pc:docMkLst>
      <pc:sldChg chg="modTransition">
        <pc:chgData name="小山　祐季" userId="S::oom2325225@stu.o-hara.ac.jp::b0fc2687-1f44-4104-9ad3-a9ff655377aa" providerId="AD" clId="Web-{0320BD3D-390C-448F-B2B8-5E9E2427747D}" dt="2023-09-28T06:30:35.349" v="0"/>
        <pc:sldMkLst>
          <pc:docMk/>
          <pc:sldMk cId="219874567" sldId="260"/>
        </pc:sldMkLst>
      </pc:sldChg>
      <pc:sldChg chg="modTransition">
        <pc:chgData name="小山　祐季" userId="S::oom2325225@stu.o-hara.ac.jp::b0fc2687-1f44-4104-9ad3-a9ff655377aa" providerId="AD" clId="Web-{0320BD3D-390C-448F-B2B8-5E9E2427747D}" dt="2023-09-28T06:31:01.444" v="1"/>
        <pc:sldMkLst>
          <pc:docMk/>
          <pc:sldMk cId="3320733980" sldId="262"/>
        </pc:sldMkLst>
      </pc:sldChg>
    </pc:docChg>
  </pc:docChgLst>
  <pc:docChgLst>
    <pc:chgData name="小山　祐季" userId="S::oom2325225@stu.o-hara.ac.jp::b0fc2687-1f44-4104-9ad3-a9ff655377aa" providerId="AD" clId="Web-{E23C4482-53AD-4E89-B54D-7D5C2C35D4CC}"/>
    <pc:docChg chg="addSld modSld sldOrd modSection">
      <pc:chgData name="小山　祐季" userId="S::oom2325225@stu.o-hara.ac.jp::b0fc2687-1f44-4104-9ad3-a9ff655377aa" providerId="AD" clId="Web-{E23C4482-53AD-4E89-B54D-7D5C2C35D4CC}" dt="2023-08-10T07:39:46.535" v="4" actId="1076"/>
      <pc:docMkLst>
        <pc:docMk/>
      </pc:docMkLst>
      <pc:sldChg chg="addSp delSp modSp">
        <pc:chgData name="小山　祐季" userId="S::oom2325225@stu.o-hara.ac.jp::b0fc2687-1f44-4104-9ad3-a9ff655377aa" providerId="AD" clId="Web-{E23C4482-53AD-4E89-B54D-7D5C2C35D4CC}" dt="2023-08-10T07:35:14.169" v="1"/>
        <pc:sldMkLst>
          <pc:docMk/>
          <pc:sldMk cId="3344378891" sldId="258"/>
        </pc:sldMkLst>
        <pc:spChg chg="add del">
          <ac:chgData name="小山　祐季" userId="S::oom2325225@stu.o-hara.ac.jp::b0fc2687-1f44-4104-9ad3-a9ff655377aa" providerId="AD" clId="Web-{E23C4482-53AD-4E89-B54D-7D5C2C35D4CC}" dt="2023-08-10T07:35:14.169" v="1"/>
          <ac:spMkLst>
            <pc:docMk/>
            <pc:sldMk cId="3344378891" sldId="258"/>
            <ac:spMk id="3" creationId="{8006CA86-7FDA-8D16-DD79-B0377CAA2027}"/>
          </ac:spMkLst>
        </pc:spChg>
        <pc:picChg chg="add del mod ord">
          <ac:chgData name="小山　祐季" userId="S::oom2325225@stu.o-hara.ac.jp::b0fc2687-1f44-4104-9ad3-a9ff655377aa" providerId="AD" clId="Web-{E23C4482-53AD-4E89-B54D-7D5C2C35D4CC}" dt="2023-08-10T07:35:14.169" v="1"/>
          <ac:picMkLst>
            <pc:docMk/>
            <pc:sldMk cId="3344378891" sldId="258"/>
            <ac:picMk id="4" creationId="{4E59C312-F5E9-FD8E-BC23-B028FF5EFD82}"/>
          </ac:picMkLst>
        </pc:picChg>
      </pc:sldChg>
      <pc:sldChg chg="modSp add ord">
        <pc:chgData name="小山　祐季" userId="S::oom2325225@stu.o-hara.ac.jp::b0fc2687-1f44-4104-9ad3-a9ff655377aa" providerId="AD" clId="Web-{E23C4482-53AD-4E89-B54D-7D5C2C35D4CC}" dt="2023-08-10T07:39:46.535" v="4" actId="1076"/>
        <pc:sldMkLst>
          <pc:docMk/>
          <pc:sldMk cId="446633583" sldId="259"/>
        </pc:sldMkLst>
        <pc:graphicFrameChg chg="mod">
          <ac:chgData name="小山　祐季" userId="S::oom2325225@stu.o-hara.ac.jp::b0fc2687-1f44-4104-9ad3-a9ff655377aa" providerId="AD" clId="Web-{E23C4482-53AD-4E89-B54D-7D5C2C35D4CC}" dt="2023-08-10T07:39:46.535" v="4" actId="1076"/>
          <ac:graphicFrameMkLst>
            <pc:docMk/>
            <pc:sldMk cId="446633583" sldId="259"/>
            <ac:graphicFrameMk id="6" creationId="{05A74E7B-D061-3D83-440F-44FDECC51664}"/>
          </ac:graphicFrameMkLst>
        </pc:graphicFrameChg>
      </pc:sldChg>
    </pc:docChg>
  </pc:docChgLst>
  <pc:docChgLst>
    <pc:chgData name="小山　祐季" userId="S::oom2325225@stu.o-hara.ac.jp::b0fc2687-1f44-4104-9ad3-a9ff655377aa" providerId="AD" clId="Web-{20B0459B-0006-4769-9F7E-5554159BA69E}"/>
    <pc:docChg chg="addSld modSld sldOrd modSection">
      <pc:chgData name="小山　祐季" userId="S::oom2325225@stu.o-hara.ac.jp::b0fc2687-1f44-4104-9ad3-a9ff655377aa" providerId="AD" clId="Web-{20B0459B-0006-4769-9F7E-5554159BA69E}" dt="2023-09-25T07:51:03.048" v="189" actId="20577"/>
      <pc:docMkLst>
        <pc:docMk/>
      </pc:docMkLst>
      <pc:sldChg chg="modSp addAnim modAnim">
        <pc:chgData name="小山　祐季" userId="S::oom2325225@stu.o-hara.ac.jp::b0fc2687-1f44-4104-9ad3-a9ff655377aa" providerId="AD" clId="Web-{20B0459B-0006-4769-9F7E-5554159BA69E}" dt="2023-09-25T07:19:34.253" v="122" actId="1076"/>
        <pc:sldMkLst>
          <pc:docMk/>
          <pc:sldMk cId="1476268990" sldId="257"/>
        </pc:sldMkLst>
        <pc:spChg chg="mod">
          <ac:chgData name="小山　祐季" userId="S::oom2325225@stu.o-hara.ac.jp::b0fc2687-1f44-4104-9ad3-a9ff655377aa" providerId="AD" clId="Web-{20B0459B-0006-4769-9F7E-5554159BA69E}" dt="2023-09-25T07:17:22.985" v="116" actId="14100"/>
          <ac:spMkLst>
            <pc:docMk/>
            <pc:sldMk cId="1476268990" sldId="257"/>
            <ac:spMk id="7" creationId="{F15A7185-36E1-14DE-F05E-D239E3BB4499}"/>
          </ac:spMkLst>
        </pc:spChg>
        <pc:spChg chg="mod">
          <ac:chgData name="小山　祐季" userId="S::oom2325225@stu.o-hara.ac.jp::b0fc2687-1f44-4104-9ad3-a9ff655377aa" providerId="AD" clId="Web-{20B0459B-0006-4769-9F7E-5554159BA69E}" dt="2023-09-25T07:19:34.253" v="122" actId="1076"/>
          <ac:spMkLst>
            <pc:docMk/>
            <pc:sldMk cId="1476268990" sldId="257"/>
            <ac:spMk id="8" creationId="{DE939138-8FA3-74DE-A6CE-380934EF777E}"/>
          </ac:spMkLst>
        </pc:spChg>
      </pc:sldChg>
      <pc:sldChg chg="modSp ord">
        <pc:chgData name="小山　祐季" userId="S::oom2325225@stu.o-hara.ac.jp::b0fc2687-1f44-4104-9ad3-a9ff655377aa" providerId="AD" clId="Web-{20B0459B-0006-4769-9F7E-5554159BA69E}" dt="2023-09-25T07:20:18.583" v="129" actId="1076"/>
        <pc:sldMkLst>
          <pc:docMk/>
          <pc:sldMk cId="3344378891" sldId="258"/>
        </pc:sldMkLst>
        <pc:spChg chg="mod">
          <ac:chgData name="小山　祐季" userId="S::oom2325225@stu.o-hara.ac.jp::b0fc2687-1f44-4104-9ad3-a9ff655377aa" providerId="AD" clId="Web-{20B0459B-0006-4769-9F7E-5554159BA69E}" dt="2023-09-25T07:20:18.583" v="129" actId="1076"/>
          <ac:spMkLst>
            <pc:docMk/>
            <pc:sldMk cId="3344378891" sldId="258"/>
            <ac:spMk id="2" creationId="{4E233A58-7C96-9A38-5C6C-38ED55073216}"/>
          </ac:spMkLst>
        </pc:spChg>
      </pc:sldChg>
      <pc:sldChg chg="ord">
        <pc:chgData name="小山　祐季" userId="S::oom2325225@stu.o-hara.ac.jp::b0fc2687-1f44-4104-9ad3-a9ff655377aa" providerId="AD" clId="Web-{20B0459B-0006-4769-9F7E-5554159BA69E}" dt="2023-09-25T07:19:49.723" v="124"/>
        <pc:sldMkLst>
          <pc:docMk/>
          <pc:sldMk cId="2652497130" sldId="261"/>
        </pc:sldMkLst>
      </pc:sldChg>
      <pc:sldChg chg="addAnim">
        <pc:chgData name="小山　祐季" userId="S::oom2325225@stu.o-hara.ac.jp::b0fc2687-1f44-4104-9ad3-a9ff655377aa" providerId="AD" clId="Web-{20B0459B-0006-4769-9F7E-5554159BA69E}" dt="2023-09-25T07:09:12.895" v="77"/>
        <pc:sldMkLst>
          <pc:docMk/>
          <pc:sldMk cId="163467353" sldId="263"/>
        </pc:sldMkLst>
      </pc:sldChg>
      <pc:sldChg chg="addSp modSp mod ord setBg">
        <pc:chgData name="小山　祐季" userId="S::oom2325225@stu.o-hara.ac.jp::b0fc2687-1f44-4104-9ad3-a9ff655377aa" providerId="AD" clId="Web-{20B0459B-0006-4769-9F7E-5554159BA69E}" dt="2023-09-25T07:33:09.992" v="132"/>
        <pc:sldMkLst>
          <pc:docMk/>
          <pc:sldMk cId="4063803380" sldId="264"/>
        </pc:sldMkLst>
        <pc:spChg chg="mod">
          <ac:chgData name="小山　祐季" userId="S::oom2325225@stu.o-hara.ac.jp::b0fc2687-1f44-4104-9ad3-a9ff655377aa" providerId="AD" clId="Web-{20B0459B-0006-4769-9F7E-5554159BA69E}" dt="2023-09-25T07:19:04.675" v="121" actId="1076"/>
          <ac:spMkLst>
            <pc:docMk/>
            <pc:sldMk cId="4063803380" sldId="264"/>
            <ac:spMk id="2" creationId="{0F433D0C-F29B-EF17-3C34-D673271DE8F5}"/>
          </ac:spMkLst>
        </pc:spChg>
        <pc:spChg chg="add mod">
          <ac:chgData name="小山　祐季" userId="S::oom2325225@stu.o-hara.ac.jp::b0fc2687-1f44-4104-9ad3-a9ff655377aa" providerId="AD" clId="Web-{20B0459B-0006-4769-9F7E-5554159BA69E}" dt="2023-09-25T07:12:27.603" v="80" actId="14100"/>
          <ac:spMkLst>
            <pc:docMk/>
            <pc:sldMk cId="4063803380" sldId="264"/>
            <ac:spMk id="8" creationId="{7175D6F0-07AC-D697-324F-9AD8FDCD65C2}"/>
          </ac:spMkLst>
        </pc:spChg>
        <pc:picChg chg="mod ord">
          <ac:chgData name="小山　祐季" userId="S::oom2325225@stu.o-hara.ac.jp::b0fc2687-1f44-4104-9ad3-a9ff655377aa" providerId="AD" clId="Web-{20B0459B-0006-4769-9F7E-5554159BA69E}" dt="2023-09-25T07:13:32.479" v="92" actId="14100"/>
          <ac:picMkLst>
            <pc:docMk/>
            <pc:sldMk cId="4063803380" sldId="264"/>
            <ac:picMk id="4" creationId="{19FF9149-949C-C156-6A63-A6188CDD3064}"/>
          </ac:picMkLst>
        </pc:picChg>
      </pc:sldChg>
      <pc:sldChg chg="addSp delSp modSp mod setBg">
        <pc:chgData name="小山　祐季" userId="S::oom2325225@stu.o-hara.ac.jp::b0fc2687-1f44-4104-9ad3-a9ff655377aa" providerId="AD" clId="Web-{20B0459B-0006-4769-9F7E-5554159BA69E}" dt="2023-09-25T07:03:30.074" v="76" actId="14100"/>
        <pc:sldMkLst>
          <pc:docMk/>
          <pc:sldMk cId="3066334184" sldId="265"/>
        </pc:sldMkLst>
        <pc:spChg chg="mod ord">
          <ac:chgData name="小山　祐季" userId="S::oom2325225@stu.o-hara.ac.jp::b0fc2687-1f44-4104-9ad3-a9ff655377aa" providerId="AD" clId="Web-{20B0459B-0006-4769-9F7E-5554159BA69E}" dt="2023-09-25T07:01:20.618" v="59" actId="20577"/>
          <ac:spMkLst>
            <pc:docMk/>
            <pc:sldMk cId="3066334184" sldId="265"/>
            <ac:spMk id="2" creationId="{C57A7C6C-F11B-B1A5-58BF-561C2C29F1D5}"/>
          </ac:spMkLst>
        </pc:spChg>
        <pc:spChg chg="add del">
          <ac:chgData name="小山　祐季" userId="S::oom2325225@stu.o-hara.ac.jp::b0fc2687-1f44-4104-9ad3-a9ff655377aa" providerId="AD" clId="Web-{20B0459B-0006-4769-9F7E-5554159BA69E}" dt="2023-09-25T06:59:07.036" v="48"/>
          <ac:spMkLst>
            <pc:docMk/>
            <pc:sldMk cId="3066334184" sldId="265"/>
            <ac:spMk id="7" creationId="{60322B42-D97D-69B3-1021-D63C29E4E9FB}"/>
          </ac:spMkLst>
        </pc:spChg>
        <pc:spChg chg="add del">
          <ac:chgData name="小山　祐季" userId="S::oom2325225@stu.o-hara.ac.jp::b0fc2687-1f44-4104-9ad3-a9ff655377aa" providerId="AD" clId="Web-{20B0459B-0006-4769-9F7E-5554159BA69E}" dt="2023-09-25T06:59:05.849" v="45"/>
          <ac:spMkLst>
            <pc:docMk/>
            <pc:sldMk cId="3066334184" sldId="265"/>
            <ac:spMk id="12" creationId="{005E64E4-3A72-471D-BF8E-14BFBF23DD66}"/>
          </ac:spMkLst>
        </pc:spChg>
        <pc:spChg chg="add del">
          <ac:chgData name="小山　祐季" userId="S::oom2325225@stu.o-hara.ac.jp::b0fc2687-1f44-4104-9ad3-a9ff655377aa" providerId="AD" clId="Web-{20B0459B-0006-4769-9F7E-5554159BA69E}" dt="2023-09-25T06:59:05.849" v="45"/>
          <ac:spMkLst>
            <pc:docMk/>
            <pc:sldMk cId="3066334184" sldId="265"/>
            <ac:spMk id="14" creationId="{5C3220CC-5433-4C6A-B73B-A5A26080B150}"/>
          </ac:spMkLst>
        </pc:spChg>
        <pc:spChg chg="add del">
          <ac:chgData name="小山　祐季" userId="S::oom2325225@stu.o-hara.ac.jp::b0fc2687-1f44-4104-9ad3-a9ff655377aa" providerId="AD" clId="Web-{20B0459B-0006-4769-9F7E-5554159BA69E}" dt="2023-09-25T06:59:05.849" v="45"/>
          <ac:spMkLst>
            <pc:docMk/>
            <pc:sldMk cId="3066334184" sldId="265"/>
            <ac:spMk id="21" creationId="{60C557C7-AA2D-4274-849D-2B2C475ECB31}"/>
          </ac:spMkLst>
        </pc:spChg>
        <pc:spChg chg="add del">
          <ac:chgData name="小山　祐季" userId="S::oom2325225@stu.o-hara.ac.jp::b0fc2687-1f44-4104-9ad3-a9ff655377aa" providerId="AD" clId="Web-{20B0459B-0006-4769-9F7E-5554159BA69E}" dt="2023-09-25T06:59:05.849" v="45"/>
          <ac:spMkLst>
            <pc:docMk/>
            <pc:sldMk cId="3066334184" sldId="265"/>
            <ac:spMk id="30" creationId="{90F4F9A5-3445-446B-BA57-EB48541F3AAF}"/>
          </ac:spMkLst>
        </pc:spChg>
        <pc:spChg chg="add del">
          <ac:chgData name="小山　祐季" userId="S::oom2325225@stu.o-hara.ac.jp::b0fc2687-1f44-4104-9ad3-a9ff655377aa" providerId="AD" clId="Web-{20B0459B-0006-4769-9F7E-5554159BA69E}" dt="2023-09-25T06:59:07.021" v="47"/>
          <ac:spMkLst>
            <pc:docMk/>
            <pc:sldMk cId="3066334184" sldId="265"/>
            <ac:spMk id="34" creationId="{15C6488D-14F3-4F92-8EB4-543290D95EEB}"/>
          </ac:spMkLst>
        </pc:spChg>
        <pc:spChg chg="add del">
          <ac:chgData name="小山　祐季" userId="S::oom2325225@stu.o-hara.ac.jp::b0fc2687-1f44-4104-9ad3-a9ff655377aa" providerId="AD" clId="Web-{20B0459B-0006-4769-9F7E-5554159BA69E}" dt="2023-09-25T06:59:07.021" v="47"/>
          <ac:spMkLst>
            <pc:docMk/>
            <pc:sldMk cId="3066334184" sldId="265"/>
            <ac:spMk id="39" creationId="{60322B42-D97D-69B3-1021-D63C29E4E9FB}"/>
          </ac:spMkLst>
        </pc:spChg>
        <pc:spChg chg="add del">
          <ac:chgData name="小山　祐季" userId="S::oom2325225@stu.o-hara.ac.jp::b0fc2687-1f44-4104-9ad3-a9ff655377aa" providerId="AD" clId="Web-{20B0459B-0006-4769-9F7E-5554159BA69E}" dt="2023-09-25T06:59:16.677" v="49"/>
          <ac:spMkLst>
            <pc:docMk/>
            <pc:sldMk cId="3066334184" sldId="265"/>
            <ac:spMk id="44" creationId="{45C6675A-4C2D-4EBB-930F-F5B3758AB69D}"/>
          </ac:spMkLst>
        </pc:spChg>
        <pc:spChg chg="add mod">
          <ac:chgData name="小山　祐季" userId="S::oom2325225@stu.o-hara.ac.jp::b0fc2687-1f44-4104-9ad3-a9ff655377aa" providerId="AD" clId="Web-{20B0459B-0006-4769-9F7E-5554159BA69E}" dt="2023-09-25T07:01:12.352" v="57" actId="14100"/>
          <ac:spMkLst>
            <pc:docMk/>
            <pc:sldMk cId="3066334184" sldId="265"/>
            <ac:spMk id="45" creationId="{60322B42-D97D-69B3-1021-D63C29E4E9FB}"/>
          </ac:spMkLst>
        </pc:spChg>
        <pc:spChg chg="add del">
          <ac:chgData name="小山　祐季" userId="S::oom2325225@stu.o-hara.ac.jp::b0fc2687-1f44-4104-9ad3-a9ff655377aa" providerId="AD" clId="Web-{20B0459B-0006-4769-9F7E-5554159BA69E}" dt="2023-09-25T06:59:16.677" v="49"/>
          <ac:spMkLst>
            <pc:docMk/>
            <pc:sldMk cId="3066334184" sldId="265"/>
            <ac:spMk id="46" creationId="{DED3F12F-0371-457E-A3DB-308133F00739}"/>
          </ac:spMkLst>
        </pc:spChg>
        <pc:picChg chg="mod ord">
          <ac:chgData name="小山　祐季" userId="S::oom2325225@stu.o-hara.ac.jp::b0fc2687-1f44-4104-9ad3-a9ff655377aa" providerId="AD" clId="Web-{20B0459B-0006-4769-9F7E-5554159BA69E}" dt="2023-09-25T07:03:30.074" v="76" actId="14100"/>
          <ac:picMkLst>
            <pc:docMk/>
            <pc:sldMk cId="3066334184" sldId="265"/>
            <ac:picMk id="3" creationId="{35B5E577-7448-59B9-850E-2E34ED70FC87}"/>
          </ac:picMkLst>
        </pc:picChg>
        <pc:cxnChg chg="add del">
          <ac:chgData name="小山　祐季" userId="S::oom2325225@stu.o-hara.ac.jp::b0fc2687-1f44-4104-9ad3-a9ff655377aa" providerId="AD" clId="Web-{20B0459B-0006-4769-9F7E-5554159BA69E}" dt="2023-09-25T06:59:05.849" v="45"/>
          <ac:cxnSpMkLst>
            <pc:docMk/>
            <pc:sldMk cId="3066334184" sldId="265"/>
            <ac:cxnSpMk id="10" creationId="{79DFFD5E-66DE-44F1-A5DE-5EFD4C48677C}"/>
          </ac:cxnSpMkLst>
        </pc:cxnChg>
        <pc:cxnChg chg="add del">
          <ac:chgData name="小山　祐季" userId="S::oom2325225@stu.o-hara.ac.jp::b0fc2687-1f44-4104-9ad3-a9ff655377aa" providerId="AD" clId="Web-{20B0459B-0006-4769-9F7E-5554159BA69E}" dt="2023-09-25T06:59:05.849" v="45"/>
          <ac:cxnSpMkLst>
            <pc:docMk/>
            <pc:sldMk cId="3066334184" sldId="265"/>
            <ac:cxnSpMk id="26" creationId="{6FA490BD-280C-4C75-8BA0-6008E751E8AE}"/>
          </ac:cxnSpMkLst>
        </pc:cxnChg>
      </pc:sldChg>
      <pc:sldChg chg="modSp">
        <pc:chgData name="小山　祐季" userId="S::oom2325225@stu.o-hara.ac.jp::b0fc2687-1f44-4104-9ad3-a9ff655377aa" providerId="AD" clId="Web-{20B0459B-0006-4769-9F7E-5554159BA69E}" dt="2023-09-25T06:56:30.939" v="25" actId="1076"/>
        <pc:sldMkLst>
          <pc:docMk/>
          <pc:sldMk cId="2409406200" sldId="266"/>
        </pc:sldMkLst>
        <pc:spChg chg="mod">
          <ac:chgData name="小山　祐季" userId="S::oom2325225@stu.o-hara.ac.jp::b0fc2687-1f44-4104-9ad3-a9ff655377aa" providerId="AD" clId="Web-{20B0459B-0006-4769-9F7E-5554159BA69E}" dt="2023-09-25T06:56:07.345" v="12" actId="1076"/>
          <ac:spMkLst>
            <pc:docMk/>
            <pc:sldMk cId="2409406200" sldId="266"/>
            <ac:spMk id="7" creationId="{11F5AA99-5549-043E-97E7-8A879EEE08F7}"/>
          </ac:spMkLst>
        </pc:spChg>
        <pc:picChg chg="mod">
          <ac:chgData name="小山　祐季" userId="S::oom2325225@stu.o-hara.ac.jp::b0fc2687-1f44-4104-9ad3-a9ff655377aa" providerId="AD" clId="Web-{20B0459B-0006-4769-9F7E-5554159BA69E}" dt="2023-09-25T06:55:58.469" v="11" actId="1076"/>
          <ac:picMkLst>
            <pc:docMk/>
            <pc:sldMk cId="2409406200" sldId="266"/>
            <ac:picMk id="5" creationId="{ADA942F6-187C-8D67-BF83-ED01359CDC06}"/>
          </ac:picMkLst>
        </pc:picChg>
        <pc:picChg chg="mod">
          <ac:chgData name="小山　祐季" userId="S::oom2325225@stu.o-hara.ac.jp::b0fc2687-1f44-4104-9ad3-a9ff655377aa" providerId="AD" clId="Web-{20B0459B-0006-4769-9F7E-5554159BA69E}" dt="2023-09-25T06:56:28.439" v="24" actId="1076"/>
          <ac:picMkLst>
            <pc:docMk/>
            <pc:sldMk cId="2409406200" sldId="266"/>
            <ac:picMk id="8" creationId="{0E865B6D-9EE6-D063-107D-97046883A0B7}"/>
          </ac:picMkLst>
        </pc:picChg>
        <pc:picChg chg="mod">
          <ac:chgData name="小山　祐季" userId="S::oom2325225@stu.o-hara.ac.jp::b0fc2687-1f44-4104-9ad3-a9ff655377aa" providerId="AD" clId="Web-{20B0459B-0006-4769-9F7E-5554159BA69E}" dt="2023-09-25T06:56:30.939" v="25" actId="1076"/>
          <ac:picMkLst>
            <pc:docMk/>
            <pc:sldMk cId="2409406200" sldId="266"/>
            <ac:picMk id="9" creationId="{8DF6CCD4-FFE3-9B1E-427B-A180AE34E597}"/>
          </ac:picMkLst>
        </pc:picChg>
      </pc:sldChg>
      <pc:sldChg chg="ord">
        <pc:chgData name="小山　祐季" userId="S::oom2325225@stu.o-hara.ac.jp::b0fc2687-1f44-4104-9ad3-a9ff655377aa" providerId="AD" clId="Web-{20B0459B-0006-4769-9F7E-5554159BA69E}" dt="2023-09-25T07:43:06.068" v="147"/>
        <pc:sldMkLst>
          <pc:docMk/>
          <pc:sldMk cId="1210233373" sldId="267"/>
        </pc:sldMkLst>
      </pc:sldChg>
      <pc:sldChg chg="modSp ord addAnim delAnim">
        <pc:chgData name="小山　祐季" userId="S::oom2325225@stu.o-hara.ac.jp::b0fc2687-1f44-4104-9ad3-a9ff655377aa" providerId="AD" clId="Web-{20B0459B-0006-4769-9F7E-5554159BA69E}" dt="2023-09-25T07:15:36.107" v="100" actId="1076"/>
        <pc:sldMkLst>
          <pc:docMk/>
          <pc:sldMk cId="1880703264" sldId="269"/>
        </pc:sldMkLst>
        <pc:spChg chg="mod">
          <ac:chgData name="小山　祐季" userId="S::oom2325225@stu.o-hara.ac.jp::b0fc2687-1f44-4104-9ad3-a9ff655377aa" providerId="AD" clId="Web-{20B0459B-0006-4769-9F7E-5554159BA69E}" dt="2023-09-25T07:15:36.107" v="100" actId="1076"/>
          <ac:spMkLst>
            <pc:docMk/>
            <pc:sldMk cId="1880703264" sldId="269"/>
            <ac:spMk id="3" creationId="{98151FF1-A0D6-2FB9-13C4-4F52D26B0277}"/>
          </ac:spMkLst>
        </pc:spChg>
      </pc:sldChg>
      <pc:sldChg chg="modSp">
        <pc:chgData name="小山　祐季" userId="S::oom2325225@stu.o-hara.ac.jp::b0fc2687-1f44-4104-9ad3-a9ff655377aa" providerId="AD" clId="Web-{20B0459B-0006-4769-9F7E-5554159BA69E}" dt="2023-09-25T06:58:23.739" v="40" actId="14100"/>
        <pc:sldMkLst>
          <pc:docMk/>
          <pc:sldMk cId="3617821553" sldId="270"/>
        </pc:sldMkLst>
        <pc:spChg chg="mod">
          <ac:chgData name="小山　祐季" userId="S::oom2325225@stu.o-hara.ac.jp::b0fc2687-1f44-4104-9ad3-a9ff655377aa" providerId="AD" clId="Web-{20B0459B-0006-4769-9F7E-5554159BA69E}" dt="2023-09-25T06:57:23.346" v="32" actId="14100"/>
          <ac:spMkLst>
            <pc:docMk/>
            <pc:sldMk cId="3617821553" sldId="270"/>
            <ac:spMk id="2" creationId="{CCD22286-DF1D-614B-7886-979FE19F03E2}"/>
          </ac:spMkLst>
        </pc:spChg>
        <pc:spChg chg="mod">
          <ac:chgData name="小山　祐季" userId="S::oom2325225@stu.o-hara.ac.jp::b0fc2687-1f44-4104-9ad3-a9ff655377aa" providerId="AD" clId="Web-{20B0459B-0006-4769-9F7E-5554159BA69E}" dt="2023-09-25T06:58:23.739" v="40" actId="14100"/>
          <ac:spMkLst>
            <pc:docMk/>
            <pc:sldMk cId="3617821553" sldId="270"/>
            <ac:spMk id="3" creationId="{45421EAD-7AF5-0AA2-BB07-676C60291C2A}"/>
          </ac:spMkLst>
        </pc:spChg>
        <pc:picChg chg="mod ord">
          <ac:chgData name="小山　祐季" userId="S::oom2325225@stu.o-hara.ac.jp::b0fc2687-1f44-4104-9ad3-a9ff655377aa" providerId="AD" clId="Web-{20B0459B-0006-4769-9F7E-5554159BA69E}" dt="2023-09-25T06:58:02.863" v="36" actId="14100"/>
          <ac:picMkLst>
            <pc:docMk/>
            <pc:sldMk cId="3617821553" sldId="270"/>
            <ac:picMk id="9" creationId="{076F72BF-FC7C-4615-D3FF-BC098DB65286}"/>
          </ac:picMkLst>
        </pc:picChg>
      </pc:sldChg>
      <pc:sldChg chg="modSp">
        <pc:chgData name="小山　祐季" userId="S::oom2325225@stu.o-hara.ac.jp::b0fc2687-1f44-4104-9ad3-a9ff655377aa" providerId="AD" clId="Web-{20B0459B-0006-4769-9F7E-5554159BA69E}" dt="2023-09-25T07:51:03.048" v="189" actId="20577"/>
        <pc:sldMkLst>
          <pc:docMk/>
          <pc:sldMk cId="3707187078" sldId="271"/>
        </pc:sldMkLst>
        <pc:spChg chg="mod">
          <ac:chgData name="小山　祐季" userId="S::oom2325225@stu.o-hara.ac.jp::b0fc2687-1f44-4104-9ad3-a9ff655377aa" providerId="AD" clId="Web-{20B0459B-0006-4769-9F7E-5554159BA69E}" dt="2023-09-25T07:51:03.048" v="189" actId="20577"/>
          <ac:spMkLst>
            <pc:docMk/>
            <pc:sldMk cId="3707187078" sldId="271"/>
            <ac:spMk id="2" creationId="{DA90773E-6CBB-F6C4-283B-098388071F6C}"/>
          </ac:spMkLst>
        </pc:spChg>
      </pc:sldChg>
      <pc:sldChg chg="new ord">
        <pc:chgData name="小山　祐季" userId="S::oom2325225@stu.o-hara.ac.jp::b0fc2687-1f44-4104-9ad3-a9ff655377aa" providerId="AD" clId="Web-{20B0459B-0006-4769-9F7E-5554159BA69E}" dt="2023-09-25T07:25:04.996" v="131"/>
        <pc:sldMkLst>
          <pc:docMk/>
          <pc:sldMk cId="4262552381" sldId="272"/>
        </pc:sldMkLst>
      </pc:sldChg>
      <pc:sldChg chg="addSp delSp modSp new mod modClrScheme chgLayout">
        <pc:chgData name="小山　祐季" userId="S::oom2325225@stu.o-hara.ac.jp::b0fc2687-1f44-4104-9ad3-a9ff655377aa" providerId="AD" clId="Web-{20B0459B-0006-4769-9F7E-5554159BA69E}" dt="2023-09-25T07:49:38.562" v="185" actId="14100"/>
        <pc:sldMkLst>
          <pc:docMk/>
          <pc:sldMk cId="4179010851" sldId="273"/>
        </pc:sldMkLst>
        <pc:spChg chg="mod ord">
          <ac:chgData name="小山　祐季" userId="S::oom2325225@stu.o-hara.ac.jp::b0fc2687-1f44-4104-9ad3-a9ff655377aa" providerId="AD" clId="Web-{20B0459B-0006-4769-9F7E-5554159BA69E}" dt="2023-09-25T07:33:45.946" v="134"/>
          <ac:spMkLst>
            <pc:docMk/>
            <pc:sldMk cId="4179010851" sldId="273"/>
            <ac:spMk id="2" creationId="{33F670D7-A270-3AC4-1DD6-DA256708DD21}"/>
          </ac:spMkLst>
        </pc:spChg>
        <pc:spChg chg="mod ord">
          <ac:chgData name="小山　祐季" userId="S::oom2325225@stu.o-hara.ac.jp::b0fc2687-1f44-4104-9ad3-a9ff655377aa" providerId="AD" clId="Web-{20B0459B-0006-4769-9F7E-5554159BA69E}" dt="2023-09-25T07:34:23.150" v="135" actId="20577"/>
          <ac:spMkLst>
            <pc:docMk/>
            <pc:sldMk cId="4179010851" sldId="273"/>
            <ac:spMk id="3" creationId="{0C6C4CBF-0E94-7423-D8A1-58BAE863466B}"/>
          </ac:spMkLst>
        </pc:spChg>
        <pc:spChg chg="add mod ord">
          <ac:chgData name="小山　祐季" userId="S::oom2325225@stu.o-hara.ac.jp::b0fc2687-1f44-4104-9ad3-a9ff655377aa" providerId="AD" clId="Web-{20B0459B-0006-4769-9F7E-5554159BA69E}" dt="2023-09-25T07:34:25.197" v="136" actId="20577"/>
          <ac:spMkLst>
            <pc:docMk/>
            <pc:sldMk cId="4179010851" sldId="273"/>
            <ac:spMk id="4" creationId="{1FEE2EFB-3A38-9891-ADE1-288DA458A57A}"/>
          </ac:spMkLst>
        </pc:spChg>
        <pc:spChg chg="add mod">
          <ac:chgData name="小山　祐季" userId="S::oom2325225@stu.o-hara.ac.jp::b0fc2687-1f44-4104-9ad3-a9ff655377aa" providerId="AD" clId="Web-{20B0459B-0006-4769-9F7E-5554159BA69E}" dt="2023-09-25T07:44:48.946" v="157" actId="20577"/>
          <ac:spMkLst>
            <pc:docMk/>
            <pc:sldMk cId="4179010851" sldId="273"/>
            <ac:spMk id="8" creationId="{34FA4754-9794-8D3D-FCB6-39B713BBCA77}"/>
          </ac:spMkLst>
        </pc:spChg>
        <pc:picChg chg="add del mod">
          <ac:chgData name="小山　祐季" userId="S::oom2325225@stu.o-hara.ac.jp::b0fc2687-1f44-4104-9ad3-a9ff655377aa" providerId="AD" clId="Web-{20B0459B-0006-4769-9F7E-5554159BA69E}" dt="2023-09-25T07:42:27.380" v="146"/>
          <ac:picMkLst>
            <pc:docMk/>
            <pc:sldMk cId="4179010851" sldId="273"/>
            <ac:picMk id="5" creationId="{D8E0E392-36C1-9900-012C-F8FDFD2D0DA4}"/>
          </ac:picMkLst>
        </pc:picChg>
        <pc:picChg chg="add del mod">
          <ac:chgData name="小山　祐季" userId="S::oom2325225@stu.o-hara.ac.jp::b0fc2687-1f44-4104-9ad3-a9ff655377aa" providerId="AD" clId="Web-{20B0459B-0006-4769-9F7E-5554159BA69E}" dt="2023-09-25T07:42:24.161" v="145"/>
          <ac:picMkLst>
            <pc:docMk/>
            <pc:sldMk cId="4179010851" sldId="273"/>
            <ac:picMk id="6" creationId="{D4AAEF0C-3090-009C-6A5D-79ED70E319B4}"/>
          </ac:picMkLst>
        </pc:picChg>
        <pc:picChg chg="add mod">
          <ac:chgData name="小山　祐季" userId="S::oom2325225@stu.o-hara.ac.jp::b0fc2687-1f44-4104-9ad3-a9ff655377aa" providerId="AD" clId="Web-{20B0459B-0006-4769-9F7E-5554159BA69E}" dt="2023-09-25T07:47:14.043" v="177" actId="1076"/>
          <ac:picMkLst>
            <pc:docMk/>
            <pc:sldMk cId="4179010851" sldId="273"/>
            <ac:picMk id="7" creationId="{6275AE11-2CC5-60EB-8758-6F298845065E}"/>
          </ac:picMkLst>
        </pc:picChg>
        <pc:picChg chg="mod">
          <ac:chgData name="小山　祐季" userId="S::oom2325225@stu.o-hara.ac.jp::b0fc2687-1f44-4104-9ad3-a9ff655377aa" providerId="AD" clId="Web-{20B0459B-0006-4769-9F7E-5554159BA69E}" dt="2023-09-25T07:49:38.562" v="185" actId="14100"/>
          <ac:picMkLst>
            <pc:docMk/>
            <pc:sldMk cId="4179010851" sldId="273"/>
            <ac:picMk id="9" creationId="{D2F7AB10-9D61-873A-DF26-DE91F08CE190}"/>
          </ac:picMkLst>
        </pc:picChg>
        <pc:picChg chg="add mod">
          <ac:chgData name="小山　祐季" userId="S::oom2325225@stu.o-hara.ac.jp::b0fc2687-1f44-4104-9ad3-a9ff655377aa" providerId="AD" clId="Web-{20B0459B-0006-4769-9F7E-5554159BA69E}" dt="2023-09-25T07:47:26.981" v="180"/>
          <ac:picMkLst>
            <pc:docMk/>
            <pc:sldMk cId="4179010851" sldId="273"/>
            <ac:picMk id="10" creationId="{BF933045-AD87-DE6E-FA46-850E78CEAFF5}"/>
          </ac:picMkLst>
        </pc:picChg>
      </pc:sldChg>
    </pc:docChg>
  </pc:docChgLst>
  <pc:docChgLst>
    <pc:chgData name="小山　祐季" userId="S::oom2325225@stu.o-hara.ac.jp::b0fc2687-1f44-4104-9ad3-a9ff655377aa" providerId="AD" clId="Web-{58EDBC7F-C210-4AA1-86AA-2B0E30AB1FDC}"/>
    <pc:docChg chg="modSld sldOrd addMainMaster delMainMaster">
      <pc:chgData name="小山　祐季" userId="S::oom2325225@stu.o-hara.ac.jp::b0fc2687-1f44-4104-9ad3-a9ff655377aa" providerId="AD" clId="Web-{58EDBC7F-C210-4AA1-86AA-2B0E30AB1FDC}" dt="2023-09-25T06:47:58.628" v="107"/>
      <pc:docMkLst>
        <pc:docMk/>
      </pc:docMkLst>
      <pc:sldChg chg="modSp mod modClrScheme chgLayout">
        <pc:chgData name="小山　祐季" userId="S::oom2325225@stu.o-hara.ac.jp::b0fc2687-1f44-4104-9ad3-a9ff655377aa" providerId="AD" clId="Web-{58EDBC7F-C210-4AA1-86AA-2B0E30AB1FDC}" dt="2023-09-25T06:44:01.281" v="96"/>
        <pc:sldMkLst>
          <pc:docMk/>
          <pc:sldMk cId="2148861660" sldId="256"/>
        </pc:sldMkLst>
        <pc:spChg chg="mod ord">
          <ac:chgData name="小山　祐季" userId="S::oom2325225@stu.o-hara.ac.jp::b0fc2687-1f44-4104-9ad3-a9ff655377aa" providerId="AD" clId="Web-{58EDBC7F-C210-4AA1-86AA-2B0E30AB1FDC}" dt="2023-09-25T06:44:01.281" v="96"/>
          <ac:spMkLst>
            <pc:docMk/>
            <pc:sldMk cId="2148861660" sldId="256"/>
            <ac:spMk id="2" creationId="{89C716E2-5F5C-61BE-4AD0-4B97959CB810}"/>
          </ac:spMkLst>
        </pc:spChg>
        <pc:spChg chg="mod ord">
          <ac:chgData name="小山　祐季" userId="S::oom2325225@stu.o-hara.ac.jp::b0fc2687-1f44-4104-9ad3-a9ff655377aa" providerId="AD" clId="Web-{58EDBC7F-C210-4AA1-86AA-2B0E30AB1FDC}" dt="2023-09-25T06:44:01.281" v="96"/>
          <ac:spMkLst>
            <pc:docMk/>
            <pc:sldMk cId="2148861660" sldId="256"/>
            <ac:spMk id="3" creationId="{8C0B5B5B-3861-67FA-2DA3-6A1A03556743}"/>
          </ac:spMkLst>
        </pc:spChg>
      </pc:sldChg>
      <pc:sldChg chg="modSp mod modClrScheme chgLayout">
        <pc:chgData name="小山　祐季" userId="S::oom2325225@stu.o-hara.ac.jp::b0fc2687-1f44-4104-9ad3-a9ff655377aa" providerId="AD" clId="Web-{58EDBC7F-C210-4AA1-86AA-2B0E30AB1FDC}" dt="2023-09-25T06:44:01.281" v="96"/>
        <pc:sldMkLst>
          <pc:docMk/>
          <pc:sldMk cId="1476268990" sldId="257"/>
        </pc:sldMkLst>
        <pc:spChg chg="mod ord">
          <ac:chgData name="小山　祐季" userId="S::oom2325225@stu.o-hara.ac.jp::b0fc2687-1f44-4104-9ad3-a9ff655377aa" providerId="AD" clId="Web-{58EDBC7F-C210-4AA1-86AA-2B0E30AB1FDC}" dt="2023-09-25T06:44:01.281" v="96"/>
          <ac:spMkLst>
            <pc:docMk/>
            <pc:sldMk cId="1476268990" sldId="257"/>
            <ac:spMk id="2" creationId="{5D6566F5-3F76-69E7-D23E-7604FE22A7FC}"/>
          </ac:spMkLst>
        </pc:spChg>
        <pc:spChg chg="mod ord">
          <ac:chgData name="小山　祐季" userId="S::oom2325225@stu.o-hara.ac.jp::b0fc2687-1f44-4104-9ad3-a9ff655377aa" providerId="AD" clId="Web-{58EDBC7F-C210-4AA1-86AA-2B0E30AB1FDC}" dt="2023-09-25T06:44:01.281" v="96"/>
          <ac:spMkLst>
            <pc:docMk/>
            <pc:sldMk cId="1476268990" sldId="257"/>
            <ac:spMk id="3" creationId="{81DC3A5A-AAC8-40E0-4063-1ED4444083B2}"/>
          </ac:spMkLst>
        </pc:spChg>
      </pc:sldChg>
      <pc:sldChg chg="modSp mod modClrScheme chgLayout">
        <pc:chgData name="小山　祐季" userId="S::oom2325225@stu.o-hara.ac.jp::b0fc2687-1f44-4104-9ad3-a9ff655377aa" providerId="AD" clId="Web-{58EDBC7F-C210-4AA1-86AA-2B0E30AB1FDC}" dt="2023-09-25T06:44:01.281" v="96"/>
        <pc:sldMkLst>
          <pc:docMk/>
          <pc:sldMk cId="3344378891" sldId="258"/>
        </pc:sldMkLst>
        <pc:spChg chg="mod ord">
          <ac:chgData name="小山　祐季" userId="S::oom2325225@stu.o-hara.ac.jp::b0fc2687-1f44-4104-9ad3-a9ff655377aa" providerId="AD" clId="Web-{58EDBC7F-C210-4AA1-86AA-2B0E30AB1FDC}" dt="2023-09-25T06:44:01.281" v="96"/>
          <ac:spMkLst>
            <pc:docMk/>
            <pc:sldMk cId="3344378891" sldId="258"/>
            <ac:spMk id="2" creationId="{4E233A58-7C96-9A38-5C6C-38ED55073216}"/>
          </ac:spMkLst>
        </pc:spChg>
        <pc:spChg chg="mod ord">
          <ac:chgData name="小山　祐季" userId="S::oom2325225@stu.o-hara.ac.jp::b0fc2687-1f44-4104-9ad3-a9ff655377aa" providerId="AD" clId="Web-{58EDBC7F-C210-4AA1-86AA-2B0E30AB1FDC}" dt="2023-09-25T06:44:01.281" v="96"/>
          <ac:spMkLst>
            <pc:docMk/>
            <pc:sldMk cId="3344378891" sldId="258"/>
            <ac:spMk id="3" creationId="{8006CA86-7FDA-8D16-DD79-B0377CAA2027}"/>
          </ac:spMkLst>
        </pc:spChg>
      </pc:sldChg>
      <pc:sldChg chg="modSp mod modClrScheme chgLayout">
        <pc:chgData name="小山　祐季" userId="S::oom2325225@stu.o-hara.ac.jp::b0fc2687-1f44-4104-9ad3-a9ff655377aa" providerId="AD" clId="Web-{58EDBC7F-C210-4AA1-86AA-2B0E30AB1FDC}" dt="2023-09-25T06:47:58.628" v="107"/>
        <pc:sldMkLst>
          <pc:docMk/>
          <pc:sldMk cId="219874567" sldId="260"/>
        </pc:sldMkLst>
        <pc:spChg chg="mod ord">
          <ac:chgData name="小山　祐季" userId="S::oom2325225@stu.o-hara.ac.jp::b0fc2687-1f44-4104-9ad3-a9ff655377aa" providerId="AD" clId="Web-{58EDBC7F-C210-4AA1-86AA-2B0E30AB1FDC}" dt="2023-09-25T06:44:01.281" v="96"/>
          <ac:spMkLst>
            <pc:docMk/>
            <pc:sldMk cId="219874567" sldId="260"/>
            <ac:spMk id="2" creationId="{1E61F11C-33B2-6279-2ECA-112D1FAF471C}"/>
          </ac:spMkLst>
        </pc:spChg>
        <pc:spChg chg="mod">
          <ac:chgData name="小山　祐季" userId="S::oom2325225@stu.o-hara.ac.jp::b0fc2687-1f44-4104-9ad3-a9ff655377aa" providerId="AD" clId="Web-{58EDBC7F-C210-4AA1-86AA-2B0E30AB1FDC}" dt="2023-09-25T06:47:58.628" v="107"/>
          <ac:spMkLst>
            <pc:docMk/>
            <pc:sldMk cId="219874567" sldId="260"/>
            <ac:spMk id="7" creationId="{A8645C94-CECE-C866-E7AC-5FB7CF79B0EE}"/>
          </ac:spMkLst>
        </pc:spChg>
        <pc:picChg chg="mod ord">
          <ac:chgData name="小山　祐季" userId="S::oom2325225@stu.o-hara.ac.jp::b0fc2687-1f44-4104-9ad3-a9ff655377aa" providerId="AD" clId="Web-{58EDBC7F-C210-4AA1-86AA-2B0E30AB1FDC}" dt="2023-09-25T06:44:01.281" v="96"/>
          <ac:picMkLst>
            <pc:docMk/>
            <pc:sldMk cId="219874567" sldId="260"/>
            <ac:picMk id="5" creationId="{945698B0-E61C-19BF-03CE-26B98088911A}"/>
          </ac:picMkLst>
        </pc:picChg>
      </pc:sldChg>
      <pc:sldChg chg="modSp mod modClrScheme chgLayout">
        <pc:chgData name="小山　祐季" userId="S::oom2325225@stu.o-hara.ac.jp::b0fc2687-1f44-4104-9ad3-a9ff655377aa" providerId="AD" clId="Web-{58EDBC7F-C210-4AA1-86AA-2B0E30AB1FDC}" dt="2023-09-25T06:44:01.281" v="96"/>
        <pc:sldMkLst>
          <pc:docMk/>
          <pc:sldMk cId="2652497130" sldId="261"/>
        </pc:sldMkLst>
        <pc:spChg chg="mod ord">
          <ac:chgData name="小山　祐季" userId="S::oom2325225@stu.o-hara.ac.jp::b0fc2687-1f44-4104-9ad3-a9ff655377aa" providerId="AD" clId="Web-{58EDBC7F-C210-4AA1-86AA-2B0E30AB1FDC}" dt="2023-09-25T06:44:01.281" v="96"/>
          <ac:spMkLst>
            <pc:docMk/>
            <pc:sldMk cId="2652497130" sldId="261"/>
            <ac:spMk id="2" creationId="{9002E88E-445D-C1F5-EF90-758E94C5236C}"/>
          </ac:spMkLst>
        </pc:spChg>
        <pc:spChg chg="mod ord">
          <ac:chgData name="小山　祐季" userId="S::oom2325225@stu.o-hara.ac.jp::b0fc2687-1f44-4104-9ad3-a9ff655377aa" providerId="AD" clId="Web-{58EDBC7F-C210-4AA1-86AA-2B0E30AB1FDC}" dt="2023-09-25T06:44:01.281" v="96"/>
          <ac:spMkLst>
            <pc:docMk/>
            <pc:sldMk cId="2652497130" sldId="261"/>
            <ac:spMk id="3" creationId="{6F0A72AE-C6AD-19E0-9BFF-78E72C4CD8EE}"/>
          </ac:spMkLst>
        </pc:spChg>
        <pc:spChg chg="mod">
          <ac:chgData name="小山　祐季" userId="S::oom2325225@stu.o-hara.ac.jp::b0fc2687-1f44-4104-9ad3-a9ff655377aa" providerId="AD" clId="Web-{58EDBC7F-C210-4AA1-86AA-2B0E30AB1FDC}" dt="2023-09-25T06:30:19.207" v="54" actId="1076"/>
          <ac:spMkLst>
            <pc:docMk/>
            <pc:sldMk cId="2652497130" sldId="261"/>
            <ac:spMk id="6" creationId="{C9C0FFA6-EC52-56AE-2771-2F3F5F3CE21F}"/>
          </ac:spMkLst>
        </pc:spChg>
      </pc:sldChg>
      <pc:sldChg chg="modSp mod modClrScheme addAnim modAnim chgLayout">
        <pc:chgData name="小山　祐季" userId="S::oom2325225@stu.o-hara.ac.jp::b0fc2687-1f44-4104-9ad3-a9ff655377aa" providerId="AD" clId="Web-{58EDBC7F-C210-4AA1-86AA-2B0E30AB1FDC}" dt="2023-09-25T06:44:01.281" v="96"/>
        <pc:sldMkLst>
          <pc:docMk/>
          <pc:sldMk cId="3320733980" sldId="262"/>
        </pc:sldMkLst>
        <pc:spChg chg="mod ord">
          <ac:chgData name="小山　祐季" userId="S::oom2325225@stu.o-hara.ac.jp::b0fc2687-1f44-4104-9ad3-a9ff655377aa" providerId="AD" clId="Web-{58EDBC7F-C210-4AA1-86AA-2B0E30AB1FDC}" dt="2023-09-25T06:44:01.281" v="96"/>
          <ac:spMkLst>
            <pc:docMk/>
            <pc:sldMk cId="3320733980" sldId="262"/>
            <ac:spMk id="2" creationId="{B9B21D63-F825-23CB-5098-61E42D8AD288}"/>
          </ac:spMkLst>
        </pc:spChg>
        <pc:spChg chg="mod ord">
          <ac:chgData name="小山　祐季" userId="S::oom2325225@stu.o-hara.ac.jp::b0fc2687-1f44-4104-9ad3-a9ff655377aa" providerId="AD" clId="Web-{58EDBC7F-C210-4AA1-86AA-2B0E30AB1FDC}" dt="2023-09-25T06:44:01.281" v="96"/>
          <ac:spMkLst>
            <pc:docMk/>
            <pc:sldMk cId="3320733980" sldId="262"/>
            <ac:spMk id="3" creationId="{0ADA2052-FD90-62D9-680E-9D8018861F83}"/>
          </ac:spMkLst>
        </pc:spChg>
        <pc:spChg chg="mod">
          <ac:chgData name="小山　祐季" userId="S::oom2325225@stu.o-hara.ac.jp::b0fc2687-1f44-4104-9ad3-a9ff655377aa" providerId="AD" clId="Web-{58EDBC7F-C210-4AA1-86AA-2B0E30AB1FDC}" dt="2023-09-25T06:41:16.857" v="90"/>
          <ac:spMkLst>
            <pc:docMk/>
            <pc:sldMk cId="3320733980" sldId="262"/>
            <ac:spMk id="4" creationId="{58470CDE-BCC8-2C1F-C292-CB52B71C8820}"/>
          </ac:spMkLst>
        </pc:spChg>
        <pc:spChg chg="mod">
          <ac:chgData name="小山　祐季" userId="S::oom2325225@stu.o-hara.ac.jp::b0fc2687-1f44-4104-9ad3-a9ff655377aa" providerId="AD" clId="Web-{58EDBC7F-C210-4AA1-86AA-2B0E30AB1FDC}" dt="2023-09-25T06:41:20.388" v="91"/>
          <ac:spMkLst>
            <pc:docMk/>
            <pc:sldMk cId="3320733980" sldId="262"/>
            <ac:spMk id="5" creationId="{B4FE1687-B5E8-9DB2-B657-6C6D7A725882}"/>
          </ac:spMkLst>
        </pc:spChg>
      </pc:sldChg>
      <pc:sldChg chg="addSp delSp modSp mod modClrScheme delDesignElem chgLayout">
        <pc:chgData name="小山　祐季" userId="S::oom2325225@stu.o-hara.ac.jp::b0fc2687-1f44-4104-9ad3-a9ff655377aa" providerId="AD" clId="Web-{58EDBC7F-C210-4AA1-86AA-2B0E30AB1FDC}" dt="2023-09-25T06:44:01.281" v="96"/>
        <pc:sldMkLst>
          <pc:docMk/>
          <pc:sldMk cId="163467353" sldId="263"/>
        </pc:sldMkLst>
        <pc:spChg chg="mod ord">
          <ac:chgData name="小山　祐季" userId="S::oom2325225@stu.o-hara.ac.jp::b0fc2687-1f44-4104-9ad3-a9ff655377aa" providerId="AD" clId="Web-{58EDBC7F-C210-4AA1-86AA-2B0E30AB1FDC}" dt="2023-09-25T06:44:01.281" v="96"/>
          <ac:spMkLst>
            <pc:docMk/>
            <pc:sldMk cId="163467353" sldId="263"/>
            <ac:spMk id="2" creationId="{BD03B69E-8AEA-1B34-714B-B0CC6DF2A3AC}"/>
          </ac:spMkLst>
        </pc:spChg>
        <pc:spChg chg="mod ord">
          <ac:chgData name="小山　祐季" userId="S::oom2325225@stu.o-hara.ac.jp::b0fc2687-1f44-4104-9ad3-a9ff655377aa" providerId="AD" clId="Web-{58EDBC7F-C210-4AA1-86AA-2B0E30AB1FDC}" dt="2023-09-25T06:44:01.281" v="96"/>
          <ac:spMkLst>
            <pc:docMk/>
            <pc:sldMk cId="163467353" sldId="263"/>
            <ac:spMk id="8" creationId="{56C187ED-2AEC-C685-15B4-A1981C98266A}"/>
          </ac:spMkLst>
        </pc:spChg>
        <pc:spChg chg="add del">
          <ac:chgData name="小山　祐季" userId="S::oom2325225@stu.o-hara.ac.jp::b0fc2687-1f44-4104-9ad3-a9ff655377aa" providerId="AD" clId="Web-{58EDBC7F-C210-4AA1-86AA-2B0E30AB1FDC}" dt="2023-09-25T06:44:01.281" v="96"/>
          <ac:spMkLst>
            <pc:docMk/>
            <pc:sldMk cId="163467353" sldId="263"/>
            <ac:spMk id="29" creationId="{100EDD19-6802-4EC3-95CE-CFFAB042CFD6}"/>
          </ac:spMkLst>
        </pc:spChg>
        <pc:spChg chg="add del">
          <ac:chgData name="小山　祐季" userId="S::oom2325225@stu.o-hara.ac.jp::b0fc2687-1f44-4104-9ad3-a9ff655377aa" providerId="AD" clId="Web-{58EDBC7F-C210-4AA1-86AA-2B0E30AB1FDC}" dt="2023-09-25T06:44:01.281" v="96"/>
          <ac:spMkLst>
            <pc:docMk/>
            <pc:sldMk cId="163467353" sldId="263"/>
            <ac:spMk id="31" creationId="{DB17E863-922E-4C26-BD64-E8FD41D28661}"/>
          </ac:spMkLst>
        </pc:spChg>
      </pc:sldChg>
      <pc:sldChg chg="addSp delSp modSp mod modClrScheme delDesignElem chgLayout">
        <pc:chgData name="小山　祐季" userId="S::oom2325225@stu.o-hara.ac.jp::b0fc2687-1f44-4104-9ad3-a9ff655377aa" providerId="AD" clId="Web-{58EDBC7F-C210-4AA1-86AA-2B0E30AB1FDC}" dt="2023-09-25T06:44:01.281" v="96"/>
        <pc:sldMkLst>
          <pc:docMk/>
          <pc:sldMk cId="4063803380" sldId="264"/>
        </pc:sldMkLst>
        <pc:spChg chg="mod ord">
          <ac:chgData name="小山　祐季" userId="S::oom2325225@stu.o-hara.ac.jp::b0fc2687-1f44-4104-9ad3-a9ff655377aa" providerId="AD" clId="Web-{58EDBC7F-C210-4AA1-86AA-2B0E30AB1FDC}" dt="2023-09-25T06:44:01.281" v="96"/>
          <ac:spMkLst>
            <pc:docMk/>
            <pc:sldMk cId="4063803380" sldId="264"/>
            <ac:spMk id="2" creationId="{0F433D0C-F29B-EF17-3C34-D673271DE8F5}"/>
          </ac:spMkLst>
        </pc:spChg>
        <pc:spChg chg="add del">
          <ac:chgData name="小山　祐季" userId="S::oom2325225@stu.o-hara.ac.jp::b0fc2687-1f44-4104-9ad3-a9ff655377aa" providerId="AD" clId="Web-{58EDBC7F-C210-4AA1-86AA-2B0E30AB1FDC}" dt="2023-09-25T06:44:01.281" v="96"/>
          <ac:spMkLst>
            <pc:docMk/>
            <pc:sldMk cId="4063803380" sldId="264"/>
            <ac:spMk id="16" creationId="{9B7AD9F6-8CE7-4299-8FC6-328F4DCD3FF9}"/>
          </ac:spMkLst>
        </pc:spChg>
        <pc:spChg chg="add del">
          <ac:chgData name="小山　祐季" userId="S::oom2325225@stu.o-hara.ac.jp::b0fc2687-1f44-4104-9ad3-a9ff655377aa" providerId="AD" clId="Web-{58EDBC7F-C210-4AA1-86AA-2B0E30AB1FDC}" dt="2023-09-25T06:44:01.281" v="96"/>
          <ac:spMkLst>
            <pc:docMk/>
            <pc:sldMk cId="4063803380" sldId="264"/>
            <ac:spMk id="18" creationId="{F49775AF-8896-43EE-92C6-83497D6DC56F}"/>
          </ac:spMkLst>
        </pc:spChg>
        <pc:picChg chg="mod ord">
          <ac:chgData name="小山　祐季" userId="S::oom2325225@stu.o-hara.ac.jp::b0fc2687-1f44-4104-9ad3-a9ff655377aa" providerId="AD" clId="Web-{58EDBC7F-C210-4AA1-86AA-2B0E30AB1FDC}" dt="2023-09-25T06:44:01.281" v="96"/>
          <ac:picMkLst>
            <pc:docMk/>
            <pc:sldMk cId="4063803380" sldId="264"/>
            <ac:picMk id="4" creationId="{19FF9149-949C-C156-6A63-A6188CDD3064}"/>
          </ac:picMkLst>
        </pc:picChg>
      </pc:sldChg>
      <pc:sldChg chg="addSp delSp modSp mod modClrScheme delDesignElem chgLayout">
        <pc:chgData name="小山　祐季" userId="S::oom2325225@stu.o-hara.ac.jp::b0fc2687-1f44-4104-9ad3-a9ff655377aa" providerId="AD" clId="Web-{58EDBC7F-C210-4AA1-86AA-2B0E30AB1FDC}" dt="2023-09-25T06:45:01.704" v="104" actId="14100"/>
        <pc:sldMkLst>
          <pc:docMk/>
          <pc:sldMk cId="3066334184" sldId="265"/>
        </pc:sldMkLst>
        <pc:spChg chg="mod ord">
          <ac:chgData name="小山　祐季" userId="S::oom2325225@stu.o-hara.ac.jp::b0fc2687-1f44-4104-9ad3-a9ff655377aa" providerId="AD" clId="Web-{58EDBC7F-C210-4AA1-86AA-2B0E30AB1FDC}" dt="2023-09-25T06:44:01.281" v="96"/>
          <ac:spMkLst>
            <pc:docMk/>
            <pc:sldMk cId="3066334184" sldId="265"/>
            <ac:spMk id="2" creationId="{C57A7C6C-F11B-B1A5-58BF-561C2C29F1D5}"/>
          </ac:spMkLst>
        </pc:spChg>
        <pc:spChg chg="add del">
          <ac:chgData name="小山　祐季" userId="S::oom2325225@stu.o-hara.ac.jp::b0fc2687-1f44-4104-9ad3-a9ff655377aa" providerId="AD" clId="Web-{58EDBC7F-C210-4AA1-86AA-2B0E30AB1FDC}" dt="2023-09-25T06:44:01.281" v="96"/>
          <ac:spMkLst>
            <pc:docMk/>
            <pc:sldMk cId="3066334184" sldId="265"/>
            <ac:spMk id="119" creationId="{9B7AD9F6-8CE7-4299-8FC6-328F4DCD3FF9}"/>
          </ac:spMkLst>
        </pc:spChg>
        <pc:spChg chg="add del">
          <ac:chgData name="小山　祐季" userId="S::oom2325225@stu.o-hara.ac.jp::b0fc2687-1f44-4104-9ad3-a9ff655377aa" providerId="AD" clId="Web-{58EDBC7F-C210-4AA1-86AA-2B0E30AB1FDC}" dt="2023-09-25T06:44:01.281" v="96"/>
          <ac:spMkLst>
            <pc:docMk/>
            <pc:sldMk cId="3066334184" sldId="265"/>
            <ac:spMk id="120" creationId="{F49775AF-8896-43EE-92C6-83497D6DC56F}"/>
          </ac:spMkLst>
        </pc:spChg>
        <pc:picChg chg="mod ord">
          <ac:chgData name="小山　祐季" userId="S::oom2325225@stu.o-hara.ac.jp::b0fc2687-1f44-4104-9ad3-a9ff655377aa" providerId="AD" clId="Web-{58EDBC7F-C210-4AA1-86AA-2B0E30AB1FDC}" dt="2023-09-25T06:45:01.704" v="104" actId="14100"/>
          <ac:picMkLst>
            <pc:docMk/>
            <pc:sldMk cId="3066334184" sldId="265"/>
            <ac:picMk id="3" creationId="{35B5E577-7448-59B9-850E-2E34ED70FC87}"/>
          </ac:picMkLst>
        </pc:picChg>
      </pc:sldChg>
      <pc:sldChg chg="modSp mod ord modClrScheme addAnim delAnim modAnim chgLayout">
        <pc:chgData name="小山　祐季" userId="S::oom2325225@stu.o-hara.ac.jp::b0fc2687-1f44-4104-9ad3-a9ff655377aa" providerId="AD" clId="Web-{58EDBC7F-C210-4AA1-86AA-2B0E30AB1FDC}" dt="2023-09-25T06:44:01.281" v="96"/>
        <pc:sldMkLst>
          <pc:docMk/>
          <pc:sldMk cId="2409406200" sldId="266"/>
        </pc:sldMkLst>
        <pc:spChg chg="mod ord">
          <ac:chgData name="小山　祐季" userId="S::oom2325225@stu.o-hara.ac.jp::b0fc2687-1f44-4104-9ad3-a9ff655377aa" providerId="AD" clId="Web-{58EDBC7F-C210-4AA1-86AA-2B0E30AB1FDC}" dt="2023-09-25T06:44:01.281" v="96"/>
          <ac:spMkLst>
            <pc:docMk/>
            <pc:sldMk cId="2409406200" sldId="266"/>
            <ac:spMk id="2" creationId="{BC83D72F-77BE-D1FB-CCA2-BDFEA89A177F}"/>
          </ac:spMkLst>
        </pc:spChg>
        <pc:spChg chg="mod">
          <ac:chgData name="小山　祐季" userId="S::oom2325225@stu.o-hara.ac.jp::b0fc2687-1f44-4104-9ad3-a9ff655377aa" providerId="AD" clId="Web-{58EDBC7F-C210-4AA1-86AA-2B0E30AB1FDC}" dt="2023-09-25T06:34:07.773" v="65" actId="14100"/>
          <ac:spMkLst>
            <pc:docMk/>
            <pc:sldMk cId="2409406200" sldId="266"/>
            <ac:spMk id="6" creationId="{7D47E62C-20C8-C2AA-0E2E-F8C7C4EB3DAD}"/>
          </ac:spMkLst>
        </pc:spChg>
        <pc:spChg chg="mod">
          <ac:chgData name="小山　祐季" userId="S::oom2325225@stu.o-hara.ac.jp::b0fc2687-1f44-4104-9ad3-a9ff655377aa" providerId="AD" clId="Web-{58EDBC7F-C210-4AA1-86AA-2B0E30AB1FDC}" dt="2023-09-25T06:31:29.239" v="58"/>
          <ac:spMkLst>
            <pc:docMk/>
            <pc:sldMk cId="2409406200" sldId="266"/>
            <ac:spMk id="7" creationId="{11F5AA99-5549-043E-97E7-8A879EEE08F7}"/>
          </ac:spMkLst>
        </pc:spChg>
        <pc:picChg chg="mod ord">
          <ac:chgData name="小山　祐季" userId="S::oom2325225@stu.o-hara.ac.jp::b0fc2687-1f44-4104-9ad3-a9ff655377aa" providerId="AD" clId="Web-{58EDBC7F-C210-4AA1-86AA-2B0E30AB1FDC}" dt="2023-09-25T06:44:01.281" v="96"/>
          <ac:picMkLst>
            <pc:docMk/>
            <pc:sldMk cId="2409406200" sldId="266"/>
            <ac:picMk id="5" creationId="{ADA942F6-187C-8D67-BF83-ED01359CDC06}"/>
          </ac:picMkLst>
        </pc:picChg>
        <pc:picChg chg="mod ord">
          <ac:chgData name="小山　祐季" userId="S::oom2325225@stu.o-hara.ac.jp::b0fc2687-1f44-4104-9ad3-a9ff655377aa" providerId="AD" clId="Web-{58EDBC7F-C210-4AA1-86AA-2B0E30AB1FDC}" dt="2023-09-25T06:44:01.281" v="96"/>
          <ac:picMkLst>
            <pc:docMk/>
            <pc:sldMk cId="2409406200" sldId="266"/>
            <ac:picMk id="8" creationId="{0E865B6D-9EE6-D063-107D-97046883A0B7}"/>
          </ac:picMkLst>
        </pc:picChg>
        <pc:picChg chg="mod">
          <ac:chgData name="小山　祐季" userId="S::oom2325225@stu.o-hara.ac.jp::b0fc2687-1f44-4104-9ad3-a9ff655377aa" providerId="AD" clId="Web-{58EDBC7F-C210-4AA1-86AA-2B0E30AB1FDC}" dt="2023-09-25T06:32:49.803" v="60" actId="1076"/>
          <ac:picMkLst>
            <pc:docMk/>
            <pc:sldMk cId="2409406200" sldId="266"/>
            <ac:picMk id="9" creationId="{8DF6CCD4-FFE3-9B1E-427B-A180AE34E597}"/>
          </ac:picMkLst>
        </pc:picChg>
      </pc:sldChg>
      <pc:sldChg chg="addSp delSp modSp mod modClrScheme delDesignElem chgLayout">
        <pc:chgData name="小山　祐季" userId="S::oom2325225@stu.o-hara.ac.jp::b0fc2687-1f44-4104-9ad3-a9ff655377aa" providerId="AD" clId="Web-{58EDBC7F-C210-4AA1-86AA-2B0E30AB1FDC}" dt="2023-09-25T06:44:01.281" v="96"/>
        <pc:sldMkLst>
          <pc:docMk/>
          <pc:sldMk cId="1210233373" sldId="267"/>
        </pc:sldMkLst>
        <pc:spChg chg="mod ord">
          <ac:chgData name="小山　祐季" userId="S::oom2325225@stu.o-hara.ac.jp::b0fc2687-1f44-4104-9ad3-a9ff655377aa" providerId="AD" clId="Web-{58EDBC7F-C210-4AA1-86AA-2B0E30AB1FDC}" dt="2023-09-25T06:44:01.281" v="96"/>
          <ac:spMkLst>
            <pc:docMk/>
            <pc:sldMk cId="1210233373" sldId="267"/>
            <ac:spMk id="2" creationId="{FAEE0785-4A79-4871-68CF-C9C5731E8822}"/>
          </ac:spMkLst>
        </pc:spChg>
        <pc:spChg chg="add del">
          <ac:chgData name="小山　祐季" userId="S::oom2325225@stu.o-hara.ac.jp::b0fc2687-1f44-4104-9ad3-a9ff655377aa" providerId="AD" clId="Web-{58EDBC7F-C210-4AA1-86AA-2B0E30AB1FDC}" dt="2023-09-25T06:44:01.281" v="96"/>
          <ac:spMkLst>
            <pc:docMk/>
            <pc:sldMk cId="1210233373" sldId="267"/>
            <ac:spMk id="9" creationId="{B210AC1D-4063-4C6E-9528-FA9C4C0C18E6}"/>
          </ac:spMkLst>
        </pc:spChg>
        <pc:spChg chg="add del">
          <ac:chgData name="小山　祐季" userId="S::oom2325225@stu.o-hara.ac.jp::b0fc2687-1f44-4104-9ad3-a9ff655377aa" providerId="AD" clId="Web-{58EDBC7F-C210-4AA1-86AA-2B0E30AB1FDC}" dt="2023-09-25T06:44:01.281" v="96"/>
          <ac:spMkLst>
            <pc:docMk/>
            <pc:sldMk cId="1210233373" sldId="267"/>
            <ac:spMk id="11" creationId="{02F8C595-E68C-4306-AED8-DC7826A0A506}"/>
          </ac:spMkLst>
        </pc:spChg>
        <pc:picChg chg="mod ord">
          <ac:chgData name="小山　祐季" userId="S::oom2325225@stu.o-hara.ac.jp::b0fc2687-1f44-4104-9ad3-a9ff655377aa" providerId="AD" clId="Web-{58EDBC7F-C210-4AA1-86AA-2B0E30AB1FDC}" dt="2023-09-25T06:44:01.281" v="96"/>
          <ac:picMkLst>
            <pc:docMk/>
            <pc:sldMk cId="1210233373" sldId="267"/>
            <ac:picMk id="3" creationId="{0A322654-31F9-3DDD-C290-5F69AD14341E}"/>
          </ac:picMkLst>
        </pc:picChg>
      </pc:sldChg>
      <pc:sldChg chg="modSp mod modClrScheme chgLayout">
        <pc:chgData name="小山　祐季" userId="S::oom2325225@stu.o-hara.ac.jp::b0fc2687-1f44-4104-9ad3-a9ff655377aa" providerId="AD" clId="Web-{58EDBC7F-C210-4AA1-86AA-2B0E30AB1FDC}" dt="2023-09-25T06:44:01.281" v="96"/>
        <pc:sldMkLst>
          <pc:docMk/>
          <pc:sldMk cId="1252612964" sldId="268"/>
        </pc:sldMkLst>
        <pc:spChg chg="mod ord">
          <ac:chgData name="小山　祐季" userId="S::oom2325225@stu.o-hara.ac.jp::b0fc2687-1f44-4104-9ad3-a9ff655377aa" providerId="AD" clId="Web-{58EDBC7F-C210-4AA1-86AA-2B0E30AB1FDC}" dt="2023-09-25T06:44:01.281" v="96"/>
          <ac:spMkLst>
            <pc:docMk/>
            <pc:sldMk cId="1252612964" sldId="268"/>
            <ac:spMk id="2" creationId="{B7812791-89BD-AF42-734F-FA956B07021B}"/>
          </ac:spMkLst>
        </pc:spChg>
        <pc:picChg chg="mod ord">
          <ac:chgData name="小山　祐季" userId="S::oom2325225@stu.o-hara.ac.jp::b0fc2687-1f44-4104-9ad3-a9ff655377aa" providerId="AD" clId="Web-{58EDBC7F-C210-4AA1-86AA-2B0E30AB1FDC}" dt="2023-09-25T06:44:01.281" v="96"/>
          <ac:picMkLst>
            <pc:docMk/>
            <pc:sldMk cId="1252612964" sldId="268"/>
            <ac:picMk id="5" creationId="{AD15CF2C-6B51-6625-EA50-212694129F1F}"/>
          </ac:picMkLst>
        </pc:picChg>
      </pc:sldChg>
      <pc:sldChg chg="addSp delSp modSp mod modClrScheme delDesignElem chgLayout">
        <pc:chgData name="小山　祐季" userId="S::oom2325225@stu.o-hara.ac.jp::b0fc2687-1f44-4104-9ad3-a9ff655377aa" providerId="AD" clId="Web-{58EDBC7F-C210-4AA1-86AA-2B0E30AB1FDC}" dt="2023-09-25T06:46:58.143" v="106" actId="20577"/>
        <pc:sldMkLst>
          <pc:docMk/>
          <pc:sldMk cId="1880703264" sldId="269"/>
        </pc:sldMkLst>
        <pc:spChg chg="mod ord">
          <ac:chgData name="小山　祐季" userId="S::oom2325225@stu.o-hara.ac.jp::b0fc2687-1f44-4104-9ad3-a9ff655377aa" providerId="AD" clId="Web-{58EDBC7F-C210-4AA1-86AA-2B0E30AB1FDC}" dt="2023-09-25T06:44:01.281" v="96"/>
          <ac:spMkLst>
            <pc:docMk/>
            <pc:sldMk cId="1880703264" sldId="269"/>
            <ac:spMk id="2" creationId="{BD03B69E-8AEA-1B34-714B-B0CC6DF2A3AC}"/>
          </ac:spMkLst>
        </pc:spChg>
        <pc:spChg chg="mod">
          <ac:chgData name="小山　祐季" userId="S::oom2325225@stu.o-hara.ac.jp::b0fc2687-1f44-4104-9ad3-a9ff655377aa" providerId="AD" clId="Web-{58EDBC7F-C210-4AA1-86AA-2B0E30AB1FDC}" dt="2023-09-25T06:46:58.143" v="106" actId="20577"/>
          <ac:spMkLst>
            <pc:docMk/>
            <pc:sldMk cId="1880703264" sldId="269"/>
            <ac:spMk id="3" creationId="{98151FF1-A0D6-2FB9-13C4-4F52D26B0277}"/>
          </ac:spMkLst>
        </pc:spChg>
        <pc:spChg chg="mod ord">
          <ac:chgData name="小山　祐季" userId="S::oom2325225@stu.o-hara.ac.jp::b0fc2687-1f44-4104-9ad3-a9ff655377aa" providerId="AD" clId="Web-{58EDBC7F-C210-4AA1-86AA-2B0E30AB1FDC}" dt="2023-09-25T06:44:01.281" v="96"/>
          <ac:spMkLst>
            <pc:docMk/>
            <pc:sldMk cId="1880703264" sldId="269"/>
            <ac:spMk id="8" creationId="{56C187ED-2AEC-C685-15B4-A1981C98266A}"/>
          </ac:spMkLst>
        </pc:spChg>
        <pc:spChg chg="add del">
          <ac:chgData name="小山　祐季" userId="S::oom2325225@stu.o-hara.ac.jp::b0fc2687-1f44-4104-9ad3-a9ff655377aa" providerId="AD" clId="Web-{58EDBC7F-C210-4AA1-86AA-2B0E30AB1FDC}" dt="2023-09-25T06:44:01.281" v="96"/>
          <ac:spMkLst>
            <pc:docMk/>
            <pc:sldMk cId="1880703264" sldId="269"/>
            <ac:spMk id="29" creationId="{100EDD19-6802-4EC3-95CE-CFFAB042CFD6}"/>
          </ac:spMkLst>
        </pc:spChg>
        <pc:spChg chg="add del">
          <ac:chgData name="小山　祐季" userId="S::oom2325225@stu.o-hara.ac.jp::b0fc2687-1f44-4104-9ad3-a9ff655377aa" providerId="AD" clId="Web-{58EDBC7F-C210-4AA1-86AA-2B0E30AB1FDC}" dt="2023-09-25T06:44:01.281" v="96"/>
          <ac:spMkLst>
            <pc:docMk/>
            <pc:sldMk cId="1880703264" sldId="269"/>
            <ac:spMk id="31" creationId="{DB17E863-922E-4C26-BD64-E8FD41D28661}"/>
          </ac:spMkLst>
        </pc:spChg>
      </pc:sldChg>
      <pc:sldChg chg="addSp delSp modSp mod ord modClrScheme delDesignElem chgLayout">
        <pc:chgData name="小山　祐季" userId="S::oom2325225@stu.o-hara.ac.jp::b0fc2687-1f44-4104-9ad3-a9ff655377aa" providerId="AD" clId="Web-{58EDBC7F-C210-4AA1-86AA-2B0E30AB1FDC}" dt="2023-09-25T06:44:01.281" v="96"/>
        <pc:sldMkLst>
          <pc:docMk/>
          <pc:sldMk cId="3617821553" sldId="270"/>
        </pc:sldMkLst>
        <pc:spChg chg="mod ord">
          <ac:chgData name="小山　祐季" userId="S::oom2325225@stu.o-hara.ac.jp::b0fc2687-1f44-4104-9ad3-a9ff655377aa" providerId="AD" clId="Web-{58EDBC7F-C210-4AA1-86AA-2B0E30AB1FDC}" dt="2023-09-25T06:44:01.281" v="96"/>
          <ac:spMkLst>
            <pc:docMk/>
            <pc:sldMk cId="3617821553" sldId="270"/>
            <ac:spMk id="2" creationId="{CCD22286-DF1D-614B-7886-979FE19F03E2}"/>
          </ac:spMkLst>
        </pc:spChg>
        <pc:spChg chg="mod ord">
          <ac:chgData name="小山　祐季" userId="S::oom2325225@stu.o-hara.ac.jp::b0fc2687-1f44-4104-9ad3-a9ff655377aa" providerId="AD" clId="Web-{58EDBC7F-C210-4AA1-86AA-2B0E30AB1FDC}" dt="2023-09-25T06:44:01.281" v="96"/>
          <ac:spMkLst>
            <pc:docMk/>
            <pc:sldMk cId="3617821553" sldId="270"/>
            <ac:spMk id="3" creationId="{45421EAD-7AF5-0AA2-BB07-676C60291C2A}"/>
          </ac:spMkLst>
        </pc:spChg>
        <pc:spChg chg="add del">
          <ac:chgData name="小山　祐季" userId="S::oom2325225@stu.o-hara.ac.jp::b0fc2687-1f44-4104-9ad3-a9ff655377aa" providerId="AD" clId="Web-{58EDBC7F-C210-4AA1-86AA-2B0E30AB1FDC}" dt="2023-09-25T06:44:01.281" v="96"/>
          <ac:spMkLst>
            <pc:docMk/>
            <pc:sldMk cId="3617821553" sldId="270"/>
            <ac:spMk id="22" creationId="{D1EA859B-E555-4109-94F3-6700E046E008}"/>
          </ac:spMkLst>
        </pc:spChg>
        <pc:spChg chg="add del">
          <ac:chgData name="小山　祐季" userId="S::oom2325225@stu.o-hara.ac.jp::b0fc2687-1f44-4104-9ad3-a9ff655377aa" providerId="AD" clId="Web-{58EDBC7F-C210-4AA1-86AA-2B0E30AB1FDC}" dt="2023-09-25T06:44:01.281" v="96"/>
          <ac:spMkLst>
            <pc:docMk/>
            <pc:sldMk cId="3617821553" sldId="270"/>
            <ac:spMk id="25" creationId="{04812C46-200A-4DEB-A05E-3ED6C68C2387}"/>
          </ac:spMkLst>
        </pc:spChg>
        <pc:grpChg chg="del">
          <ac:chgData name="小山　祐季" userId="S::oom2325225@stu.o-hara.ac.jp::b0fc2687-1f44-4104-9ad3-a9ff655377aa" providerId="AD" clId="Web-{58EDBC7F-C210-4AA1-86AA-2B0E30AB1FDC}" dt="2023-09-25T06:26:44.798" v="43"/>
          <ac:grpSpMkLst>
            <pc:docMk/>
            <pc:sldMk cId="3617821553" sldId="270"/>
            <ac:grpSpMk id="16" creationId="{6258F736-B256-8039-9DC6-F4E49A5C5AD5}"/>
          </ac:grpSpMkLst>
        </pc:grpChg>
        <pc:picChg chg="mod ord">
          <ac:chgData name="小山　祐季" userId="S::oom2325225@stu.o-hara.ac.jp::b0fc2687-1f44-4104-9ad3-a9ff655377aa" providerId="AD" clId="Web-{58EDBC7F-C210-4AA1-86AA-2B0E30AB1FDC}" dt="2023-09-25T06:26:44.798" v="43"/>
          <ac:picMkLst>
            <pc:docMk/>
            <pc:sldMk cId="3617821553" sldId="270"/>
            <ac:picMk id="9" creationId="{076F72BF-FC7C-4615-D3FF-BC098DB65286}"/>
          </ac:picMkLst>
        </pc:picChg>
      </pc:sldChg>
      <pc:sldChg chg="addSp delSp modSp mod modClrScheme delDesignElem chgLayout">
        <pc:chgData name="小山　祐季" userId="S::oom2325225@stu.o-hara.ac.jp::b0fc2687-1f44-4104-9ad3-a9ff655377aa" providerId="AD" clId="Web-{58EDBC7F-C210-4AA1-86AA-2B0E30AB1FDC}" dt="2023-09-25T06:44:01.281" v="96"/>
        <pc:sldMkLst>
          <pc:docMk/>
          <pc:sldMk cId="3707187078" sldId="271"/>
        </pc:sldMkLst>
        <pc:spChg chg="mod ord">
          <ac:chgData name="小山　祐季" userId="S::oom2325225@stu.o-hara.ac.jp::b0fc2687-1f44-4104-9ad3-a9ff655377aa" providerId="AD" clId="Web-{58EDBC7F-C210-4AA1-86AA-2B0E30AB1FDC}" dt="2023-09-25T06:44:01.281" v="96"/>
          <ac:spMkLst>
            <pc:docMk/>
            <pc:sldMk cId="3707187078" sldId="271"/>
            <ac:spMk id="2" creationId="{DA90773E-6CBB-F6C4-283B-098388071F6C}"/>
          </ac:spMkLst>
        </pc:spChg>
        <pc:spChg chg="add del">
          <ac:chgData name="小山　祐季" userId="S::oom2325225@stu.o-hara.ac.jp::b0fc2687-1f44-4104-9ad3-a9ff655377aa" providerId="AD" clId="Web-{58EDBC7F-C210-4AA1-86AA-2B0E30AB1FDC}" dt="2023-09-25T06:44:01.281" v="96"/>
          <ac:spMkLst>
            <pc:docMk/>
            <pc:sldMk cId="3707187078" sldId="271"/>
            <ac:spMk id="50" creationId="{9B7AD9F6-8CE7-4299-8FC6-328F4DCD3FF9}"/>
          </ac:spMkLst>
        </pc:spChg>
        <pc:spChg chg="add del">
          <ac:chgData name="小山　祐季" userId="S::oom2325225@stu.o-hara.ac.jp::b0fc2687-1f44-4104-9ad3-a9ff655377aa" providerId="AD" clId="Web-{58EDBC7F-C210-4AA1-86AA-2B0E30AB1FDC}" dt="2023-09-25T06:44:01.281" v="96"/>
          <ac:spMkLst>
            <pc:docMk/>
            <pc:sldMk cId="3707187078" sldId="271"/>
            <ac:spMk id="52" creationId="{F49775AF-8896-43EE-92C6-83497D6DC56F}"/>
          </ac:spMkLst>
        </pc:spChg>
        <pc:picChg chg="mod ord">
          <ac:chgData name="小山　祐季" userId="S::oom2325225@stu.o-hara.ac.jp::b0fc2687-1f44-4104-9ad3-a9ff655377aa" providerId="AD" clId="Web-{58EDBC7F-C210-4AA1-86AA-2B0E30AB1FDC}" dt="2023-09-25T06:44:01.281" v="96"/>
          <ac:picMkLst>
            <pc:docMk/>
            <pc:sldMk cId="3707187078" sldId="271"/>
            <ac:picMk id="20" creationId="{E2ECF2DE-8A17-B4F4-7A2A-EE84A6094C5D}"/>
          </ac:picMkLst>
        </pc:picChg>
      </pc:sldChg>
      <pc:sldMasterChg chg="add del addSldLayout delSldLayout">
        <pc:chgData name="小山　祐季" userId="S::oom2325225@stu.o-hara.ac.jp::b0fc2687-1f44-4104-9ad3-a9ff655377aa" providerId="AD" clId="Web-{58EDBC7F-C210-4AA1-86AA-2B0E30AB1FDC}" dt="2023-09-25T06:44:01.281" v="96"/>
        <pc:sldMasterMkLst>
          <pc:docMk/>
          <pc:sldMasterMk cId="2006156776" sldId="2147483701"/>
        </pc:sldMasterMkLst>
        <pc:sldLayoutChg chg="add del">
          <pc:chgData name="小山　祐季" userId="S::oom2325225@stu.o-hara.ac.jp::b0fc2687-1f44-4104-9ad3-a9ff655377aa" providerId="AD" clId="Web-{58EDBC7F-C210-4AA1-86AA-2B0E30AB1FDC}" dt="2023-09-25T06:44:01.281" v="96"/>
          <pc:sldLayoutMkLst>
            <pc:docMk/>
            <pc:sldMasterMk cId="2006156776" sldId="2147483701"/>
            <pc:sldLayoutMk cId="3700313942" sldId="2147483702"/>
          </pc:sldLayoutMkLst>
        </pc:sldLayoutChg>
        <pc:sldLayoutChg chg="add del">
          <pc:chgData name="小山　祐季" userId="S::oom2325225@stu.o-hara.ac.jp::b0fc2687-1f44-4104-9ad3-a9ff655377aa" providerId="AD" clId="Web-{58EDBC7F-C210-4AA1-86AA-2B0E30AB1FDC}" dt="2023-09-25T06:44:01.281" v="96"/>
          <pc:sldLayoutMkLst>
            <pc:docMk/>
            <pc:sldMasterMk cId="2006156776" sldId="2147483701"/>
            <pc:sldLayoutMk cId="3591860154" sldId="2147483703"/>
          </pc:sldLayoutMkLst>
        </pc:sldLayoutChg>
        <pc:sldLayoutChg chg="add del">
          <pc:chgData name="小山　祐季" userId="S::oom2325225@stu.o-hara.ac.jp::b0fc2687-1f44-4104-9ad3-a9ff655377aa" providerId="AD" clId="Web-{58EDBC7F-C210-4AA1-86AA-2B0E30AB1FDC}" dt="2023-09-25T06:44:01.281" v="96"/>
          <pc:sldLayoutMkLst>
            <pc:docMk/>
            <pc:sldMasterMk cId="2006156776" sldId="2147483701"/>
            <pc:sldLayoutMk cId="4018908117" sldId="2147483704"/>
          </pc:sldLayoutMkLst>
        </pc:sldLayoutChg>
        <pc:sldLayoutChg chg="add del">
          <pc:chgData name="小山　祐季" userId="S::oom2325225@stu.o-hara.ac.jp::b0fc2687-1f44-4104-9ad3-a9ff655377aa" providerId="AD" clId="Web-{58EDBC7F-C210-4AA1-86AA-2B0E30AB1FDC}" dt="2023-09-25T06:44:01.281" v="96"/>
          <pc:sldLayoutMkLst>
            <pc:docMk/>
            <pc:sldMasterMk cId="2006156776" sldId="2147483701"/>
            <pc:sldLayoutMk cId="345175241" sldId="2147483705"/>
          </pc:sldLayoutMkLst>
        </pc:sldLayoutChg>
        <pc:sldLayoutChg chg="add del">
          <pc:chgData name="小山　祐季" userId="S::oom2325225@stu.o-hara.ac.jp::b0fc2687-1f44-4104-9ad3-a9ff655377aa" providerId="AD" clId="Web-{58EDBC7F-C210-4AA1-86AA-2B0E30AB1FDC}" dt="2023-09-25T06:44:01.281" v="96"/>
          <pc:sldLayoutMkLst>
            <pc:docMk/>
            <pc:sldMasterMk cId="2006156776" sldId="2147483701"/>
            <pc:sldLayoutMk cId="818181506" sldId="2147483706"/>
          </pc:sldLayoutMkLst>
        </pc:sldLayoutChg>
        <pc:sldLayoutChg chg="add del">
          <pc:chgData name="小山　祐季" userId="S::oom2325225@stu.o-hara.ac.jp::b0fc2687-1f44-4104-9ad3-a9ff655377aa" providerId="AD" clId="Web-{58EDBC7F-C210-4AA1-86AA-2B0E30AB1FDC}" dt="2023-09-25T06:44:01.281" v="96"/>
          <pc:sldLayoutMkLst>
            <pc:docMk/>
            <pc:sldMasterMk cId="2006156776" sldId="2147483701"/>
            <pc:sldLayoutMk cId="4203022404" sldId="2147483707"/>
          </pc:sldLayoutMkLst>
        </pc:sldLayoutChg>
        <pc:sldLayoutChg chg="add del">
          <pc:chgData name="小山　祐季" userId="S::oom2325225@stu.o-hara.ac.jp::b0fc2687-1f44-4104-9ad3-a9ff655377aa" providerId="AD" clId="Web-{58EDBC7F-C210-4AA1-86AA-2B0E30AB1FDC}" dt="2023-09-25T06:44:01.281" v="96"/>
          <pc:sldLayoutMkLst>
            <pc:docMk/>
            <pc:sldMasterMk cId="2006156776" sldId="2147483701"/>
            <pc:sldLayoutMk cId="4084495480" sldId="2147483708"/>
          </pc:sldLayoutMkLst>
        </pc:sldLayoutChg>
        <pc:sldLayoutChg chg="add del">
          <pc:chgData name="小山　祐季" userId="S::oom2325225@stu.o-hara.ac.jp::b0fc2687-1f44-4104-9ad3-a9ff655377aa" providerId="AD" clId="Web-{58EDBC7F-C210-4AA1-86AA-2B0E30AB1FDC}" dt="2023-09-25T06:44:01.281" v="96"/>
          <pc:sldLayoutMkLst>
            <pc:docMk/>
            <pc:sldMasterMk cId="2006156776" sldId="2147483701"/>
            <pc:sldLayoutMk cId="1020044427" sldId="2147483709"/>
          </pc:sldLayoutMkLst>
        </pc:sldLayoutChg>
        <pc:sldLayoutChg chg="add del">
          <pc:chgData name="小山　祐季" userId="S::oom2325225@stu.o-hara.ac.jp::b0fc2687-1f44-4104-9ad3-a9ff655377aa" providerId="AD" clId="Web-{58EDBC7F-C210-4AA1-86AA-2B0E30AB1FDC}" dt="2023-09-25T06:44:01.281" v="96"/>
          <pc:sldLayoutMkLst>
            <pc:docMk/>
            <pc:sldMasterMk cId="2006156776" sldId="2147483701"/>
            <pc:sldLayoutMk cId="1468820026" sldId="2147483710"/>
          </pc:sldLayoutMkLst>
        </pc:sldLayoutChg>
        <pc:sldLayoutChg chg="add del">
          <pc:chgData name="小山　祐季" userId="S::oom2325225@stu.o-hara.ac.jp::b0fc2687-1f44-4104-9ad3-a9ff655377aa" providerId="AD" clId="Web-{58EDBC7F-C210-4AA1-86AA-2B0E30AB1FDC}" dt="2023-09-25T06:44:01.281" v="96"/>
          <pc:sldLayoutMkLst>
            <pc:docMk/>
            <pc:sldMasterMk cId="2006156776" sldId="2147483701"/>
            <pc:sldLayoutMk cId="2676603576" sldId="2147483711"/>
          </pc:sldLayoutMkLst>
        </pc:sldLayoutChg>
        <pc:sldLayoutChg chg="add del">
          <pc:chgData name="小山　祐季" userId="S::oom2325225@stu.o-hara.ac.jp::b0fc2687-1f44-4104-9ad3-a9ff655377aa" providerId="AD" clId="Web-{58EDBC7F-C210-4AA1-86AA-2B0E30AB1FDC}" dt="2023-09-25T06:44:01.281" v="96"/>
          <pc:sldLayoutMkLst>
            <pc:docMk/>
            <pc:sldMasterMk cId="2006156776" sldId="2147483701"/>
            <pc:sldLayoutMk cId="1429155185" sldId="2147483712"/>
          </pc:sldLayoutMkLst>
        </pc:sldLayoutChg>
      </pc:sldMasterChg>
      <pc:sldMasterChg chg="add del addSldLayout delSldLayout modSldLayout">
        <pc:chgData name="小山　祐季" userId="S::oom2325225@stu.o-hara.ac.jp::b0fc2687-1f44-4104-9ad3-a9ff655377aa" providerId="AD" clId="Web-{58EDBC7F-C210-4AA1-86AA-2B0E30AB1FDC}" dt="2023-09-25T06:44:01.281" v="96"/>
        <pc:sldMasterMkLst>
          <pc:docMk/>
          <pc:sldMasterMk cId="2867608062" sldId="2147483713"/>
        </pc:sldMasterMkLst>
        <pc:sldLayoutChg chg="add del mod replId">
          <pc:chgData name="小山　祐季" userId="S::oom2325225@stu.o-hara.ac.jp::b0fc2687-1f44-4104-9ad3-a9ff655377aa" providerId="AD" clId="Web-{58EDBC7F-C210-4AA1-86AA-2B0E30AB1FDC}" dt="2023-09-25T06:44:01.281" v="96"/>
          <pc:sldLayoutMkLst>
            <pc:docMk/>
            <pc:sldMasterMk cId="2867608062" sldId="2147483713"/>
            <pc:sldLayoutMk cId="3166090538" sldId="2147483714"/>
          </pc:sldLayoutMkLst>
        </pc:sldLayoutChg>
        <pc:sldLayoutChg chg="add del mod replId">
          <pc:chgData name="小山　祐季" userId="S::oom2325225@stu.o-hara.ac.jp::b0fc2687-1f44-4104-9ad3-a9ff655377aa" providerId="AD" clId="Web-{58EDBC7F-C210-4AA1-86AA-2B0E30AB1FDC}" dt="2023-09-25T06:44:01.281" v="96"/>
          <pc:sldLayoutMkLst>
            <pc:docMk/>
            <pc:sldMasterMk cId="2867608062" sldId="2147483713"/>
            <pc:sldLayoutMk cId="2557065029" sldId="2147483715"/>
          </pc:sldLayoutMkLst>
        </pc:sldLayoutChg>
        <pc:sldLayoutChg chg="add del mod replId">
          <pc:chgData name="小山　祐季" userId="S::oom2325225@stu.o-hara.ac.jp::b0fc2687-1f44-4104-9ad3-a9ff655377aa" providerId="AD" clId="Web-{58EDBC7F-C210-4AA1-86AA-2B0E30AB1FDC}" dt="2023-09-25T06:44:01.281" v="96"/>
          <pc:sldLayoutMkLst>
            <pc:docMk/>
            <pc:sldMasterMk cId="2867608062" sldId="2147483713"/>
            <pc:sldLayoutMk cId="1905670815" sldId="2147483716"/>
          </pc:sldLayoutMkLst>
        </pc:sldLayoutChg>
        <pc:sldLayoutChg chg="add del mod replId">
          <pc:chgData name="小山　祐季" userId="S::oom2325225@stu.o-hara.ac.jp::b0fc2687-1f44-4104-9ad3-a9ff655377aa" providerId="AD" clId="Web-{58EDBC7F-C210-4AA1-86AA-2B0E30AB1FDC}" dt="2023-09-25T06:44:01.281" v="96"/>
          <pc:sldLayoutMkLst>
            <pc:docMk/>
            <pc:sldMasterMk cId="2867608062" sldId="2147483713"/>
            <pc:sldLayoutMk cId="1406287664" sldId="2147483717"/>
          </pc:sldLayoutMkLst>
        </pc:sldLayoutChg>
        <pc:sldLayoutChg chg="add del mod replId">
          <pc:chgData name="小山　祐季" userId="S::oom2325225@stu.o-hara.ac.jp::b0fc2687-1f44-4104-9ad3-a9ff655377aa" providerId="AD" clId="Web-{58EDBC7F-C210-4AA1-86AA-2B0E30AB1FDC}" dt="2023-09-25T06:44:01.281" v="96"/>
          <pc:sldLayoutMkLst>
            <pc:docMk/>
            <pc:sldMasterMk cId="2867608062" sldId="2147483713"/>
            <pc:sldLayoutMk cId="1588031266" sldId="2147483718"/>
          </pc:sldLayoutMkLst>
        </pc:sldLayoutChg>
        <pc:sldLayoutChg chg="add del mod replId">
          <pc:chgData name="小山　祐季" userId="S::oom2325225@stu.o-hara.ac.jp::b0fc2687-1f44-4104-9ad3-a9ff655377aa" providerId="AD" clId="Web-{58EDBC7F-C210-4AA1-86AA-2B0E30AB1FDC}" dt="2023-09-25T06:44:01.281" v="96"/>
          <pc:sldLayoutMkLst>
            <pc:docMk/>
            <pc:sldMasterMk cId="2867608062" sldId="2147483713"/>
            <pc:sldLayoutMk cId="45864723" sldId="2147483719"/>
          </pc:sldLayoutMkLst>
        </pc:sldLayoutChg>
        <pc:sldLayoutChg chg="add del mod replId">
          <pc:chgData name="小山　祐季" userId="S::oom2325225@stu.o-hara.ac.jp::b0fc2687-1f44-4104-9ad3-a9ff655377aa" providerId="AD" clId="Web-{58EDBC7F-C210-4AA1-86AA-2B0E30AB1FDC}" dt="2023-09-25T06:44:01.281" v="96"/>
          <pc:sldLayoutMkLst>
            <pc:docMk/>
            <pc:sldMasterMk cId="2867608062" sldId="2147483713"/>
            <pc:sldLayoutMk cId="4242935073" sldId="2147483720"/>
          </pc:sldLayoutMkLst>
        </pc:sldLayoutChg>
        <pc:sldLayoutChg chg="add del mod replId">
          <pc:chgData name="小山　祐季" userId="S::oom2325225@stu.o-hara.ac.jp::b0fc2687-1f44-4104-9ad3-a9ff655377aa" providerId="AD" clId="Web-{58EDBC7F-C210-4AA1-86AA-2B0E30AB1FDC}" dt="2023-09-25T06:44:01.281" v="96"/>
          <pc:sldLayoutMkLst>
            <pc:docMk/>
            <pc:sldMasterMk cId="2867608062" sldId="2147483713"/>
            <pc:sldLayoutMk cId="136802444" sldId="2147483721"/>
          </pc:sldLayoutMkLst>
        </pc:sldLayoutChg>
        <pc:sldLayoutChg chg="add del mod replId">
          <pc:chgData name="小山　祐季" userId="S::oom2325225@stu.o-hara.ac.jp::b0fc2687-1f44-4104-9ad3-a9ff655377aa" providerId="AD" clId="Web-{58EDBC7F-C210-4AA1-86AA-2B0E30AB1FDC}" dt="2023-09-25T06:44:01.281" v="96"/>
          <pc:sldLayoutMkLst>
            <pc:docMk/>
            <pc:sldMasterMk cId="2867608062" sldId="2147483713"/>
            <pc:sldLayoutMk cId="114001433" sldId="2147483722"/>
          </pc:sldLayoutMkLst>
        </pc:sldLayoutChg>
        <pc:sldLayoutChg chg="add del mod replId">
          <pc:chgData name="小山　祐季" userId="S::oom2325225@stu.o-hara.ac.jp::b0fc2687-1f44-4104-9ad3-a9ff655377aa" providerId="AD" clId="Web-{58EDBC7F-C210-4AA1-86AA-2B0E30AB1FDC}" dt="2023-09-25T06:44:01.281" v="96"/>
          <pc:sldLayoutMkLst>
            <pc:docMk/>
            <pc:sldMasterMk cId="2867608062" sldId="2147483713"/>
            <pc:sldLayoutMk cId="2202450247" sldId="2147483723"/>
          </pc:sldLayoutMkLst>
        </pc:sldLayoutChg>
        <pc:sldLayoutChg chg="add del mod replId">
          <pc:chgData name="小山　祐季" userId="S::oom2325225@stu.o-hara.ac.jp::b0fc2687-1f44-4104-9ad3-a9ff655377aa" providerId="AD" clId="Web-{58EDBC7F-C210-4AA1-86AA-2B0E30AB1FDC}" dt="2023-09-25T06:44:01.281" v="96"/>
          <pc:sldLayoutMkLst>
            <pc:docMk/>
            <pc:sldMasterMk cId="2867608062" sldId="2147483713"/>
            <pc:sldLayoutMk cId="2991897006" sldId="2147483724"/>
          </pc:sldLayoutMkLst>
        </pc:sldLayoutChg>
      </pc:sldMasterChg>
      <pc:sldMasterChg chg="add del addSldLayout delSldLayout modSldLayout">
        <pc:chgData name="小山　祐季" userId="S::oom2325225@stu.o-hara.ac.jp::b0fc2687-1f44-4104-9ad3-a9ff655377aa" providerId="AD" clId="Web-{58EDBC7F-C210-4AA1-86AA-2B0E30AB1FDC}" dt="2023-09-25T06:43:56.062" v="95"/>
        <pc:sldMasterMkLst>
          <pc:docMk/>
          <pc:sldMasterMk cId="88509333" sldId="2147483725"/>
        </pc:sldMasterMkLst>
        <pc:sldLayoutChg chg="add del mod replId">
          <pc:chgData name="小山　祐季" userId="S::oom2325225@stu.o-hara.ac.jp::b0fc2687-1f44-4104-9ad3-a9ff655377aa" providerId="AD" clId="Web-{58EDBC7F-C210-4AA1-86AA-2B0E30AB1FDC}" dt="2023-09-25T06:43:56.062" v="95"/>
          <pc:sldLayoutMkLst>
            <pc:docMk/>
            <pc:sldMasterMk cId="88509333" sldId="2147483725"/>
            <pc:sldLayoutMk cId="4208040021" sldId="2147483726"/>
          </pc:sldLayoutMkLst>
        </pc:sldLayoutChg>
        <pc:sldLayoutChg chg="add del mod replId">
          <pc:chgData name="小山　祐季" userId="S::oom2325225@stu.o-hara.ac.jp::b0fc2687-1f44-4104-9ad3-a9ff655377aa" providerId="AD" clId="Web-{58EDBC7F-C210-4AA1-86AA-2B0E30AB1FDC}" dt="2023-09-25T06:43:56.062" v="95"/>
          <pc:sldLayoutMkLst>
            <pc:docMk/>
            <pc:sldMasterMk cId="88509333" sldId="2147483725"/>
            <pc:sldLayoutMk cId="2760412238" sldId="2147483727"/>
          </pc:sldLayoutMkLst>
        </pc:sldLayoutChg>
        <pc:sldLayoutChg chg="add del mod replId">
          <pc:chgData name="小山　祐季" userId="S::oom2325225@stu.o-hara.ac.jp::b0fc2687-1f44-4104-9ad3-a9ff655377aa" providerId="AD" clId="Web-{58EDBC7F-C210-4AA1-86AA-2B0E30AB1FDC}" dt="2023-09-25T06:43:56.062" v="95"/>
          <pc:sldLayoutMkLst>
            <pc:docMk/>
            <pc:sldMasterMk cId="88509333" sldId="2147483725"/>
            <pc:sldLayoutMk cId="921067631" sldId="2147483728"/>
          </pc:sldLayoutMkLst>
        </pc:sldLayoutChg>
        <pc:sldLayoutChg chg="add del mod replId">
          <pc:chgData name="小山　祐季" userId="S::oom2325225@stu.o-hara.ac.jp::b0fc2687-1f44-4104-9ad3-a9ff655377aa" providerId="AD" clId="Web-{58EDBC7F-C210-4AA1-86AA-2B0E30AB1FDC}" dt="2023-09-25T06:43:56.062" v="95"/>
          <pc:sldLayoutMkLst>
            <pc:docMk/>
            <pc:sldMasterMk cId="88509333" sldId="2147483725"/>
            <pc:sldLayoutMk cId="612791407" sldId="2147483729"/>
          </pc:sldLayoutMkLst>
        </pc:sldLayoutChg>
        <pc:sldLayoutChg chg="add del mod replId">
          <pc:chgData name="小山　祐季" userId="S::oom2325225@stu.o-hara.ac.jp::b0fc2687-1f44-4104-9ad3-a9ff655377aa" providerId="AD" clId="Web-{58EDBC7F-C210-4AA1-86AA-2B0E30AB1FDC}" dt="2023-09-25T06:43:56.062" v="95"/>
          <pc:sldLayoutMkLst>
            <pc:docMk/>
            <pc:sldMasterMk cId="88509333" sldId="2147483725"/>
            <pc:sldLayoutMk cId="1933834676" sldId="2147483730"/>
          </pc:sldLayoutMkLst>
        </pc:sldLayoutChg>
        <pc:sldLayoutChg chg="add del mod replId">
          <pc:chgData name="小山　祐季" userId="S::oom2325225@stu.o-hara.ac.jp::b0fc2687-1f44-4104-9ad3-a9ff655377aa" providerId="AD" clId="Web-{58EDBC7F-C210-4AA1-86AA-2B0E30AB1FDC}" dt="2023-09-25T06:43:56.062" v="95"/>
          <pc:sldLayoutMkLst>
            <pc:docMk/>
            <pc:sldMasterMk cId="88509333" sldId="2147483725"/>
            <pc:sldLayoutMk cId="780147424" sldId="2147483731"/>
          </pc:sldLayoutMkLst>
        </pc:sldLayoutChg>
        <pc:sldLayoutChg chg="add del mod replId">
          <pc:chgData name="小山　祐季" userId="S::oom2325225@stu.o-hara.ac.jp::b0fc2687-1f44-4104-9ad3-a9ff655377aa" providerId="AD" clId="Web-{58EDBC7F-C210-4AA1-86AA-2B0E30AB1FDC}" dt="2023-09-25T06:43:56.062" v="95"/>
          <pc:sldLayoutMkLst>
            <pc:docMk/>
            <pc:sldMasterMk cId="88509333" sldId="2147483725"/>
            <pc:sldLayoutMk cId="2811638851" sldId="2147483732"/>
          </pc:sldLayoutMkLst>
        </pc:sldLayoutChg>
        <pc:sldLayoutChg chg="add del mod replId">
          <pc:chgData name="小山　祐季" userId="S::oom2325225@stu.o-hara.ac.jp::b0fc2687-1f44-4104-9ad3-a9ff655377aa" providerId="AD" clId="Web-{58EDBC7F-C210-4AA1-86AA-2B0E30AB1FDC}" dt="2023-09-25T06:43:56.062" v="95"/>
          <pc:sldLayoutMkLst>
            <pc:docMk/>
            <pc:sldMasterMk cId="88509333" sldId="2147483725"/>
            <pc:sldLayoutMk cId="558401231" sldId="2147483733"/>
          </pc:sldLayoutMkLst>
        </pc:sldLayoutChg>
        <pc:sldLayoutChg chg="add del mod replId">
          <pc:chgData name="小山　祐季" userId="S::oom2325225@stu.o-hara.ac.jp::b0fc2687-1f44-4104-9ad3-a9ff655377aa" providerId="AD" clId="Web-{58EDBC7F-C210-4AA1-86AA-2B0E30AB1FDC}" dt="2023-09-25T06:43:56.062" v="95"/>
          <pc:sldLayoutMkLst>
            <pc:docMk/>
            <pc:sldMasterMk cId="88509333" sldId="2147483725"/>
            <pc:sldLayoutMk cId="3080867547" sldId="2147483734"/>
          </pc:sldLayoutMkLst>
        </pc:sldLayoutChg>
        <pc:sldLayoutChg chg="add del mod replId">
          <pc:chgData name="小山　祐季" userId="S::oom2325225@stu.o-hara.ac.jp::b0fc2687-1f44-4104-9ad3-a9ff655377aa" providerId="AD" clId="Web-{58EDBC7F-C210-4AA1-86AA-2B0E30AB1FDC}" dt="2023-09-25T06:43:56.062" v="95"/>
          <pc:sldLayoutMkLst>
            <pc:docMk/>
            <pc:sldMasterMk cId="88509333" sldId="2147483725"/>
            <pc:sldLayoutMk cId="4052522679" sldId="2147483735"/>
          </pc:sldLayoutMkLst>
        </pc:sldLayoutChg>
        <pc:sldLayoutChg chg="add del mod replId">
          <pc:chgData name="小山　祐季" userId="S::oom2325225@stu.o-hara.ac.jp::b0fc2687-1f44-4104-9ad3-a9ff655377aa" providerId="AD" clId="Web-{58EDBC7F-C210-4AA1-86AA-2B0E30AB1FDC}" dt="2023-09-25T06:43:56.062" v="95"/>
          <pc:sldLayoutMkLst>
            <pc:docMk/>
            <pc:sldMasterMk cId="88509333" sldId="2147483725"/>
            <pc:sldLayoutMk cId="3707904931" sldId="2147483736"/>
          </pc:sldLayoutMkLst>
        </pc:sldLayoutChg>
      </pc:sldMasterChg>
    </pc:docChg>
  </pc:docChgLst>
  <pc:docChgLst>
    <pc:chgData name="高橋　秋陽" userId="S::oom2325186@stu.o-hara.ac.jp::17dfc152-8f76-4d8e-b977-87aeb39a1697" providerId="AD" clId="Web-{D0CD0BA6-7537-42DE-948D-62F96A9FF871}"/>
    <pc:docChg chg="modSld">
      <pc:chgData name="高橋　秋陽" userId="S::oom2325186@stu.o-hara.ac.jp::17dfc152-8f76-4d8e-b977-87aeb39a1697" providerId="AD" clId="Web-{D0CD0BA6-7537-42DE-948D-62F96A9FF871}" dt="2023-09-25T06:57:18.973" v="12" actId="1076"/>
      <pc:docMkLst>
        <pc:docMk/>
      </pc:docMkLst>
      <pc:sldChg chg="modSp">
        <pc:chgData name="高橋　秋陽" userId="S::oom2325186@stu.o-hara.ac.jp::17dfc152-8f76-4d8e-b977-87aeb39a1697" providerId="AD" clId="Web-{D0CD0BA6-7537-42DE-948D-62F96A9FF871}" dt="2023-09-25T06:57:18.973" v="12" actId="1076"/>
        <pc:sldMkLst>
          <pc:docMk/>
          <pc:sldMk cId="3066334184" sldId="265"/>
        </pc:sldMkLst>
        <pc:spChg chg="mod">
          <ac:chgData name="高橋　秋陽" userId="S::oom2325186@stu.o-hara.ac.jp::17dfc152-8f76-4d8e-b977-87aeb39a1697" providerId="AD" clId="Web-{D0CD0BA6-7537-42DE-948D-62F96A9FF871}" dt="2023-09-25T06:57:13.254" v="10" actId="14100"/>
          <ac:spMkLst>
            <pc:docMk/>
            <pc:sldMk cId="3066334184" sldId="265"/>
            <ac:spMk id="2" creationId="{C57A7C6C-F11B-B1A5-58BF-561C2C29F1D5}"/>
          </ac:spMkLst>
        </pc:spChg>
        <pc:picChg chg="mod ord">
          <ac:chgData name="高橋　秋陽" userId="S::oom2325186@stu.o-hara.ac.jp::17dfc152-8f76-4d8e-b977-87aeb39a1697" providerId="AD" clId="Web-{D0CD0BA6-7537-42DE-948D-62F96A9FF871}" dt="2023-09-25T06:57:18.973" v="12" actId="1076"/>
          <ac:picMkLst>
            <pc:docMk/>
            <pc:sldMk cId="3066334184" sldId="265"/>
            <ac:picMk id="3" creationId="{35B5E577-7448-59B9-850E-2E34ED70FC87}"/>
          </ac:picMkLst>
        </pc:picChg>
      </pc:sldChg>
      <pc:sldChg chg="modSp">
        <pc:chgData name="高橋　秋陽" userId="S::oom2325186@stu.o-hara.ac.jp::17dfc152-8f76-4d8e-b977-87aeb39a1697" providerId="AD" clId="Web-{D0CD0BA6-7537-42DE-948D-62F96A9FF871}" dt="2023-09-25T06:56:37.940" v="7" actId="1076"/>
        <pc:sldMkLst>
          <pc:docMk/>
          <pc:sldMk cId="1252612964" sldId="268"/>
        </pc:sldMkLst>
        <pc:picChg chg="mod">
          <ac:chgData name="高橋　秋陽" userId="S::oom2325186@stu.o-hara.ac.jp::17dfc152-8f76-4d8e-b977-87aeb39a1697" providerId="AD" clId="Web-{D0CD0BA6-7537-42DE-948D-62F96A9FF871}" dt="2023-09-25T06:56:37.940" v="7" actId="1076"/>
          <ac:picMkLst>
            <pc:docMk/>
            <pc:sldMk cId="1252612964" sldId="268"/>
            <ac:picMk id="5" creationId="{AD15CF2C-6B51-6625-EA50-212694129F1F}"/>
          </ac:picMkLst>
        </pc:picChg>
        <pc:picChg chg="mod">
          <ac:chgData name="高橋　秋陽" userId="S::oom2325186@stu.o-hara.ac.jp::17dfc152-8f76-4d8e-b977-87aeb39a1697" providerId="AD" clId="Web-{D0CD0BA6-7537-42DE-948D-62F96A9FF871}" dt="2023-09-25T06:56:32.674" v="5" actId="1076"/>
          <ac:picMkLst>
            <pc:docMk/>
            <pc:sldMk cId="1252612964" sldId="268"/>
            <ac:picMk id="7" creationId="{269FDA73-1AAD-B863-F788-FC188661F983}"/>
          </ac:picMkLst>
        </pc:picChg>
        <pc:picChg chg="mod">
          <ac:chgData name="高橋　秋陽" userId="S::oom2325186@stu.o-hara.ac.jp::17dfc152-8f76-4d8e-b977-87aeb39a1697" providerId="AD" clId="Web-{D0CD0BA6-7537-42DE-948D-62F96A9FF871}" dt="2023-09-25T06:56:29.971" v="4" actId="14100"/>
          <ac:picMkLst>
            <pc:docMk/>
            <pc:sldMk cId="1252612964" sldId="268"/>
            <ac:picMk id="9" creationId="{240A7144-9DA1-A133-36EA-5CCFAC077FC9}"/>
          </ac:picMkLst>
        </pc:picChg>
        <pc:picChg chg="mod">
          <ac:chgData name="高橋　秋陽" userId="S::oom2325186@stu.o-hara.ac.jp::17dfc152-8f76-4d8e-b977-87aeb39a1697" providerId="AD" clId="Web-{D0CD0BA6-7537-42DE-948D-62F96A9FF871}" dt="2023-09-25T06:56:34.659" v="6" actId="1076"/>
          <ac:picMkLst>
            <pc:docMk/>
            <pc:sldMk cId="1252612964" sldId="268"/>
            <ac:picMk id="11" creationId="{F47F7774-9DFB-3C81-A254-C92FEF73DD0F}"/>
          </ac:picMkLst>
        </pc:picChg>
        <pc:picChg chg="mod modCrop">
          <ac:chgData name="高橋　秋陽" userId="S::oom2325186@stu.o-hara.ac.jp::17dfc152-8f76-4d8e-b977-87aeb39a1697" providerId="AD" clId="Web-{D0CD0BA6-7537-42DE-948D-62F96A9FF871}" dt="2023-09-25T06:56:22.830" v="2" actId="1076"/>
          <ac:picMkLst>
            <pc:docMk/>
            <pc:sldMk cId="1252612964" sldId="268"/>
            <ac:picMk id="13" creationId="{6C34666B-7AB2-ACC9-BD51-64C19976E1CD}"/>
          </ac:picMkLst>
        </pc:picChg>
        <pc:picChg chg="mod">
          <ac:chgData name="高橋　秋陽" userId="S::oom2325186@stu.o-hara.ac.jp::17dfc152-8f76-4d8e-b977-87aeb39a1697" providerId="AD" clId="Web-{D0CD0BA6-7537-42DE-948D-62F96A9FF871}" dt="2023-09-25T06:56:25.502" v="3" actId="1076"/>
          <ac:picMkLst>
            <pc:docMk/>
            <pc:sldMk cId="1252612964" sldId="268"/>
            <ac:picMk id="15" creationId="{8F19ECEC-B9B0-6261-B0E6-DEBD42141E00}"/>
          </ac:picMkLst>
        </pc:picChg>
      </pc:sldChg>
    </pc:docChg>
  </pc:docChgLst>
  <pc:docChgLst>
    <pc:chgData name="高橋　凪" userId="S::oom2325059@stu.o-hara.ac.jp::c9b30552-8b5e-470c-a056-67fda79cde49" providerId="AD" clId="Web-{7908C981-390F-4E34-BF87-DEFA6CAF42B2}"/>
    <pc:docChg chg="modSld">
      <pc:chgData name="高橋　凪" userId="S::oom2325059@stu.o-hara.ac.jp::c9b30552-8b5e-470c-a056-67fda79cde49" providerId="AD" clId="Web-{7908C981-390F-4E34-BF87-DEFA6CAF42B2}" dt="2023-09-15T06:36:15.612" v="13" actId="20577"/>
      <pc:docMkLst>
        <pc:docMk/>
      </pc:docMkLst>
      <pc:sldChg chg="modSp">
        <pc:chgData name="高橋　凪" userId="S::oom2325059@stu.o-hara.ac.jp::c9b30552-8b5e-470c-a056-67fda79cde49" providerId="AD" clId="Web-{7908C981-390F-4E34-BF87-DEFA6CAF42B2}" dt="2023-09-15T06:36:15.612" v="13" actId="20577"/>
        <pc:sldMkLst>
          <pc:docMk/>
          <pc:sldMk cId="3344378891" sldId="258"/>
        </pc:sldMkLst>
        <pc:spChg chg="mod">
          <ac:chgData name="高橋　凪" userId="S::oom2325059@stu.o-hara.ac.jp::c9b30552-8b5e-470c-a056-67fda79cde49" providerId="AD" clId="Web-{7908C981-390F-4E34-BF87-DEFA6CAF42B2}" dt="2023-09-15T06:36:15.612" v="13" actId="20577"/>
          <ac:spMkLst>
            <pc:docMk/>
            <pc:sldMk cId="3344378891" sldId="258"/>
            <ac:spMk id="2" creationId="{4E233A58-7C96-9A38-5C6C-38ED55073216}"/>
          </ac:spMkLst>
        </pc:spChg>
        <pc:spChg chg="mod">
          <ac:chgData name="高橋　凪" userId="S::oom2325059@stu.o-hara.ac.jp::c9b30552-8b5e-470c-a056-67fda79cde49" providerId="AD" clId="Web-{7908C981-390F-4E34-BF87-DEFA6CAF42B2}" dt="2023-09-15T06:33:58.563" v="7" actId="20577"/>
          <ac:spMkLst>
            <pc:docMk/>
            <pc:sldMk cId="3344378891" sldId="258"/>
            <ac:spMk id="3" creationId="{8006CA86-7FDA-8D16-DD79-B0377CAA2027}"/>
          </ac:spMkLst>
        </pc:spChg>
      </pc:sldChg>
    </pc:docChg>
  </pc:docChgLst>
  <pc:docChgLst>
    <pc:chgData name="杉田　祐貴" userId="S::oom2325021@stu.o-hara.ac.jp::c999fa3b-d33c-4333-ac95-bdf3e2ace282" providerId="AD" clId="Web-{B08822AA-1FD0-4B4F-B433-AA84B82C660E}"/>
    <pc:docChg chg="modSld">
      <pc:chgData name="杉田　祐貴" userId="S::oom2325021@stu.o-hara.ac.jp::c999fa3b-d33c-4333-ac95-bdf3e2ace282" providerId="AD" clId="Web-{B08822AA-1FD0-4B4F-B433-AA84B82C660E}" dt="2023-09-25T07:11:53.985" v="120"/>
      <pc:docMkLst>
        <pc:docMk/>
      </pc:docMkLst>
      <pc:sldChg chg="modSp">
        <pc:chgData name="杉田　祐貴" userId="S::oom2325021@stu.o-hara.ac.jp::c999fa3b-d33c-4333-ac95-bdf3e2ace282" providerId="AD" clId="Web-{B08822AA-1FD0-4B4F-B433-AA84B82C660E}" dt="2023-09-25T06:54:40.029" v="1" actId="1076"/>
        <pc:sldMkLst>
          <pc:docMk/>
          <pc:sldMk cId="219874567" sldId="260"/>
        </pc:sldMkLst>
        <pc:picChg chg="mod">
          <ac:chgData name="杉田　祐貴" userId="S::oom2325021@stu.o-hara.ac.jp::c999fa3b-d33c-4333-ac95-bdf3e2ace282" providerId="AD" clId="Web-{B08822AA-1FD0-4B4F-B433-AA84B82C660E}" dt="2023-09-25T06:54:40.029" v="1" actId="1076"/>
          <ac:picMkLst>
            <pc:docMk/>
            <pc:sldMk cId="219874567" sldId="260"/>
            <ac:picMk id="5" creationId="{945698B0-E61C-19BF-03CE-26B98088911A}"/>
          </ac:picMkLst>
        </pc:picChg>
      </pc:sldChg>
      <pc:sldChg chg="modSp addAnim">
        <pc:chgData name="杉田　祐貴" userId="S::oom2325021@stu.o-hara.ac.jp::c999fa3b-d33c-4333-ac95-bdf3e2ace282" providerId="AD" clId="Web-{B08822AA-1FD0-4B4F-B433-AA84B82C660E}" dt="2023-09-25T07:11:53.985" v="120"/>
        <pc:sldMkLst>
          <pc:docMk/>
          <pc:sldMk cId="2652497130" sldId="261"/>
        </pc:sldMkLst>
        <pc:spChg chg="mod">
          <ac:chgData name="杉田　祐貴" userId="S::oom2325021@stu.o-hara.ac.jp::c999fa3b-d33c-4333-ac95-bdf3e2ace282" providerId="AD" clId="Web-{B08822AA-1FD0-4B4F-B433-AA84B82C660E}" dt="2023-09-25T07:10:58.402" v="119" actId="20577"/>
          <ac:spMkLst>
            <pc:docMk/>
            <pc:sldMk cId="2652497130" sldId="261"/>
            <ac:spMk id="3" creationId="{6F0A72AE-C6AD-19E0-9BFF-78E72C4CD8EE}"/>
          </ac:spMkLst>
        </pc:spChg>
      </pc:sldChg>
      <pc:sldChg chg="modSp mod setBg addAnim">
        <pc:chgData name="杉田　祐貴" userId="S::oom2325021@stu.o-hara.ac.jp::c999fa3b-d33c-4333-ac95-bdf3e2ace282" providerId="AD" clId="Web-{B08822AA-1FD0-4B4F-B433-AA84B82C660E}" dt="2023-09-25T07:08:51.861" v="116" actId="14100"/>
        <pc:sldMkLst>
          <pc:docMk/>
          <pc:sldMk cId="1210233373" sldId="267"/>
        </pc:sldMkLst>
        <pc:spChg chg="mod">
          <ac:chgData name="杉田　祐貴" userId="S::oom2325021@stu.o-hara.ac.jp::c999fa3b-d33c-4333-ac95-bdf3e2ace282" providerId="AD" clId="Web-{B08822AA-1FD0-4B4F-B433-AA84B82C660E}" dt="2023-09-25T07:07:14.900" v="104"/>
          <ac:spMkLst>
            <pc:docMk/>
            <pc:sldMk cId="1210233373" sldId="267"/>
            <ac:spMk id="2" creationId="{FAEE0785-4A79-4871-68CF-C9C5731E8822}"/>
          </ac:spMkLst>
        </pc:spChg>
        <pc:spChg chg="mod">
          <ac:chgData name="杉田　祐貴" userId="S::oom2325021@stu.o-hara.ac.jp::c999fa3b-d33c-4333-ac95-bdf3e2ace282" providerId="AD" clId="Web-{B08822AA-1FD0-4B4F-B433-AA84B82C660E}" dt="2023-09-25T07:08:51.861" v="116" actId="14100"/>
          <ac:spMkLst>
            <pc:docMk/>
            <pc:sldMk cId="1210233373" sldId="267"/>
            <ac:spMk id="4" creationId="{3098D639-FD0F-F9F9-92FA-661829DF7E48}"/>
          </ac:spMkLst>
        </pc:spChg>
        <pc:picChg chg="mod ord">
          <ac:chgData name="杉田　祐貴" userId="S::oom2325021@stu.o-hara.ac.jp::c999fa3b-d33c-4333-ac95-bdf3e2ace282" providerId="AD" clId="Web-{B08822AA-1FD0-4B4F-B433-AA84B82C660E}" dt="2023-09-25T07:08:10.201" v="109" actId="14100"/>
          <ac:picMkLst>
            <pc:docMk/>
            <pc:sldMk cId="1210233373" sldId="267"/>
            <ac:picMk id="3" creationId="{0A322654-31F9-3DDD-C290-5F69AD14341E}"/>
          </ac:picMkLst>
        </pc:picChg>
      </pc:sldChg>
      <pc:sldChg chg="addAnim">
        <pc:chgData name="杉田　祐貴" userId="S::oom2325021@stu.o-hara.ac.jp::c999fa3b-d33c-4333-ac95-bdf3e2ace282" providerId="AD" clId="Web-{B08822AA-1FD0-4B4F-B433-AA84B82C660E}" dt="2023-09-25T07:10:02.460" v="117"/>
        <pc:sldMkLst>
          <pc:docMk/>
          <pc:sldMk cId="3617821553" sldId="270"/>
        </pc:sldMkLst>
      </pc:sldChg>
      <pc:sldChg chg="addSp delSp modSp mod modTransition setBg modShow">
        <pc:chgData name="杉田　祐貴" userId="S::oom2325021@stu.o-hara.ac.jp::c999fa3b-d33c-4333-ac95-bdf3e2ace282" providerId="AD" clId="Web-{B08822AA-1FD0-4B4F-B433-AA84B82C660E}" dt="2023-09-25T07:05:46.284" v="97" actId="1076"/>
        <pc:sldMkLst>
          <pc:docMk/>
          <pc:sldMk cId="3707187078" sldId="271"/>
        </pc:sldMkLst>
        <pc:spChg chg="mod">
          <ac:chgData name="杉田　祐貴" userId="S::oom2325021@stu.o-hara.ac.jp::c999fa3b-d33c-4333-ac95-bdf3e2ace282" providerId="AD" clId="Web-{B08822AA-1FD0-4B4F-B433-AA84B82C660E}" dt="2023-09-25T07:05:46.284" v="97" actId="1076"/>
          <ac:spMkLst>
            <pc:docMk/>
            <pc:sldMk cId="3707187078" sldId="271"/>
            <ac:spMk id="2" creationId="{DA90773E-6CBB-F6C4-283B-098388071F6C}"/>
          </ac:spMkLst>
        </pc:spChg>
        <pc:spChg chg="add del">
          <ac:chgData name="杉田　祐貴" userId="S::oom2325021@stu.o-hara.ac.jp::c999fa3b-d33c-4333-ac95-bdf3e2ace282" providerId="AD" clId="Web-{B08822AA-1FD0-4B4F-B433-AA84B82C660E}" dt="2023-09-25T06:55:11.781" v="3"/>
          <ac:spMkLst>
            <pc:docMk/>
            <pc:sldMk cId="3707187078" sldId="271"/>
            <ac:spMk id="23" creationId="{005E64E4-3A72-471D-BF8E-14BFBF23DD66}"/>
          </ac:spMkLst>
        </pc:spChg>
        <pc:spChg chg="add del">
          <ac:chgData name="杉田　祐貴" userId="S::oom2325021@stu.o-hara.ac.jp::c999fa3b-d33c-4333-ac95-bdf3e2ace282" providerId="AD" clId="Web-{B08822AA-1FD0-4B4F-B433-AA84B82C660E}" dt="2023-09-25T06:55:11.781" v="3"/>
          <ac:spMkLst>
            <pc:docMk/>
            <pc:sldMk cId="3707187078" sldId="271"/>
            <ac:spMk id="24" creationId="{5C3220CC-5433-4C6A-B73B-A5A26080B150}"/>
          </ac:spMkLst>
        </pc:spChg>
        <pc:spChg chg="add del">
          <ac:chgData name="杉田　祐貴" userId="S::oom2325021@stu.o-hara.ac.jp::c999fa3b-d33c-4333-ac95-bdf3e2ace282" providerId="AD" clId="Web-{B08822AA-1FD0-4B4F-B433-AA84B82C660E}" dt="2023-09-25T06:55:11.781" v="3"/>
          <ac:spMkLst>
            <pc:docMk/>
            <pc:sldMk cId="3707187078" sldId="271"/>
            <ac:spMk id="26" creationId="{60C557C7-AA2D-4274-849D-2B2C475ECB31}"/>
          </ac:spMkLst>
        </pc:spChg>
        <pc:spChg chg="add del">
          <ac:chgData name="杉田　祐貴" userId="S::oom2325021@stu.o-hara.ac.jp::c999fa3b-d33c-4333-ac95-bdf3e2ace282" providerId="AD" clId="Web-{B08822AA-1FD0-4B4F-B433-AA84B82C660E}" dt="2023-09-25T06:55:11.781" v="3"/>
          <ac:spMkLst>
            <pc:docMk/>
            <pc:sldMk cId="3707187078" sldId="271"/>
            <ac:spMk id="35" creationId="{90F4F9A5-3445-446B-BA57-EB48541F3AAF}"/>
          </ac:spMkLst>
        </pc:spChg>
        <pc:spChg chg="add del">
          <ac:chgData name="杉田　祐貴" userId="S::oom2325021@stu.o-hara.ac.jp::c999fa3b-d33c-4333-ac95-bdf3e2ace282" providerId="AD" clId="Web-{B08822AA-1FD0-4B4F-B433-AA84B82C660E}" dt="2023-09-25T06:55:13.828" v="5"/>
          <ac:spMkLst>
            <pc:docMk/>
            <pc:sldMk cId="3707187078" sldId="271"/>
            <ac:spMk id="37" creationId="{005E64E4-3A72-471D-BF8E-14BFBF23DD66}"/>
          </ac:spMkLst>
        </pc:spChg>
        <pc:spChg chg="add del">
          <ac:chgData name="杉田　祐貴" userId="S::oom2325021@stu.o-hara.ac.jp::c999fa3b-d33c-4333-ac95-bdf3e2ace282" providerId="AD" clId="Web-{B08822AA-1FD0-4B4F-B433-AA84B82C660E}" dt="2023-09-25T06:55:13.828" v="5"/>
          <ac:spMkLst>
            <pc:docMk/>
            <pc:sldMk cId="3707187078" sldId="271"/>
            <ac:spMk id="38" creationId="{5C3220CC-5433-4C6A-B73B-A5A26080B150}"/>
          </ac:spMkLst>
        </pc:spChg>
        <pc:spChg chg="add del">
          <ac:chgData name="杉田　祐貴" userId="S::oom2325021@stu.o-hara.ac.jp::c999fa3b-d33c-4333-ac95-bdf3e2ace282" providerId="AD" clId="Web-{B08822AA-1FD0-4B4F-B433-AA84B82C660E}" dt="2023-09-25T06:55:13.828" v="5"/>
          <ac:spMkLst>
            <pc:docMk/>
            <pc:sldMk cId="3707187078" sldId="271"/>
            <ac:spMk id="41" creationId="{B4FCF150-FF89-411A-8A03-EF8AE04B4361}"/>
          </ac:spMkLst>
        </pc:spChg>
        <pc:spChg chg="add del">
          <ac:chgData name="杉田　祐貴" userId="S::oom2325021@stu.o-hara.ac.jp::c999fa3b-d33c-4333-ac95-bdf3e2ace282" providerId="AD" clId="Web-{B08822AA-1FD0-4B4F-B433-AA84B82C660E}" dt="2023-09-25T06:55:13.828" v="5"/>
          <ac:spMkLst>
            <pc:docMk/>
            <pc:sldMk cId="3707187078" sldId="271"/>
            <ac:spMk id="44" creationId="{10B54635-2596-45B8-AE98-306D68A6B1AB}"/>
          </ac:spMkLst>
        </pc:spChg>
        <pc:spChg chg="add del">
          <ac:chgData name="杉田　祐貴" userId="S::oom2325021@stu.o-hara.ac.jp::c999fa3b-d33c-4333-ac95-bdf3e2ace282" providerId="AD" clId="Web-{B08822AA-1FD0-4B4F-B433-AA84B82C660E}" dt="2023-09-25T06:55:37.471" v="7"/>
          <ac:spMkLst>
            <pc:docMk/>
            <pc:sldMk cId="3707187078" sldId="271"/>
            <ac:spMk id="46" creationId="{DC160EC3-40BB-C1D1-33A6-40E6F1725DB5}"/>
          </ac:spMkLst>
        </pc:spChg>
        <pc:spChg chg="add del">
          <ac:chgData name="杉田　祐貴" userId="S::oom2325021@stu.o-hara.ac.jp::c999fa3b-d33c-4333-ac95-bdf3e2ace282" providerId="AD" clId="Web-{B08822AA-1FD0-4B4F-B433-AA84B82C660E}" dt="2023-09-25T06:55:42.299" v="9"/>
          <ac:spMkLst>
            <pc:docMk/>
            <pc:sldMk cId="3707187078" sldId="271"/>
            <ac:spMk id="48" creationId="{005E64E4-3A72-471D-BF8E-14BFBF23DD66}"/>
          </ac:spMkLst>
        </pc:spChg>
        <pc:spChg chg="add del">
          <ac:chgData name="杉田　祐貴" userId="S::oom2325021@stu.o-hara.ac.jp::c999fa3b-d33c-4333-ac95-bdf3e2ace282" providerId="AD" clId="Web-{B08822AA-1FD0-4B4F-B433-AA84B82C660E}" dt="2023-09-25T06:55:42.299" v="9"/>
          <ac:spMkLst>
            <pc:docMk/>
            <pc:sldMk cId="3707187078" sldId="271"/>
            <ac:spMk id="49" creationId="{5C3220CC-5433-4C6A-B73B-A5A26080B150}"/>
          </ac:spMkLst>
        </pc:spChg>
        <pc:spChg chg="add del">
          <ac:chgData name="杉田　祐貴" userId="S::oom2325021@stu.o-hara.ac.jp::c999fa3b-d33c-4333-ac95-bdf3e2ace282" providerId="AD" clId="Web-{B08822AA-1FD0-4B4F-B433-AA84B82C660E}" dt="2023-09-25T06:55:42.299" v="9"/>
          <ac:spMkLst>
            <pc:docMk/>
            <pc:sldMk cId="3707187078" sldId="271"/>
            <ac:spMk id="53" creationId="{60C557C7-AA2D-4274-849D-2B2C475ECB31}"/>
          </ac:spMkLst>
        </pc:spChg>
        <pc:spChg chg="add del">
          <ac:chgData name="杉田　祐貴" userId="S::oom2325021@stu.o-hara.ac.jp::c999fa3b-d33c-4333-ac95-bdf3e2ace282" providerId="AD" clId="Web-{B08822AA-1FD0-4B4F-B433-AA84B82C660E}" dt="2023-09-25T06:55:42.299" v="9"/>
          <ac:spMkLst>
            <pc:docMk/>
            <pc:sldMk cId="3707187078" sldId="271"/>
            <ac:spMk id="55" creationId="{90F4F9A5-3445-446B-BA57-EB48541F3AAF}"/>
          </ac:spMkLst>
        </pc:spChg>
        <pc:spChg chg="add del">
          <ac:chgData name="杉田　祐貴" userId="S::oom2325021@stu.o-hara.ac.jp::c999fa3b-d33c-4333-ac95-bdf3e2ace282" providerId="AD" clId="Web-{B08822AA-1FD0-4B4F-B433-AA84B82C660E}" dt="2023-09-25T06:55:44.971" v="11"/>
          <ac:spMkLst>
            <pc:docMk/>
            <pc:sldMk cId="3707187078" sldId="271"/>
            <ac:spMk id="58" creationId="{DC160EC3-40BB-C1D1-33A6-40E6F1725DB5}"/>
          </ac:spMkLst>
        </pc:spChg>
        <pc:spChg chg="add del">
          <ac:chgData name="杉田　祐貴" userId="S::oom2325021@stu.o-hara.ac.jp::c999fa3b-d33c-4333-ac95-bdf3e2ace282" providerId="AD" clId="Web-{B08822AA-1FD0-4B4F-B433-AA84B82C660E}" dt="2023-09-25T06:55:47.565" v="13"/>
          <ac:spMkLst>
            <pc:docMk/>
            <pc:sldMk cId="3707187078" sldId="271"/>
            <ac:spMk id="60" creationId="{005E64E4-3A72-471D-BF8E-14BFBF23DD66}"/>
          </ac:spMkLst>
        </pc:spChg>
        <pc:spChg chg="add del">
          <ac:chgData name="杉田　祐貴" userId="S::oom2325021@stu.o-hara.ac.jp::c999fa3b-d33c-4333-ac95-bdf3e2ace282" providerId="AD" clId="Web-{B08822AA-1FD0-4B4F-B433-AA84B82C660E}" dt="2023-09-25T06:55:47.565" v="13"/>
          <ac:spMkLst>
            <pc:docMk/>
            <pc:sldMk cId="3707187078" sldId="271"/>
            <ac:spMk id="61" creationId="{5C3220CC-5433-4C6A-B73B-A5A26080B150}"/>
          </ac:spMkLst>
        </pc:spChg>
        <pc:spChg chg="add del">
          <ac:chgData name="杉田　祐貴" userId="S::oom2325021@stu.o-hara.ac.jp::c999fa3b-d33c-4333-ac95-bdf3e2ace282" providerId="AD" clId="Web-{B08822AA-1FD0-4B4F-B433-AA84B82C660E}" dt="2023-09-25T06:55:47.565" v="13"/>
          <ac:spMkLst>
            <pc:docMk/>
            <pc:sldMk cId="3707187078" sldId="271"/>
            <ac:spMk id="63" creationId="{B4FCF150-FF89-411A-8A03-EF8AE04B4361}"/>
          </ac:spMkLst>
        </pc:spChg>
        <pc:spChg chg="add del">
          <ac:chgData name="杉田　祐貴" userId="S::oom2325021@stu.o-hara.ac.jp::c999fa3b-d33c-4333-ac95-bdf3e2ace282" providerId="AD" clId="Web-{B08822AA-1FD0-4B4F-B433-AA84B82C660E}" dt="2023-09-25T06:55:47.565" v="13"/>
          <ac:spMkLst>
            <pc:docMk/>
            <pc:sldMk cId="3707187078" sldId="271"/>
            <ac:spMk id="65" creationId="{10B54635-2596-45B8-AE98-306D68A6B1AB}"/>
          </ac:spMkLst>
        </pc:spChg>
        <pc:spChg chg="add del">
          <ac:chgData name="杉田　祐貴" userId="S::oom2325021@stu.o-hara.ac.jp::c999fa3b-d33c-4333-ac95-bdf3e2ace282" providerId="AD" clId="Web-{B08822AA-1FD0-4B4F-B433-AA84B82C660E}" dt="2023-09-25T06:55:49.784" v="15"/>
          <ac:spMkLst>
            <pc:docMk/>
            <pc:sldMk cId="3707187078" sldId="271"/>
            <ac:spMk id="67" creationId="{45C6675A-4C2D-4EBB-930F-F5B3758AB69D}"/>
          </ac:spMkLst>
        </pc:spChg>
        <pc:spChg chg="add del">
          <ac:chgData name="杉田　祐貴" userId="S::oom2325021@stu.o-hara.ac.jp::c999fa3b-d33c-4333-ac95-bdf3e2ace282" providerId="AD" clId="Web-{B08822AA-1FD0-4B4F-B433-AA84B82C660E}" dt="2023-09-25T06:55:49.784" v="15"/>
          <ac:spMkLst>
            <pc:docMk/>
            <pc:sldMk cId="3707187078" sldId="271"/>
            <ac:spMk id="68" creationId="{5AD8918A-B1AC-9CD3-F0EC-710A8C78ABB6}"/>
          </ac:spMkLst>
        </pc:spChg>
        <pc:spChg chg="add del">
          <ac:chgData name="杉田　祐貴" userId="S::oom2325021@stu.o-hara.ac.jp::c999fa3b-d33c-4333-ac95-bdf3e2ace282" providerId="AD" clId="Web-{B08822AA-1FD0-4B4F-B433-AA84B82C660E}" dt="2023-09-25T06:55:49.784" v="15"/>
          <ac:spMkLst>
            <pc:docMk/>
            <pc:sldMk cId="3707187078" sldId="271"/>
            <ac:spMk id="69" creationId="{DED3F12F-0371-457E-A3DB-308133F00739}"/>
          </ac:spMkLst>
        </pc:spChg>
        <pc:spChg chg="add del">
          <ac:chgData name="杉田　祐貴" userId="S::oom2325021@stu.o-hara.ac.jp::c999fa3b-d33c-4333-ac95-bdf3e2ace282" providerId="AD" clId="Web-{B08822AA-1FD0-4B4F-B433-AA84B82C660E}" dt="2023-09-25T06:55:52.081" v="17"/>
          <ac:spMkLst>
            <pc:docMk/>
            <pc:sldMk cId="3707187078" sldId="271"/>
            <ac:spMk id="71" creationId="{3A3F9450-CCEB-1E06-AB03-23272245944B}"/>
          </ac:spMkLst>
        </pc:spChg>
        <pc:spChg chg="add del">
          <ac:chgData name="杉田　祐貴" userId="S::oom2325021@stu.o-hara.ac.jp::c999fa3b-d33c-4333-ac95-bdf3e2ace282" providerId="AD" clId="Web-{B08822AA-1FD0-4B4F-B433-AA84B82C660E}" dt="2023-09-25T06:56:00.332" v="19"/>
          <ac:spMkLst>
            <pc:docMk/>
            <pc:sldMk cId="3707187078" sldId="271"/>
            <ac:spMk id="73" creationId="{7024611B-0BFD-4BC9-CA80-520A4BE1BE1C}"/>
          </ac:spMkLst>
        </pc:spChg>
        <pc:spChg chg="add del">
          <ac:chgData name="杉田　祐貴" userId="S::oom2325021@stu.o-hara.ac.jp::c999fa3b-d33c-4333-ac95-bdf3e2ace282" providerId="AD" clId="Web-{B08822AA-1FD0-4B4F-B433-AA84B82C660E}" dt="2023-09-25T06:56:04.754" v="21"/>
          <ac:spMkLst>
            <pc:docMk/>
            <pc:sldMk cId="3707187078" sldId="271"/>
            <ac:spMk id="75" creationId="{150F989D-43B9-409C-AB67-55F360424CEA}"/>
          </ac:spMkLst>
        </pc:spChg>
        <pc:spChg chg="add del">
          <ac:chgData name="杉田　祐貴" userId="S::oom2325021@stu.o-hara.ac.jp::c999fa3b-d33c-4333-ac95-bdf3e2ace282" providerId="AD" clId="Web-{B08822AA-1FD0-4B4F-B433-AA84B82C660E}" dt="2023-09-25T06:56:04.754" v="21"/>
          <ac:spMkLst>
            <pc:docMk/>
            <pc:sldMk cId="3707187078" sldId="271"/>
            <ac:spMk id="76" creationId="{4B4892EF-BE30-49C0-ADF8-32A7C8831B9C}"/>
          </ac:spMkLst>
        </pc:spChg>
        <pc:spChg chg="add del">
          <ac:chgData name="杉田　祐貴" userId="S::oom2325021@stu.o-hara.ac.jp::c999fa3b-d33c-4333-ac95-bdf3e2ace282" providerId="AD" clId="Web-{B08822AA-1FD0-4B4F-B433-AA84B82C660E}" dt="2023-09-25T06:56:04.754" v="21"/>
          <ac:spMkLst>
            <pc:docMk/>
            <pc:sldMk cId="3707187078" sldId="271"/>
            <ac:spMk id="78" creationId="{3BA8B382-04E5-4613-8343-3A26CDC9FEB0}"/>
          </ac:spMkLst>
        </pc:spChg>
        <pc:spChg chg="add del">
          <ac:chgData name="杉田　祐貴" userId="S::oom2325021@stu.o-hara.ac.jp::c999fa3b-d33c-4333-ac95-bdf3e2ace282" providerId="AD" clId="Web-{B08822AA-1FD0-4B4F-B433-AA84B82C660E}" dt="2023-09-25T06:56:04.754" v="21"/>
          <ac:spMkLst>
            <pc:docMk/>
            <pc:sldMk cId="3707187078" sldId="271"/>
            <ac:spMk id="80" creationId="{914165AF-7A1F-42FC-A92A-61C084A9A8B8}"/>
          </ac:spMkLst>
        </pc:spChg>
        <pc:spChg chg="add del">
          <ac:chgData name="杉田　祐貴" userId="S::oom2325021@stu.o-hara.ac.jp::c999fa3b-d33c-4333-ac95-bdf3e2ace282" providerId="AD" clId="Web-{B08822AA-1FD0-4B4F-B433-AA84B82C660E}" dt="2023-09-25T07:00:00.741" v="62"/>
          <ac:spMkLst>
            <pc:docMk/>
            <pc:sldMk cId="3707187078" sldId="271"/>
            <ac:spMk id="82" creationId="{005E64E4-3A72-471D-BF8E-14BFBF23DD66}"/>
          </ac:spMkLst>
        </pc:spChg>
        <pc:spChg chg="add del">
          <ac:chgData name="杉田　祐貴" userId="S::oom2325021@stu.o-hara.ac.jp::c999fa3b-d33c-4333-ac95-bdf3e2ace282" providerId="AD" clId="Web-{B08822AA-1FD0-4B4F-B433-AA84B82C660E}" dt="2023-09-25T07:00:00.741" v="62"/>
          <ac:spMkLst>
            <pc:docMk/>
            <pc:sldMk cId="3707187078" sldId="271"/>
            <ac:spMk id="83" creationId="{5C3220CC-5433-4C6A-B73B-A5A26080B150}"/>
          </ac:spMkLst>
        </pc:spChg>
        <pc:spChg chg="add del">
          <ac:chgData name="杉田　祐貴" userId="S::oom2325021@stu.o-hara.ac.jp::c999fa3b-d33c-4333-ac95-bdf3e2ace282" providerId="AD" clId="Web-{B08822AA-1FD0-4B4F-B433-AA84B82C660E}" dt="2023-09-25T07:00:00.741" v="62"/>
          <ac:spMkLst>
            <pc:docMk/>
            <pc:sldMk cId="3707187078" sldId="271"/>
            <ac:spMk id="85" creationId="{B4FCF150-FF89-411A-8A03-EF8AE04B4361}"/>
          </ac:spMkLst>
        </pc:spChg>
        <pc:spChg chg="add del">
          <ac:chgData name="杉田　祐貴" userId="S::oom2325021@stu.o-hara.ac.jp::c999fa3b-d33c-4333-ac95-bdf3e2ace282" providerId="AD" clId="Web-{B08822AA-1FD0-4B4F-B433-AA84B82C660E}" dt="2023-09-25T07:00:00.741" v="62"/>
          <ac:spMkLst>
            <pc:docMk/>
            <pc:sldMk cId="3707187078" sldId="271"/>
            <ac:spMk id="87" creationId="{10B54635-2596-45B8-AE98-306D68A6B1AB}"/>
          </ac:spMkLst>
        </pc:spChg>
        <pc:spChg chg="add del">
          <ac:chgData name="杉田　祐貴" userId="S::oom2325021@stu.o-hara.ac.jp::c999fa3b-d33c-4333-ac95-bdf3e2ace282" providerId="AD" clId="Web-{B08822AA-1FD0-4B4F-B433-AA84B82C660E}" dt="2023-09-25T06:59:33.302" v="41"/>
          <ac:spMkLst>
            <pc:docMk/>
            <pc:sldMk cId="3707187078" sldId="271"/>
            <ac:spMk id="91" creationId="{1870B0A5-C710-B447-4184-8370F4FD26DE}"/>
          </ac:spMkLst>
        </pc:spChg>
        <pc:spChg chg="add del">
          <ac:chgData name="杉田　祐貴" userId="S::oom2325021@stu.o-hara.ac.jp::c999fa3b-d33c-4333-ac95-bdf3e2ace282" providerId="AD" clId="Web-{B08822AA-1FD0-4B4F-B433-AA84B82C660E}" dt="2023-09-25T06:59:24.442" v="33"/>
          <ac:spMkLst>
            <pc:docMk/>
            <pc:sldMk cId="3707187078" sldId="271"/>
            <ac:spMk id="92" creationId="{005E64E4-3A72-471D-BF8E-14BFBF23DD66}"/>
          </ac:spMkLst>
        </pc:spChg>
        <pc:spChg chg="add del">
          <ac:chgData name="杉田　祐貴" userId="S::oom2325021@stu.o-hara.ac.jp::c999fa3b-d33c-4333-ac95-bdf3e2ace282" providerId="AD" clId="Web-{B08822AA-1FD0-4B4F-B433-AA84B82C660E}" dt="2023-09-25T06:59:34.224" v="43"/>
          <ac:spMkLst>
            <pc:docMk/>
            <pc:sldMk cId="3707187078" sldId="271"/>
            <ac:spMk id="93" creationId="{C2DA8FA3-A806-EAF3-E020-7BA2B6417298}"/>
          </ac:spMkLst>
        </pc:spChg>
        <pc:spChg chg="add del">
          <ac:chgData name="杉田　祐貴" userId="S::oom2325021@stu.o-hara.ac.jp::c999fa3b-d33c-4333-ac95-bdf3e2ace282" providerId="AD" clId="Web-{B08822AA-1FD0-4B4F-B433-AA84B82C660E}" dt="2023-09-25T06:59:24.442" v="33"/>
          <ac:spMkLst>
            <pc:docMk/>
            <pc:sldMk cId="3707187078" sldId="271"/>
            <ac:spMk id="94" creationId="{5C3220CC-5433-4C6A-B73B-A5A26080B150}"/>
          </ac:spMkLst>
        </pc:spChg>
        <pc:spChg chg="add del">
          <ac:chgData name="杉田　祐貴" userId="S::oom2325021@stu.o-hara.ac.jp::c999fa3b-d33c-4333-ac95-bdf3e2ace282" providerId="AD" clId="Web-{B08822AA-1FD0-4B4F-B433-AA84B82C660E}" dt="2023-09-25T06:59:35.302" v="45"/>
          <ac:spMkLst>
            <pc:docMk/>
            <pc:sldMk cId="3707187078" sldId="271"/>
            <ac:spMk id="95" creationId="{1870B0A5-C710-B447-4184-8370F4FD26DE}"/>
          </ac:spMkLst>
        </pc:spChg>
        <pc:spChg chg="add del">
          <ac:chgData name="杉田　祐貴" userId="S::oom2325021@stu.o-hara.ac.jp::c999fa3b-d33c-4333-ac95-bdf3e2ace282" providerId="AD" clId="Web-{B08822AA-1FD0-4B4F-B433-AA84B82C660E}" dt="2023-09-25T06:59:38.396" v="47"/>
          <ac:spMkLst>
            <pc:docMk/>
            <pc:sldMk cId="3707187078" sldId="271"/>
            <ac:spMk id="97" creationId="{150F989D-43B9-409C-AB67-55F360424CEA}"/>
          </ac:spMkLst>
        </pc:spChg>
        <pc:spChg chg="add del">
          <ac:chgData name="杉田　祐貴" userId="S::oom2325021@stu.o-hara.ac.jp::c999fa3b-d33c-4333-ac95-bdf3e2ace282" providerId="AD" clId="Web-{B08822AA-1FD0-4B4F-B433-AA84B82C660E}" dt="2023-09-25T06:59:24.442" v="33"/>
          <ac:spMkLst>
            <pc:docMk/>
            <pc:sldMk cId="3707187078" sldId="271"/>
            <ac:spMk id="98" creationId="{60C557C7-AA2D-4274-849D-2B2C475ECB31}"/>
          </ac:spMkLst>
        </pc:spChg>
        <pc:spChg chg="add del">
          <ac:chgData name="杉田　祐貴" userId="S::oom2325021@stu.o-hara.ac.jp::c999fa3b-d33c-4333-ac95-bdf3e2ace282" providerId="AD" clId="Web-{B08822AA-1FD0-4B4F-B433-AA84B82C660E}" dt="2023-09-25T06:59:38.396" v="47"/>
          <ac:spMkLst>
            <pc:docMk/>
            <pc:sldMk cId="3707187078" sldId="271"/>
            <ac:spMk id="99" creationId="{4B4892EF-BE30-49C0-ADF8-32A7C8831B9C}"/>
          </ac:spMkLst>
        </pc:spChg>
        <pc:spChg chg="add del">
          <ac:chgData name="杉田　祐貴" userId="S::oom2325021@stu.o-hara.ac.jp::c999fa3b-d33c-4333-ac95-bdf3e2ace282" providerId="AD" clId="Web-{B08822AA-1FD0-4B4F-B433-AA84B82C660E}" dt="2023-09-25T06:59:24.442" v="33"/>
          <ac:spMkLst>
            <pc:docMk/>
            <pc:sldMk cId="3707187078" sldId="271"/>
            <ac:spMk id="102" creationId="{90F4F9A5-3445-446B-BA57-EB48541F3AAF}"/>
          </ac:spMkLst>
        </pc:spChg>
        <pc:spChg chg="add del">
          <ac:chgData name="杉田　祐貴" userId="S::oom2325021@stu.o-hara.ac.jp::c999fa3b-d33c-4333-ac95-bdf3e2ace282" providerId="AD" clId="Web-{B08822AA-1FD0-4B4F-B433-AA84B82C660E}" dt="2023-09-25T06:59:38.396" v="47"/>
          <ac:spMkLst>
            <pc:docMk/>
            <pc:sldMk cId="3707187078" sldId="271"/>
            <ac:spMk id="103" creationId="{3BA8B382-04E5-4613-8343-3A26CDC9FEB0}"/>
          </ac:spMkLst>
        </pc:spChg>
        <pc:spChg chg="add del">
          <ac:chgData name="杉田　祐貴" userId="S::oom2325021@stu.o-hara.ac.jp::c999fa3b-d33c-4333-ac95-bdf3e2ace282" providerId="AD" clId="Web-{B08822AA-1FD0-4B4F-B433-AA84B82C660E}" dt="2023-09-25T06:59:26.051" v="35"/>
          <ac:spMkLst>
            <pc:docMk/>
            <pc:sldMk cId="3707187078" sldId="271"/>
            <ac:spMk id="104" creationId="{150F989D-43B9-409C-AB67-55F360424CEA}"/>
          </ac:spMkLst>
        </pc:spChg>
        <pc:spChg chg="add del">
          <ac:chgData name="杉田　祐貴" userId="S::oom2325021@stu.o-hara.ac.jp::c999fa3b-d33c-4333-ac95-bdf3e2ace282" providerId="AD" clId="Web-{B08822AA-1FD0-4B4F-B433-AA84B82C660E}" dt="2023-09-25T06:59:26.051" v="35"/>
          <ac:spMkLst>
            <pc:docMk/>
            <pc:sldMk cId="3707187078" sldId="271"/>
            <ac:spMk id="105" creationId="{4B4892EF-BE30-49C0-ADF8-32A7C8831B9C}"/>
          </ac:spMkLst>
        </pc:spChg>
        <pc:spChg chg="add del">
          <ac:chgData name="杉田　祐貴" userId="S::oom2325021@stu.o-hara.ac.jp::c999fa3b-d33c-4333-ac95-bdf3e2ace282" providerId="AD" clId="Web-{B08822AA-1FD0-4B4F-B433-AA84B82C660E}" dt="2023-09-25T06:59:26.051" v="35"/>
          <ac:spMkLst>
            <pc:docMk/>
            <pc:sldMk cId="3707187078" sldId="271"/>
            <ac:spMk id="107" creationId="{3BA8B382-04E5-4613-8343-3A26CDC9FEB0}"/>
          </ac:spMkLst>
        </pc:spChg>
        <pc:spChg chg="add del">
          <ac:chgData name="杉田　祐貴" userId="S::oom2325021@stu.o-hara.ac.jp::c999fa3b-d33c-4333-ac95-bdf3e2ace282" providerId="AD" clId="Web-{B08822AA-1FD0-4B4F-B433-AA84B82C660E}" dt="2023-09-25T06:59:26.051" v="35"/>
          <ac:spMkLst>
            <pc:docMk/>
            <pc:sldMk cId="3707187078" sldId="271"/>
            <ac:spMk id="109" creationId="{914165AF-7A1F-42FC-A92A-61C084A9A8B8}"/>
          </ac:spMkLst>
        </pc:spChg>
        <pc:spChg chg="add del">
          <ac:chgData name="杉田　祐貴" userId="S::oom2325021@stu.o-hara.ac.jp::c999fa3b-d33c-4333-ac95-bdf3e2ace282" providerId="AD" clId="Web-{B08822AA-1FD0-4B4F-B433-AA84B82C660E}" dt="2023-09-25T06:59:27.270" v="37"/>
          <ac:spMkLst>
            <pc:docMk/>
            <pc:sldMk cId="3707187078" sldId="271"/>
            <ac:spMk id="111" creationId="{005E64E4-3A72-471D-BF8E-14BFBF23DD66}"/>
          </ac:spMkLst>
        </pc:spChg>
        <pc:spChg chg="add del">
          <ac:chgData name="杉田　祐貴" userId="S::oom2325021@stu.o-hara.ac.jp::c999fa3b-d33c-4333-ac95-bdf3e2ace282" providerId="AD" clId="Web-{B08822AA-1FD0-4B4F-B433-AA84B82C660E}" dt="2023-09-25T06:59:27.270" v="37"/>
          <ac:spMkLst>
            <pc:docMk/>
            <pc:sldMk cId="3707187078" sldId="271"/>
            <ac:spMk id="112" creationId="{5C3220CC-5433-4C6A-B73B-A5A26080B150}"/>
          </ac:spMkLst>
        </pc:spChg>
        <pc:spChg chg="add del">
          <ac:chgData name="杉田　祐貴" userId="S::oom2325021@stu.o-hara.ac.jp::c999fa3b-d33c-4333-ac95-bdf3e2ace282" providerId="AD" clId="Web-{B08822AA-1FD0-4B4F-B433-AA84B82C660E}" dt="2023-09-25T06:59:27.270" v="37"/>
          <ac:spMkLst>
            <pc:docMk/>
            <pc:sldMk cId="3707187078" sldId="271"/>
            <ac:spMk id="114" creationId="{60C557C7-AA2D-4274-849D-2B2C475ECB31}"/>
          </ac:spMkLst>
        </pc:spChg>
        <pc:spChg chg="add del">
          <ac:chgData name="杉田　祐貴" userId="S::oom2325021@stu.o-hara.ac.jp::c999fa3b-d33c-4333-ac95-bdf3e2ace282" providerId="AD" clId="Web-{B08822AA-1FD0-4B4F-B433-AA84B82C660E}" dt="2023-09-25T06:59:27.270" v="37"/>
          <ac:spMkLst>
            <pc:docMk/>
            <pc:sldMk cId="3707187078" sldId="271"/>
            <ac:spMk id="116" creationId="{90F4F9A5-3445-446B-BA57-EB48541F3AAF}"/>
          </ac:spMkLst>
        </pc:spChg>
        <pc:spChg chg="add del">
          <ac:chgData name="杉田　祐貴" userId="S::oom2325021@stu.o-hara.ac.jp::c999fa3b-d33c-4333-ac95-bdf3e2ace282" providerId="AD" clId="Web-{B08822AA-1FD0-4B4F-B433-AA84B82C660E}" dt="2023-09-25T06:59:38.396" v="47"/>
          <ac:spMkLst>
            <pc:docMk/>
            <pc:sldMk cId="3707187078" sldId="271"/>
            <ac:spMk id="117" creationId="{914165AF-7A1F-42FC-A92A-61C084A9A8B8}"/>
          </ac:spMkLst>
        </pc:spChg>
        <pc:spChg chg="add del">
          <ac:chgData name="杉田　祐貴" userId="S::oom2325021@stu.o-hara.ac.jp::c999fa3b-d33c-4333-ac95-bdf3e2ace282" providerId="AD" clId="Web-{B08822AA-1FD0-4B4F-B433-AA84B82C660E}" dt="2023-09-25T06:59:31.130" v="39"/>
          <ac:spMkLst>
            <pc:docMk/>
            <pc:sldMk cId="3707187078" sldId="271"/>
            <ac:spMk id="118" creationId="{150F989D-43B9-409C-AB67-55F360424CEA}"/>
          </ac:spMkLst>
        </pc:spChg>
        <pc:spChg chg="add del">
          <ac:chgData name="杉田　祐貴" userId="S::oom2325021@stu.o-hara.ac.jp::c999fa3b-d33c-4333-ac95-bdf3e2ace282" providerId="AD" clId="Web-{B08822AA-1FD0-4B4F-B433-AA84B82C660E}" dt="2023-09-25T06:59:31.130" v="39"/>
          <ac:spMkLst>
            <pc:docMk/>
            <pc:sldMk cId="3707187078" sldId="271"/>
            <ac:spMk id="119" creationId="{4B4892EF-BE30-49C0-ADF8-32A7C8831B9C}"/>
          </ac:spMkLst>
        </pc:spChg>
        <pc:spChg chg="add del">
          <ac:chgData name="杉田　祐貴" userId="S::oom2325021@stu.o-hara.ac.jp::c999fa3b-d33c-4333-ac95-bdf3e2ace282" providerId="AD" clId="Web-{B08822AA-1FD0-4B4F-B433-AA84B82C660E}" dt="2023-09-25T06:59:31.130" v="39"/>
          <ac:spMkLst>
            <pc:docMk/>
            <pc:sldMk cId="3707187078" sldId="271"/>
            <ac:spMk id="121" creationId="{3BA8B382-04E5-4613-8343-3A26CDC9FEB0}"/>
          </ac:spMkLst>
        </pc:spChg>
        <pc:spChg chg="add del">
          <ac:chgData name="杉田　祐貴" userId="S::oom2325021@stu.o-hara.ac.jp::c999fa3b-d33c-4333-ac95-bdf3e2ace282" providerId="AD" clId="Web-{B08822AA-1FD0-4B4F-B433-AA84B82C660E}" dt="2023-09-25T06:59:31.130" v="39"/>
          <ac:spMkLst>
            <pc:docMk/>
            <pc:sldMk cId="3707187078" sldId="271"/>
            <ac:spMk id="123" creationId="{914165AF-7A1F-42FC-A92A-61C084A9A8B8}"/>
          </ac:spMkLst>
        </pc:spChg>
        <pc:spChg chg="add del">
          <ac:chgData name="杉田　祐貴" userId="S::oom2325021@stu.o-hara.ac.jp::c999fa3b-d33c-4333-ac95-bdf3e2ace282" providerId="AD" clId="Web-{B08822AA-1FD0-4B4F-B433-AA84B82C660E}" dt="2023-09-25T06:59:39.521" v="49"/>
          <ac:spMkLst>
            <pc:docMk/>
            <pc:sldMk cId="3707187078" sldId="271"/>
            <ac:spMk id="124" creationId="{C2DA8FA3-A806-EAF3-E020-7BA2B6417298}"/>
          </ac:spMkLst>
        </pc:spChg>
        <pc:spChg chg="add del">
          <ac:chgData name="杉田　祐貴" userId="S::oom2325021@stu.o-hara.ac.jp::c999fa3b-d33c-4333-ac95-bdf3e2ace282" providerId="AD" clId="Web-{B08822AA-1FD0-4B4F-B433-AA84B82C660E}" dt="2023-09-25T06:59:46.178" v="51"/>
          <ac:spMkLst>
            <pc:docMk/>
            <pc:sldMk cId="3707187078" sldId="271"/>
            <ac:spMk id="126" creationId="{1870B0A5-C710-B447-4184-8370F4FD26DE}"/>
          </ac:spMkLst>
        </pc:spChg>
        <pc:spChg chg="add del">
          <ac:chgData name="杉田　祐貴" userId="S::oom2325021@stu.o-hara.ac.jp::c999fa3b-d33c-4333-ac95-bdf3e2ace282" providerId="AD" clId="Web-{B08822AA-1FD0-4B4F-B433-AA84B82C660E}" dt="2023-09-25T06:59:48.209" v="53"/>
          <ac:spMkLst>
            <pc:docMk/>
            <pc:sldMk cId="3707187078" sldId="271"/>
            <ac:spMk id="128" creationId="{71EB9DDA-67F5-0D4E-3744-2158E7076C8A}"/>
          </ac:spMkLst>
        </pc:spChg>
        <pc:spChg chg="add del">
          <ac:chgData name="杉田　祐貴" userId="S::oom2325021@stu.o-hara.ac.jp::c999fa3b-d33c-4333-ac95-bdf3e2ace282" providerId="AD" clId="Web-{B08822AA-1FD0-4B4F-B433-AA84B82C660E}" dt="2023-09-25T06:59:50.709" v="55"/>
          <ac:spMkLst>
            <pc:docMk/>
            <pc:sldMk cId="3707187078" sldId="271"/>
            <ac:spMk id="130" creationId="{150F989D-43B9-409C-AB67-55F360424CEA}"/>
          </ac:spMkLst>
        </pc:spChg>
        <pc:spChg chg="add del">
          <ac:chgData name="杉田　祐貴" userId="S::oom2325021@stu.o-hara.ac.jp::c999fa3b-d33c-4333-ac95-bdf3e2ace282" providerId="AD" clId="Web-{B08822AA-1FD0-4B4F-B433-AA84B82C660E}" dt="2023-09-25T06:59:50.709" v="55"/>
          <ac:spMkLst>
            <pc:docMk/>
            <pc:sldMk cId="3707187078" sldId="271"/>
            <ac:spMk id="131" creationId="{4B4892EF-BE30-49C0-ADF8-32A7C8831B9C}"/>
          </ac:spMkLst>
        </pc:spChg>
        <pc:spChg chg="add del">
          <ac:chgData name="杉田　祐貴" userId="S::oom2325021@stu.o-hara.ac.jp::c999fa3b-d33c-4333-ac95-bdf3e2ace282" providerId="AD" clId="Web-{B08822AA-1FD0-4B4F-B433-AA84B82C660E}" dt="2023-09-25T06:59:50.709" v="55"/>
          <ac:spMkLst>
            <pc:docMk/>
            <pc:sldMk cId="3707187078" sldId="271"/>
            <ac:spMk id="133" creationId="{E0A35A9E-838A-4EC4-8F9B-5F33F6935339}"/>
          </ac:spMkLst>
        </pc:spChg>
        <pc:spChg chg="add del">
          <ac:chgData name="杉田　祐貴" userId="S::oom2325021@stu.o-hara.ac.jp::c999fa3b-d33c-4333-ac95-bdf3e2ace282" providerId="AD" clId="Web-{B08822AA-1FD0-4B4F-B433-AA84B82C660E}" dt="2023-09-25T06:59:52.600" v="57"/>
          <ac:spMkLst>
            <pc:docMk/>
            <pc:sldMk cId="3707187078" sldId="271"/>
            <ac:spMk id="136" creationId="{CA3AB6E1-0531-AEB6-AABB-471FEEBE5503}"/>
          </ac:spMkLst>
        </pc:spChg>
        <pc:spChg chg="add del">
          <ac:chgData name="杉田　祐貴" userId="S::oom2325021@stu.o-hara.ac.jp::c999fa3b-d33c-4333-ac95-bdf3e2ace282" providerId="AD" clId="Web-{B08822AA-1FD0-4B4F-B433-AA84B82C660E}" dt="2023-09-25T06:59:55.444" v="59"/>
          <ac:spMkLst>
            <pc:docMk/>
            <pc:sldMk cId="3707187078" sldId="271"/>
            <ac:spMk id="138" creationId="{C4AA52EB-3643-68CB-F7D2-DC0E86E76144}"/>
          </ac:spMkLst>
        </pc:spChg>
        <pc:spChg chg="add del">
          <ac:chgData name="杉田　祐貴" userId="S::oom2325021@stu.o-hara.ac.jp::c999fa3b-d33c-4333-ac95-bdf3e2ace282" providerId="AD" clId="Web-{B08822AA-1FD0-4B4F-B433-AA84B82C660E}" dt="2023-09-25T07:00:00.741" v="61"/>
          <ac:spMkLst>
            <pc:docMk/>
            <pc:sldMk cId="3707187078" sldId="271"/>
            <ac:spMk id="140" creationId="{150F989D-43B9-409C-AB67-55F360424CEA}"/>
          </ac:spMkLst>
        </pc:spChg>
        <pc:spChg chg="add del">
          <ac:chgData name="杉田　祐貴" userId="S::oom2325021@stu.o-hara.ac.jp::c999fa3b-d33c-4333-ac95-bdf3e2ace282" providerId="AD" clId="Web-{B08822AA-1FD0-4B4F-B433-AA84B82C660E}" dt="2023-09-25T07:00:00.741" v="61"/>
          <ac:spMkLst>
            <pc:docMk/>
            <pc:sldMk cId="3707187078" sldId="271"/>
            <ac:spMk id="141" creationId="{4B4892EF-BE30-49C0-ADF8-32A7C8831B9C}"/>
          </ac:spMkLst>
        </pc:spChg>
        <pc:spChg chg="add del">
          <ac:chgData name="杉田　祐貴" userId="S::oom2325021@stu.o-hara.ac.jp::c999fa3b-d33c-4333-ac95-bdf3e2ace282" providerId="AD" clId="Web-{B08822AA-1FD0-4B4F-B433-AA84B82C660E}" dt="2023-09-25T07:00:00.741" v="61"/>
          <ac:spMkLst>
            <pc:docMk/>
            <pc:sldMk cId="3707187078" sldId="271"/>
            <ac:spMk id="143" creationId="{28CD0C48-CC13-47F3-B91C-D067709FAB0D}"/>
          </ac:spMkLst>
        </pc:spChg>
        <pc:spChg chg="add del">
          <ac:chgData name="杉田　祐貴" userId="S::oom2325021@stu.o-hara.ac.jp::c999fa3b-d33c-4333-ac95-bdf3e2ace282" providerId="AD" clId="Web-{B08822AA-1FD0-4B4F-B433-AA84B82C660E}" dt="2023-09-25T07:00:00.741" v="61"/>
          <ac:spMkLst>
            <pc:docMk/>
            <pc:sldMk cId="3707187078" sldId="271"/>
            <ac:spMk id="145" creationId="{E3EBAC3B-EBEA-4DB0-9B57-03DED00A2509}"/>
          </ac:spMkLst>
        </pc:spChg>
        <pc:spChg chg="add">
          <ac:chgData name="杉田　祐貴" userId="S::oom2325021@stu.o-hara.ac.jp::c999fa3b-d33c-4333-ac95-bdf3e2ace282" providerId="AD" clId="Web-{B08822AA-1FD0-4B4F-B433-AA84B82C660E}" dt="2023-09-25T07:00:00.741" v="62"/>
          <ac:spMkLst>
            <pc:docMk/>
            <pc:sldMk cId="3707187078" sldId="271"/>
            <ac:spMk id="147" creationId="{005E64E4-3A72-471D-BF8E-14BFBF23DD66}"/>
          </ac:spMkLst>
        </pc:spChg>
        <pc:spChg chg="add">
          <ac:chgData name="杉田　祐貴" userId="S::oom2325021@stu.o-hara.ac.jp::c999fa3b-d33c-4333-ac95-bdf3e2ace282" providerId="AD" clId="Web-{B08822AA-1FD0-4B4F-B433-AA84B82C660E}" dt="2023-09-25T07:00:00.741" v="62"/>
          <ac:spMkLst>
            <pc:docMk/>
            <pc:sldMk cId="3707187078" sldId="271"/>
            <ac:spMk id="148" creationId="{5C3220CC-5433-4C6A-B73B-A5A26080B150}"/>
          </ac:spMkLst>
        </pc:spChg>
        <pc:spChg chg="add">
          <ac:chgData name="杉田　祐貴" userId="S::oom2325021@stu.o-hara.ac.jp::c999fa3b-d33c-4333-ac95-bdf3e2ace282" providerId="AD" clId="Web-{B08822AA-1FD0-4B4F-B433-AA84B82C660E}" dt="2023-09-25T07:00:00.741" v="62"/>
          <ac:spMkLst>
            <pc:docMk/>
            <pc:sldMk cId="3707187078" sldId="271"/>
            <ac:spMk id="150" creationId="{60C557C7-AA2D-4274-849D-2B2C475ECB31}"/>
          </ac:spMkLst>
        </pc:spChg>
        <pc:spChg chg="add">
          <ac:chgData name="杉田　祐貴" userId="S::oom2325021@stu.o-hara.ac.jp::c999fa3b-d33c-4333-ac95-bdf3e2ace282" providerId="AD" clId="Web-{B08822AA-1FD0-4B4F-B433-AA84B82C660E}" dt="2023-09-25T07:00:00.741" v="62"/>
          <ac:spMkLst>
            <pc:docMk/>
            <pc:sldMk cId="3707187078" sldId="271"/>
            <ac:spMk id="152" creationId="{90F4F9A5-3445-446B-BA57-EB48541F3AAF}"/>
          </ac:spMkLst>
        </pc:spChg>
        <pc:picChg chg="add del mod">
          <ac:chgData name="杉田　祐貴" userId="S::oom2325021@stu.o-hara.ac.jp::c999fa3b-d33c-4333-ac95-bdf3e2ace282" providerId="AD" clId="Web-{B08822AA-1FD0-4B4F-B433-AA84B82C660E}" dt="2023-09-25T07:01:53.313" v="70"/>
          <ac:picMkLst>
            <pc:docMk/>
            <pc:sldMk cId="3707187078" sldId="271"/>
            <ac:picMk id="3" creationId="{8F1EF928-FBD6-50D6-28AD-2ABE0048D7BA}"/>
          </ac:picMkLst>
        </pc:picChg>
        <pc:picChg chg="mod">
          <ac:chgData name="杉田　祐貴" userId="S::oom2325021@stu.o-hara.ac.jp::c999fa3b-d33c-4333-ac95-bdf3e2ace282" providerId="AD" clId="Web-{B08822AA-1FD0-4B4F-B433-AA84B82C660E}" dt="2023-09-25T07:04:04.589" v="88"/>
          <ac:picMkLst>
            <pc:docMk/>
            <pc:sldMk cId="3707187078" sldId="271"/>
            <ac:picMk id="20" creationId="{E2ECF2DE-8A17-B4F4-7A2A-EE84A6094C5D}"/>
          </ac:picMkLst>
        </pc:picChg>
        <pc:cxnChg chg="add del">
          <ac:chgData name="杉田　祐貴" userId="S::oom2325021@stu.o-hara.ac.jp::c999fa3b-d33c-4333-ac95-bdf3e2ace282" providerId="AD" clId="Web-{B08822AA-1FD0-4B4F-B433-AA84B82C660E}" dt="2023-09-25T06:55:11.781" v="3"/>
          <ac:cxnSpMkLst>
            <pc:docMk/>
            <pc:sldMk cId="3707187078" sldId="271"/>
            <ac:cxnSpMk id="29" creationId="{79DFFD5E-66DE-44F1-A5DE-5EFD4C48677C}"/>
          </ac:cxnSpMkLst>
        </pc:cxnChg>
        <pc:cxnChg chg="add del">
          <ac:chgData name="杉田　祐貴" userId="S::oom2325021@stu.o-hara.ac.jp::c999fa3b-d33c-4333-ac95-bdf3e2ace282" providerId="AD" clId="Web-{B08822AA-1FD0-4B4F-B433-AA84B82C660E}" dt="2023-09-25T06:55:11.781" v="3"/>
          <ac:cxnSpMkLst>
            <pc:docMk/>
            <pc:sldMk cId="3707187078" sldId="271"/>
            <ac:cxnSpMk id="33" creationId="{6FA490BD-280C-4C75-8BA0-6008E751E8AE}"/>
          </ac:cxnSpMkLst>
        </pc:cxnChg>
        <pc:cxnChg chg="add del">
          <ac:chgData name="杉田　祐貴" userId="S::oom2325021@stu.o-hara.ac.jp::c999fa3b-d33c-4333-ac95-bdf3e2ace282" providerId="AD" clId="Web-{B08822AA-1FD0-4B4F-B433-AA84B82C660E}" dt="2023-09-25T06:55:13.828" v="5"/>
          <ac:cxnSpMkLst>
            <pc:docMk/>
            <pc:sldMk cId="3707187078" sldId="271"/>
            <ac:cxnSpMk id="39" creationId="{79DFFD5E-66DE-44F1-A5DE-5EFD4C48677C}"/>
          </ac:cxnSpMkLst>
        </pc:cxnChg>
        <pc:cxnChg chg="add del">
          <ac:chgData name="杉田　祐貴" userId="S::oom2325021@stu.o-hara.ac.jp::c999fa3b-d33c-4333-ac95-bdf3e2ace282" providerId="AD" clId="Web-{B08822AA-1FD0-4B4F-B433-AA84B82C660E}" dt="2023-09-25T06:55:13.828" v="5"/>
          <ac:cxnSpMkLst>
            <pc:docMk/>
            <pc:sldMk cId="3707187078" sldId="271"/>
            <ac:cxnSpMk id="42" creationId="{FBA62A59-35D6-4755-828A-5C77A60419CD}"/>
          </ac:cxnSpMkLst>
        </pc:cxnChg>
        <pc:cxnChg chg="add del">
          <ac:chgData name="杉田　祐貴" userId="S::oom2325021@stu.o-hara.ac.jp::c999fa3b-d33c-4333-ac95-bdf3e2ace282" providerId="AD" clId="Web-{B08822AA-1FD0-4B4F-B433-AA84B82C660E}" dt="2023-09-25T06:55:42.299" v="9"/>
          <ac:cxnSpMkLst>
            <pc:docMk/>
            <pc:sldMk cId="3707187078" sldId="271"/>
            <ac:cxnSpMk id="51" creationId="{79DFFD5E-66DE-44F1-A5DE-5EFD4C48677C}"/>
          </ac:cxnSpMkLst>
        </pc:cxnChg>
        <pc:cxnChg chg="add del">
          <ac:chgData name="杉田　祐貴" userId="S::oom2325021@stu.o-hara.ac.jp::c999fa3b-d33c-4333-ac95-bdf3e2ace282" providerId="AD" clId="Web-{B08822AA-1FD0-4B4F-B433-AA84B82C660E}" dt="2023-09-25T06:55:42.299" v="9"/>
          <ac:cxnSpMkLst>
            <pc:docMk/>
            <pc:sldMk cId="3707187078" sldId="271"/>
            <ac:cxnSpMk id="54" creationId="{6FA490BD-280C-4C75-8BA0-6008E751E8AE}"/>
          </ac:cxnSpMkLst>
        </pc:cxnChg>
        <pc:cxnChg chg="add del">
          <ac:chgData name="杉田　祐貴" userId="S::oom2325021@stu.o-hara.ac.jp::c999fa3b-d33c-4333-ac95-bdf3e2ace282" providerId="AD" clId="Web-{B08822AA-1FD0-4B4F-B433-AA84B82C660E}" dt="2023-09-25T06:55:47.565" v="13"/>
          <ac:cxnSpMkLst>
            <pc:docMk/>
            <pc:sldMk cId="3707187078" sldId="271"/>
            <ac:cxnSpMk id="62" creationId="{79DFFD5E-66DE-44F1-A5DE-5EFD4C48677C}"/>
          </ac:cxnSpMkLst>
        </pc:cxnChg>
        <pc:cxnChg chg="add del">
          <ac:chgData name="杉田　祐貴" userId="S::oom2325021@stu.o-hara.ac.jp::c999fa3b-d33c-4333-ac95-bdf3e2ace282" providerId="AD" clId="Web-{B08822AA-1FD0-4B4F-B433-AA84B82C660E}" dt="2023-09-25T06:55:47.565" v="13"/>
          <ac:cxnSpMkLst>
            <pc:docMk/>
            <pc:sldMk cId="3707187078" sldId="271"/>
            <ac:cxnSpMk id="64" creationId="{FBA62A59-35D6-4755-828A-5C77A60419CD}"/>
          </ac:cxnSpMkLst>
        </pc:cxnChg>
        <pc:cxnChg chg="add del">
          <ac:chgData name="杉田　祐貴" userId="S::oom2325021@stu.o-hara.ac.jp::c999fa3b-d33c-4333-ac95-bdf3e2ace282" providerId="AD" clId="Web-{B08822AA-1FD0-4B4F-B433-AA84B82C660E}" dt="2023-09-25T06:56:04.754" v="21"/>
          <ac:cxnSpMkLst>
            <pc:docMk/>
            <pc:sldMk cId="3707187078" sldId="271"/>
            <ac:cxnSpMk id="77" creationId="{72FB293E-C84E-4A67-ABF8-FCC566F38C5D}"/>
          </ac:cxnSpMkLst>
        </pc:cxnChg>
        <pc:cxnChg chg="add del">
          <ac:chgData name="杉田　祐貴" userId="S::oom2325021@stu.o-hara.ac.jp::c999fa3b-d33c-4333-ac95-bdf3e2ace282" providerId="AD" clId="Web-{B08822AA-1FD0-4B4F-B433-AA84B82C660E}" dt="2023-09-25T06:56:04.754" v="21"/>
          <ac:cxnSpMkLst>
            <pc:docMk/>
            <pc:sldMk cId="3707187078" sldId="271"/>
            <ac:cxnSpMk id="79" creationId="{9A8BF7F5-0703-4397-9E4F-1C40A27DDC32}"/>
          </ac:cxnSpMkLst>
        </pc:cxnChg>
        <pc:cxnChg chg="add del">
          <ac:chgData name="杉田　祐貴" userId="S::oom2325021@stu.o-hara.ac.jp::c999fa3b-d33c-4333-ac95-bdf3e2ace282" providerId="AD" clId="Web-{B08822AA-1FD0-4B4F-B433-AA84B82C660E}" dt="2023-09-25T07:00:00.741" v="62"/>
          <ac:cxnSpMkLst>
            <pc:docMk/>
            <pc:sldMk cId="3707187078" sldId="271"/>
            <ac:cxnSpMk id="84" creationId="{79DFFD5E-66DE-44F1-A5DE-5EFD4C48677C}"/>
          </ac:cxnSpMkLst>
        </pc:cxnChg>
        <pc:cxnChg chg="add del">
          <ac:chgData name="杉田　祐貴" userId="S::oom2325021@stu.o-hara.ac.jp::c999fa3b-d33c-4333-ac95-bdf3e2ace282" providerId="AD" clId="Web-{B08822AA-1FD0-4B4F-B433-AA84B82C660E}" dt="2023-09-25T07:00:00.741" v="62"/>
          <ac:cxnSpMkLst>
            <pc:docMk/>
            <pc:sldMk cId="3707187078" sldId="271"/>
            <ac:cxnSpMk id="86" creationId="{FBA62A59-35D6-4755-828A-5C77A60419CD}"/>
          </ac:cxnSpMkLst>
        </pc:cxnChg>
        <pc:cxnChg chg="add del">
          <ac:chgData name="杉田　祐貴" userId="S::oom2325021@stu.o-hara.ac.jp::c999fa3b-d33c-4333-ac95-bdf3e2ace282" providerId="AD" clId="Web-{B08822AA-1FD0-4B4F-B433-AA84B82C660E}" dt="2023-09-25T06:59:24.442" v="33"/>
          <ac:cxnSpMkLst>
            <pc:docMk/>
            <pc:sldMk cId="3707187078" sldId="271"/>
            <ac:cxnSpMk id="96" creationId="{79DFFD5E-66DE-44F1-A5DE-5EFD4C48677C}"/>
          </ac:cxnSpMkLst>
        </pc:cxnChg>
        <pc:cxnChg chg="add del">
          <ac:chgData name="杉田　祐貴" userId="S::oom2325021@stu.o-hara.ac.jp::c999fa3b-d33c-4333-ac95-bdf3e2ace282" providerId="AD" clId="Web-{B08822AA-1FD0-4B4F-B433-AA84B82C660E}" dt="2023-09-25T06:59:24.442" v="33"/>
          <ac:cxnSpMkLst>
            <pc:docMk/>
            <pc:sldMk cId="3707187078" sldId="271"/>
            <ac:cxnSpMk id="100" creationId="{6FA490BD-280C-4C75-8BA0-6008E751E8AE}"/>
          </ac:cxnSpMkLst>
        </pc:cxnChg>
        <pc:cxnChg chg="add del">
          <ac:chgData name="杉田　祐貴" userId="S::oom2325021@stu.o-hara.ac.jp::c999fa3b-d33c-4333-ac95-bdf3e2ace282" providerId="AD" clId="Web-{B08822AA-1FD0-4B4F-B433-AA84B82C660E}" dt="2023-09-25T06:59:38.396" v="47"/>
          <ac:cxnSpMkLst>
            <pc:docMk/>
            <pc:sldMk cId="3707187078" sldId="271"/>
            <ac:cxnSpMk id="101" creationId="{72FB293E-C84E-4A67-ABF8-FCC566F38C5D}"/>
          </ac:cxnSpMkLst>
        </pc:cxnChg>
        <pc:cxnChg chg="add del">
          <ac:chgData name="杉田　祐貴" userId="S::oom2325021@stu.o-hara.ac.jp::c999fa3b-d33c-4333-ac95-bdf3e2ace282" providerId="AD" clId="Web-{B08822AA-1FD0-4B4F-B433-AA84B82C660E}" dt="2023-09-25T06:59:26.051" v="35"/>
          <ac:cxnSpMkLst>
            <pc:docMk/>
            <pc:sldMk cId="3707187078" sldId="271"/>
            <ac:cxnSpMk id="106" creationId="{72FB293E-C84E-4A67-ABF8-FCC566F38C5D}"/>
          </ac:cxnSpMkLst>
        </pc:cxnChg>
        <pc:cxnChg chg="add del">
          <ac:chgData name="杉田　祐貴" userId="S::oom2325021@stu.o-hara.ac.jp::c999fa3b-d33c-4333-ac95-bdf3e2ace282" providerId="AD" clId="Web-{B08822AA-1FD0-4B4F-B433-AA84B82C660E}" dt="2023-09-25T06:59:26.051" v="35"/>
          <ac:cxnSpMkLst>
            <pc:docMk/>
            <pc:sldMk cId="3707187078" sldId="271"/>
            <ac:cxnSpMk id="108" creationId="{9A8BF7F5-0703-4397-9E4F-1C40A27DDC32}"/>
          </ac:cxnSpMkLst>
        </pc:cxnChg>
        <pc:cxnChg chg="add del">
          <ac:chgData name="杉田　祐貴" userId="S::oom2325021@stu.o-hara.ac.jp::c999fa3b-d33c-4333-ac95-bdf3e2ace282" providerId="AD" clId="Web-{B08822AA-1FD0-4B4F-B433-AA84B82C660E}" dt="2023-09-25T06:59:38.396" v="47"/>
          <ac:cxnSpMkLst>
            <pc:docMk/>
            <pc:sldMk cId="3707187078" sldId="271"/>
            <ac:cxnSpMk id="110" creationId="{9A8BF7F5-0703-4397-9E4F-1C40A27DDC32}"/>
          </ac:cxnSpMkLst>
        </pc:cxnChg>
        <pc:cxnChg chg="add del">
          <ac:chgData name="杉田　祐貴" userId="S::oom2325021@stu.o-hara.ac.jp::c999fa3b-d33c-4333-ac95-bdf3e2ace282" providerId="AD" clId="Web-{B08822AA-1FD0-4B4F-B433-AA84B82C660E}" dt="2023-09-25T06:59:27.270" v="37"/>
          <ac:cxnSpMkLst>
            <pc:docMk/>
            <pc:sldMk cId="3707187078" sldId="271"/>
            <ac:cxnSpMk id="113" creationId="{79DFFD5E-66DE-44F1-A5DE-5EFD4C48677C}"/>
          </ac:cxnSpMkLst>
        </pc:cxnChg>
        <pc:cxnChg chg="add del">
          <ac:chgData name="杉田　祐貴" userId="S::oom2325021@stu.o-hara.ac.jp::c999fa3b-d33c-4333-ac95-bdf3e2ace282" providerId="AD" clId="Web-{B08822AA-1FD0-4B4F-B433-AA84B82C660E}" dt="2023-09-25T06:59:27.270" v="37"/>
          <ac:cxnSpMkLst>
            <pc:docMk/>
            <pc:sldMk cId="3707187078" sldId="271"/>
            <ac:cxnSpMk id="115" creationId="{6FA490BD-280C-4C75-8BA0-6008E751E8AE}"/>
          </ac:cxnSpMkLst>
        </pc:cxnChg>
        <pc:cxnChg chg="add del">
          <ac:chgData name="杉田　祐貴" userId="S::oom2325021@stu.o-hara.ac.jp::c999fa3b-d33c-4333-ac95-bdf3e2ace282" providerId="AD" clId="Web-{B08822AA-1FD0-4B4F-B433-AA84B82C660E}" dt="2023-09-25T06:59:31.130" v="39"/>
          <ac:cxnSpMkLst>
            <pc:docMk/>
            <pc:sldMk cId="3707187078" sldId="271"/>
            <ac:cxnSpMk id="120" creationId="{72FB293E-C84E-4A67-ABF8-FCC566F38C5D}"/>
          </ac:cxnSpMkLst>
        </pc:cxnChg>
        <pc:cxnChg chg="add del">
          <ac:chgData name="杉田　祐貴" userId="S::oom2325021@stu.o-hara.ac.jp::c999fa3b-d33c-4333-ac95-bdf3e2ace282" providerId="AD" clId="Web-{B08822AA-1FD0-4B4F-B433-AA84B82C660E}" dt="2023-09-25T06:59:31.130" v="39"/>
          <ac:cxnSpMkLst>
            <pc:docMk/>
            <pc:sldMk cId="3707187078" sldId="271"/>
            <ac:cxnSpMk id="122" creationId="{9A8BF7F5-0703-4397-9E4F-1C40A27DDC32}"/>
          </ac:cxnSpMkLst>
        </pc:cxnChg>
        <pc:cxnChg chg="add del">
          <ac:chgData name="杉田　祐貴" userId="S::oom2325021@stu.o-hara.ac.jp::c999fa3b-d33c-4333-ac95-bdf3e2ace282" providerId="AD" clId="Web-{B08822AA-1FD0-4B4F-B433-AA84B82C660E}" dt="2023-09-25T06:59:50.709" v="55"/>
          <ac:cxnSpMkLst>
            <pc:docMk/>
            <pc:sldMk cId="3707187078" sldId="271"/>
            <ac:cxnSpMk id="132" creationId="{72FB293E-C84E-4A67-ABF8-FCC566F38C5D}"/>
          </ac:cxnSpMkLst>
        </pc:cxnChg>
        <pc:cxnChg chg="add del">
          <ac:chgData name="杉田　祐貴" userId="S::oom2325021@stu.o-hara.ac.jp::c999fa3b-d33c-4333-ac95-bdf3e2ace282" providerId="AD" clId="Web-{B08822AA-1FD0-4B4F-B433-AA84B82C660E}" dt="2023-09-25T06:59:50.709" v="55"/>
          <ac:cxnSpMkLst>
            <pc:docMk/>
            <pc:sldMk cId="3707187078" sldId="271"/>
            <ac:cxnSpMk id="134" creationId="{9368DCFE-C2B4-4EA9-A648-F7419A3F1A7C}"/>
          </ac:cxnSpMkLst>
        </pc:cxnChg>
        <pc:cxnChg chg="add del">
          <ac:chgData name="杉田　祐貴" userId="S::oom2325021@stu.o-hara.ac.jp::c999fa3b-d33c-4333-ac95-bdf3e2ace282" providerId="AD" clId="Web-{B08822AA-1FD0-4B4F-B433-AA84B82C660E}" dt="2023-09-25T07:00:00.741" v="61"/>
          <ac:cxnSpMkLst>
            <pc:docMk/>
            <pc:sldMk cId="3707187078" sldId="271"/>
            <ac:cxnSpMk id="142" creationId="{72FB293E-C84E-4A67-ABF8-FCC566F38C5D}"/>
          </ac:cxnSpMkLst>
        </pc:cxnChg>
        <pc:cxnChg chg="add del">
          <ac:chgData name="杉田　祐貴" userId="S::oom2325021@stu.o-hara.ac.jp::c999fa3b-d33c-4333-ac95-bdf3e2ace282" providerId="AD" clId="Web-{B08822AA-1FD0-4B4F-B433-AA84B82C660E}" dt="2023-09-25T07:00:00.741" v="61"/>
          <ac:cxnSpMkLst>
            <pc:docMk/>
            <pc:sldMk cId="3707187078" sldId="271"/>
            <ac:cxnSpMk id="144" creationId="{139ACC2C-F1C1-4ABA-B32E-67B504A8CF04}"/>
          </ac:cxnSpMkLst>
        </pc:cxnChg>
        <pc:cxnChg chg="add">
          <ac:chgData name="杉田　祐貴" userId="S::oom2325021@stu.o-hara.ac.jp::c999fa3b-d33c-4333-ac95-bdf3e2ace282" providerId="AD" clId="Web-{B08822AA-1FD0-4B4F-B433-AA84B82C660E}" dt="2023-09-25T07:00:00.741" v="62"/>
          <ac:cxnSpMkLst>
            <pc:docMk/>
            <pc:sldMk cId="3707187078" sldId="271"/>
            <ac:cxnSpMk id="149" creationId="{79DFFD5E-66DE-44F1-A5DE-5EFD4C48677C}"/>
          </ac:cxnSpMkLst>
        </pc:cxnChg>
        <pc:cxnChg chg="add">
          <ac:chgData name="杉田　祐貴" userId="S::oom2325021@stu.o-hara.ac.jp::c999fa3b-d33c-4333-ac95-bdf3e2ace282" providerId="AD" clId="Web-{B08822AA-1FD0-4B4F-B433-AA84B82C660E}" dt="2023-09-25T07:00:00.741" v="62"/>
          <ac:cxnSpMkLst>
            <pc:docMk/>
            <pc:sldMk cId="3707187078" sldId="271"/>
            <ac:cxnSpMk id="151" creationId="{6FA490BD-280C-4C75-8BA0-6008E751E8AE}"/>
          </ac:cxnSpMkLst>
        </pc:cxnChg>
      </pc:sldChg>
    </pc:docChg>
  </pc:docChgLst>
  <pc:docChgLst>
    <pc:chgData name="根岸　将希" userId="S::oom2325025@stu.o-hara.ac.jp::94c017ac-9979-402c-bf59-75f86f058fc5" providerId="AD" clId="Web-{A05D14FF-9B57-48DE-91EC-0DD9B9B3D5CE}"/>
    <pc:docChg chg="modSld sldOrd">
      <pc:chgData name="根岸　将希" userId="S::oom2325025@stu.o-hara.ac.jp::94c017ac-9979-402c-bf59-75f86f058fc5" providerId="AD" clId="Web-{A05D14FF-9B57-48DE-91EC-0DD9B9B3D5CE}" dt="2023-09-25T07:21:53.955" v="112"/>
      <pc:docMkLst>
        <pc:docMk/>
      </pc:docMkLst>
      <pc:sldChg chg="modSp addAnim delAnim">
        <pc:chgData name="根岸　将希" userId="S::oom2325025@stu.o-hara.ac.jp::94c017ac-9979-402c-bf59-75f86f058fc5" providerId="AD" clId="Web-{A05D14FF-9B57-48DE-91EC-0DD9B9B3D5CE}" dt="2023-09-25T07:09:13.735" v="89"/>
        <pc:sldMkLst>
          <pc:docMk/>
          <pc:sldMk cId="1476268990" sldId="257"/>
        </pc:sldMkLst>
        <pc:spChg chg="mod">
          <ac:chgData name="根岸　将希" userId="S::oom2325025@stu.o-hara.ac.jp::94c017ac-9979-402c-bf59-75f86f058fc5" providerId="AD" clId="Web-{A05D14FF-9B57-48DE-91EC-0DD9B9B3D5CE}" dt="2023-09-25T07:07:45.030" v="85" actId="20577"/>
          <ac:spMkLst>
            <pc:docMk/>
            <pc:sldMk cId="1476268990" sldId="257"/>
            <ac:spMk id="3" creationId="{81DC3A5A-AAC8-40E0-4063-1ED4444083B2}"/>
          </ac:spMkLst>
        </pc:spChg>
        <pc:spChg chg="mod">
          <ac:chgData name="根岸　将希" userId="S::oom2325025@stu.o-hara.ac.jp::94c017ac-9979-402c-bf59-75f86f058fc5" providerId="AD" clId="Web-{A05D14FF-9B57-48DE-91EC-0DD9B9B3D5CE}" dt="2023-09-25T07:07:25.998" v="83" actId="1076"/>
          <ac:spMkLst>
            <pc:docMk/>
            <pc:sldMk cId="1476268990" sldId="257"/>
            <ac:spMk id="8" creationId="{DE939138-8FA3-74DE-A6CE-380934EF777E}"/>
          </ac:spMkLst>
        </pc:spChg>
      </pc:sldChg>
      <pc:sldChg chg="addAnim modAnim">
        <pc:chgData name="根岸　将希" userId="S::oom2325025@stu.o-hara.ac.jp::94c017ac-9979-402c-bf59-75f86f058fc5" providerId="AD" clId="Web-{A05D14FF-9B57-48DE-91EC-0DD9B9B3D5CE}" dt="2023-09-25T07:10:11.471" v="93"/>
        <pc:sldMkLst>
          <pc:docMk/>
          <pc:sldMk cId="3344378891" sldId="258"/>
        </pc:sldMkLst>
      </pc:sldChg>
      <pc:sldChg chg="modSp addAnim modAnim">
        <pc:chgData name="根岸　将希" userId="S::oom2325025@stu.o-hara.ac.jp::94c017ac-9979-402c-bf59-75f86f058fc5" providerId="AD" clId="Web-{A05D14FF-9B57-48DE-91EC-0DD9B9B3D5CE}" dt="2023-09-25T07:21:53.955" v="112"/>
        <pc:sldMkLst>
          <pc:docMk/>
          <pc:sldMk cId="219874567" sldId="260"/>
        </pc:sldMkLst>
        <pc:spChg chg="mod">
          <ac:chgData name="根岸　将希" userId="S::oom2325025@stu.o-hara.ac.jp::94c017ac-9979-402c-bf59-75f86f058fc5" providerId="AD" clId="Web-{A05D14FF-9B57-48DE-91EC-0DD9B9B3D5CE}" dt="2023-09-25T07:00:50.536" v="34" actId="20577"/>
          <ac:spMkLst>
            <pc:docMk/>
            <pc:sldMk cId="219874567" sldId="260"/>
            <ac:spMk id="7" creationId="{A8645C94-CECE-C866-E7AC-5FB7CF79B0EE}"/>
          </ac:spMkLst>
        </pc:spChg>
      </pc:sldChg>
      <pc:sldChg chg="addSp delSp modSp">
        <pc:chgData name="根岸　将希" userId="S::oom2325025@stu.o-hara.ac.jp::94c017ac-9979-402c-bf59-75f86f058fc5" providerId="AD" clId="Web-{A05D14FF-9B57-48DE-91EC-0DD9B9B3D5CE}" dt="2023-09-25T07:18:23.451" v="108" actId="14100"/>
        <pc:sldMkLst>
          <pc:docMk/>
          <pc:sldMk cId="2652497130" sldId="261"/>
        </pc:sldMkLst>
        <pc:picChg chg="del">
          <ac:chgData name="根岸　将希" userId="S::oom2325025@stu.o-hara.ac.jp::94c017ac-9979-402c-bf59-75f86f058fc5" providerId="AD" clId="Web-{A05D14FF-9B57-48DE-91EC-0DD9B9B3D5CE}" dt="2023-09-25T07:17:29.606" v="97"/>
          <ac:picMkLst>
            <pc:docMk/>
            <pc:sldMk cId="2652497130" sldId="261"/>
            <ac:picMk id="4" creationId="{84D8BBE2-4E07-118F-E2B6-2EC4A802CF68}"/>
          </ac:picMkLst>
        </pc:picChg>
        <pc:picChg chg="add del mod">
          <ac:chgData name="根岸　将希" userId="S::oom2325025@stu.o-hara.ac.jp::94c017ac-9979-402c-bf59-75f86f058fc5" providerId="AD" clId="Web-{A05D14FF-9B57-48DE-91EC-0DD9B9B3D5CE}" dt="2023-09-25T07:17:34.887" v="100"/>
          <ac:picMkLst>
            <pc:docMk/>
            <pc:sldMk cId="2652497130" sldId="261"/>
            <ac:picMk id="5" creationId="{8F8932ED-1CFA-7F83-F2A1-FB5492C597AB}"/>
          </ac:picMkLst>
        </pc:picChg>
        <pc:picChg chg="add mod">
          <ac:chgData name="根岸　将希" userId="S::oom2325025@stu.o-hara.ac.jp::94c017ac-9979-402c-bf59-75f86f058fc5" providerId="AD" clId="Web-{A05D14FF-9B57-48DE-91EC-0DD9B9B3D5CE}" dt="2023-09-25T07:17:37.512" v="101" actId="1076"/>
          <ac:picMkLst>
            <pc:docMk/>
            <pc:sldMk cId="2652497130" sldId="261"/>
            <ac:picMk id="7" creationId="{5367C4DB-CCF9-BA69-5E0C-E9D5BBD0EDB0}"/>
          </ac:picMkLst>
        </pc:picChg>
        <pc:picChg chg="del">
          <ac:chgData name="根岸　将希" userId="S::oom2325025@stu.o-hara.ac.jp::94c017ac-9979-402c-bf59-75f86f058fc5" providerId="AD" clId="Web-{A05D14FF-9B57-48DE-91EC-0DD9B9B3D5CE}" dt="2023-09-25T07:17:31.356" v="98"/>
          <ac:picMkLst>
            <pc:docMk/>
            <pc:sldMk cId="2652497130" sldId="261"/>
            <ac:picMk id="8" creationId="{882BCEC5-4828-5E66-A493-6AE9A714F41C}"/>
          </ac:picMkLst>
        </pc:picChg>
        <pc:picChg chg="del">
          <ac:chgData name="根岸　将希" userId="S::oom2325025@stu.o-hara.ac.jp::94c017ac-9979-402c-bf59-75f86f058fc5" providerId="AD" clId="Web-{A05D14FF-9B57-48DE-91EC-0DD9B9B3D5CE}" dt="2023-09-25T07:17:33.106" v="99"/>
          <ac:picMkLst>
            <pc:docMk/>
            <pc:sldMk cId="2652497130" sldId="261"/>
            <ac:picMk id="9" creationId="{F51E9F0B-A3EF-51A2-CBC7-7CDE3F2F98C3}"/>
          </ac:picMkLst>
        </pc:picChg>
        <pc:picChg chg="add mod">
          <ac:chgData name="根岸　将希" userId="S::oom2325025@stu.o-hara.ac.jp::94c017ac-9979-402c-bf59-75f86f058fc5" providerId="AD" clId="Web-{A05D14FF-9B57-48DE-91EC-0DD9B9B3D5CE}" dt="2023-09-25T07:18:23.451" v="108" actId="14100"/>
          <ac:picMkLst>
            <pc:docMk/>
            <pc:sldMk cId="2652497130" sldId="261"/>
            <ac:picMk id="10" creationId="{00DFFD07-AFBB-F949-D4BA-8020D453ADDC}"/>
          </ac:picMkLst>
        </pc:picChg>
      </pc:sldChg>
      <pc:sldChg chg="addSp delSp modSp delAnim">
        <pc:chgData name="根岸　将希" userId="S::oom2325025@stu.o-hara.ac.jp::94c017ac-9979-402c-bf59-75f86f058fc5" providerId="AD" clId="Web-{A05D14FF-9B57-48DE-91EC-0DD9B9B3D5CE}" dt="2023-09-25T07:00:28.426" v="32"/>
        <pc:sldMkLst>
          <pc:docMk/>
          <pc:sldMk cId="3320733980" sldId="262"/>
        </pc:sldMkLst>
        <pc:spChg chg="mod">
          <ac:chgData name="根岸　将希" userId="S::oom2325025@stu.o-hara.ac.jp::94c017ac-9979-402c-bf59-75f86f058fc5" providerId="AD" clId="Web-{A05D14FF-9B57-48DE-91EC-0DD9B9B3D5CE}" dt="2023-09-25T06:57:15.641" v="1" actId="20577"/>
          <ac:spMkLst>
            <pc:docMk/>
            <pc:sldMk cId="3320733980" sldId="262"/>
            <ac:spMk id="2" creationId="{B9B21D63-F825-23CB-5098-61E42D8AD288}"/>
          </ac:spMkLst>
        </pc:spChg>
        <pc:spChg chg="mod">
          <ac:chgData name="根岸　将希" userId="S::oom2325025@stu.o-hara.ac.jp::94c017ac-9979-402c-bf59-75f86f058fc5" providerId="AD" clId="Web-{A05D14FF-9B57-48DE-91EC-0DD9B9B3D5CE}" dt="2023-09-25T06:57:11.547" v="0" actId="20577"/>
          <ac:spMkLst>
            <pc:docMk/>
            <pc:sldMk cId="3320733980" sldId="262"/>
            <ac:spMk id="3" creationId="{0ADA2052-FD90-62D9-680E-9D8018861F83}"/>
          </ac:spMkLst>
        </pc:spChg>
        <pc:spChg chg="add mod ord">
          <ac:chgData name="根岸　将希" userId="S::oom2325025@stu.o-hara.ac.jp::94c017ac-9979-402c-bf59-75f86f058fc5" providerId="AD" clId="Web-{A05D14FF-9B57-48DE-91EC-0DD9B9B3D5CE}" dt="2023-09-25T07:00:28.426" v="32"/>
          <ac:spMkLst>
            <pc:docMk/>
            <pc:sldMk cId="3320733980" sldId="262"/>
            <ac:spMk id="6" creationId="{25B32583-15C6-C0ED-DD6E-191F47678B19}"/>
          </ac:spMkLst>
        </pc:spChg>
        <pc:spChg chg="del">
          <ac:chgData name="根岸　将希" userId="S::oom2325025@stu.o-hara.ac.jp::94c017ac-9979-402c-bf59-75f86f058fc5" providerId="AD" clId="Web-{A05D14FF-9B57-48DE-91EC-0DD9B9B3D5CE}" dt="2023-09-25T06:57:30.188" v="2"/>
          <ac:spMkLst>
            <pc:docMk/>
            <pc:sldMk cId="3320733980" sldId="262"/>
            <ac:spMk id="7" creationId="{940EE180-0155-6CBB-E3B0-02EB04E5FE6A}"/>
          </ac:spMkLst>
        </pc:spChg>
        <pc:spChg chg="del">
          <ac:chgData name="根岸　将希" userId="S::oom2325025@stu.o-hara.ac.jp::94c017ac-9979-402c-bf59-75f86f058fc5" providerId="AD" clId="Web-{A05D14FF-9B57-48DE-91EC-0DD9B9B3D5CE}" dt="2023-09-25T06:57:32.344" v="3"/>
          <ac:spMkLst>
            <pc:docMk/>
            <pc:sldMk cId="3320733980" sldId="262"/>
            <ac:spMk id="8" creationId="{B24647D5-648B-FD70-E6AE-33DFE185C255}"/>
          </ac:spMkLst>
        </pc:spChg>
        <pc:spChg chg="add mod ord">
          <ac:chgData name="根岸　将希" userId="S::oom2325025@stu.o-hara.ac.jp::94c017ac-9979-402c-bf59-75f86f058fc5" providerId="AD" clId="Web-{A05D14FF-9B57-48DE-91EC-0DD9B9B3D5CE}" dt="2023-09-25T07:00:06.660" v="30" actId="1076"/>
          <ac:spMkLst>
            <pc:docMk/>
            <pc:sldMk cId="3320733980" sldId="262"/>
            <ac:spMk id="9" creationId="{9DF59A1F-DB5C-D81D-C842-F08F2A888F7C}"/>
          </ac:spMkLst>
        </pc:spChg>
      </pc:sldChg>
      <pc:sldChg chg="delSp">
        <pc:chgData name="根岸　将希" userId="S::oom2325025@stu.o-hara.ac.jp::94c017ac-9979-402c-bf59-75f86f058fc5" providerId="AD" clId="Web-{A05D14FF-9B57-48DE-91EC-0DD9B9B3D5CE}" dt="2023-09-25T07:17:53.419" v="102"/>
        <pc:sldMkLst>
          <pc:docMk/>
          <pc:sldMk cId="163467353" sldId="263"/>
        </pc:sldMkLst>
        <pc:picChg chg="del">
          <ac:chgData name="根岸　将希" userId="S::oom2325025@stu.o-hara.ac.jp::94c017ac-9979-402c-bf59-75f86f058fc5" providerId="AD" clId="Web-{A05D14FF-9B57-48DE-91EC-0DD9B9B3D5CE}" dt="2023-09-25T07:17:53.419" v="102"/>
          <ac:picMkLst>
            <pc:docMk/>
            <pc:sldMk cId="163467353" sldId="263"/>
            <ac:picMk id="3" creationId="{AEE8C84A-C055-3A42-B98A-A2256FCAD4C9}"/>
          </ac:picMkLst>
        </pc:picChg>
      </pc:sldChg>
      <pc:sldChg chg="modSp ord">
        <pc:chgData name="根岸　将希" userId="S::oom2325025@stu.o-hara.ac.jp::94c017ac-9979-402c-bf59-75f86f058fc5" providerId="AD" clId="Web-{A05D14FF-9B57-48DE-91EC-0DD9B9B3D5CE}" dt="2023-09-25T07:06:34.591" v="81"/>
        <pc:sldMkLst>
          <pc:docMk/>
          <pc:sldMk cId="3066334184" sldId="265"/>
        </pc:sldMkLst>
        <pc:spChg chg="mod">
          <ac:chgData name="根岸　将希" userId="S::oom2325025@stu.o-hara.ac.jp::94c017ac-9979-402c-bf59-75f86f058fc5" providerId="AD" clId="Web-{A05D14FF-9B57-48DE-91EC-0DD9B9B3D5CE}" dt="2023-09-25T07:05:37.324" v="68" actId="1076"/>
          <ac:spMkLst>
            <pc:docMk/>
            <pc:sldMk cId="3066334184" sldId="265"/>
            <ac:spMk id="2" creationId="{C57A7C6C-F11B-B1A5-58BF-561C2C29F1D5}"/>
          </ac:spMkLst>
        </pc:spChg>
        <pc:spChg chg="mod">
          <ac:chgData name="根岸　将希" userId="S::oom2325025@stu.o-hara.ac.jp::94c017ac-9979-402c-bf59-75f86f058fc5" providerId="AD" clId="Web-{A05D14FF-9B57-48DE-91EC-0DD9B9B3D5CE}" dt="2023-09-25T07:05:31.668" v="67" actId="20577"/>
          <ac:spMkLst>
            <pc:docMk/>
            <pc:sldMk cId="3066334184" sldId="265"/>
            <ac:spMk id="45" creationId="{60322B42-D97D-69B3-1021-D63C29E4E9FB}"/>
          </ac:spMkLst>
        </pc:spChg>
      </pc:sldChg>
      <pc:sldChg chg="modSp">
        <pc:chgData name="根岸　将希" userId="S::oom2325025@stu.o-hara.ac.jp::94c017ac-9979-402c-bf59-75f86f058fc5" providerId="AD" clId="Web-{A05D14FF-9B57-48DE-91EC-0DD9B9B3D5CE}" dt="2023-09-25T07:04:53.167" v="54" actId="1076"/>
        <pc:sldMkLst>
          <pc:docMk/>
          <pc:sldMk cId="2409406200" sldId="266"/>
        </pc:sldMkLst>
        <pc:spChg chg="mod">
          <ac:chgData name="根岸　将希" userId="S::oom2325025@stu.o-hara.ac.jp::94c017ac-9979-402c-bf59-75f86f058fc5" providerId="AD" clId="Web-{A05D14FF-9B57-48DE-91EC-0DD9B9B3D5CE}" dt="2023-09-25T07:04:26.447" v="51" actId="20577"/>
          <ac:spMkLst>
            <pc:docMk/>
            <pc:sldMk cId="2409406200" sldId="266"/>
            <ac:spMk id="2" creationId="{BC83D72F-77BE-D1FB-CCA2-BDFEA89A177F}"/>
          </ac:spMkLst>
        </pc:spChg>
        <pc:spChg chg="mod">
          <ac:chgData name="根岸　将希" userId="S::oom2325025@stu.o-hara.ac.jp::94c017ac-9979-402c-bf59-75f86f058fc5" providerId="AD" clId="Web-{A05D14FF-9B57-48DE-91EC-0DD9B9B3D5CE}" dt="2023-09-25T07:04:42.838" v="52" actId="1076"/>
          <ac:spMkLst>
            <pc:docMk/>
            <pc:sldMk cId="2409406200" sldId="266"/>
            <ac:spMk id="6" creationId="{7D47E62C-20C8-C2AA-0E2E-F8C7C4EB3DAD}"/>
          </ac:spMkLst>
        </pc:spChg>
        <pc:spChg chg="mod">
          <ac:chgData name="根岸　将希" userId="S::oom2325025@stu.o-hara.ac.jp::94c017ac-9979-402c-bf59-75f86f058fc5" providerId="AD" clId="Web-{A05D14FF-9B57-48DE-91EC-0DD9B9B3D5CE}" dt="2023-09-25T07:04:53.167" v="54" actId="1076"/>
          <ac:spMkLst>
            <pc:docMk/>
            <pc:sldMk cId="2409406200" sldId="266"/>
            <ac:spMk id="10" creationId="{23CB97E3-DCDA-2E02-ABEC-1177746734F3}"/>
          </ac:spMkLst>
        </pc:spChg>
      </pc:sldChg>
      <pc:sldChg chg="modSp">
        <pc:chgData name="根岸　将希" userId="S::oom2325025@stu.o-hara.ac.jp::94c017ac-9979-402c-bf59-75f86f058fc5" providerId="AD" clId="Web-{A05D14FF-9B57-48DE-91EC-0DD9B9B3D5CE}" dt="2023-09-25T07:06:17.340" v="79" actId="1076"/>
        <pc:sldMkLst>
          <pc:docMk/>
          <pc:sldMk cId="1210233373" sldId="267"/>
        </pc:sldMkLst>
        <pc:spChg chg="mod">
          <ac:chgData name="根岸　将希" userId="S::oom2325025@stu.o-hara.ac.jp::94c017ac-9979-402c-bf59-75f86f058fc5" providerId="AD" clId="Web-{A05D14FF-9B57-48DE-91EC-0DD9B9B3D5CE}" dt="2023-09-25T07:06:13.325" v="78" actId="20577"/>
          <ac:spMkLst>
            <pc:docMk/>
            <pc:sldMk cId="1210233373" sldId="267"/>
            <ac:spMk id="2" creationId="{FAEE0785-4A79-4871-68CF-C9C5731E8822}"/>
          </ac:spMkLst>
        </pc:spChg>
        <pc:spChg chg="mod">
          <ac:chgData name="根岸　将希" userId="S::oom2325025@stu.o-hara.ac.jp::94c017ac-9979-402c-bf59-75f86f058fc5" providerId="AD" clId="Web-{A05D14FF-9B57-48DE-91EC-0DD9B9B3D5CE}" dt="2023-09-25T07:06:17.340" v="79" actId="1076"/>
          <ac:spMkLst>
            <pc:docMk/>
            <pc:sldMk cId="1210233373" sldId="267"/>
            <ac:spMk id="4" creationId="{3098D639-FD0F-F9F9-92FA-661829DF7E48}"/>
          </ac:spMkLst>
        </pc:spChg>
      </pc:sldChg>
      <pc:sldChg chg="modSp">
        <pc:chgData name="根岸　将希" userId="S::oom2325025@stu.o-hara.ac.jp::94c017ac-9979-402c-bf59-75f86f058fc5" providerId="AD" clId="Web-{A05D14FF-9B57-48DE-91EC-0DD9B9B3D5CE}" dt="2023-09-25T07:03:17.086" v="37" actId="20577"/>
        <pc:sldMkLst>
          <pc:docMk/>
          <pc:sldMk cId="1252612964" sldId="268"/>
        </pc:sldMkLst>
        <pc:spChg chg="mod">
          <ac:chgData name="根岸　将希" userId="S::oom2325025@stu.o-hara.ac.jp::94c017ac-9979-402c-bf59-75f86f058fc5" providerId="AD" clId="Web-{A05D14FF-9B57-48DE-91EC-0DD9B9B3D5CE}" dt="2023-09-25T07:03:17.086" v="37" actId="20577"/>
          <ac:spMkLst>
            <pc:docMk/>
            <pc:sldMk cId="1252612964" sldId="268"/>
            <ac:spMk id="2" creationId="{B7812791-89BD-AF42-734F-FA956B07021B}"/>
          </ac:spMkLst>
        </pc:spChg>
      </pc:sldChg>
      <pc:sldChg chg="modSp ord">
        <pc:chgData name="根岸　将希" userId="S::oom2325025@stu.o-hara.ac.jp::94c017ac-9979-402c-bf59-75f86f058fc5" providerId="AD" clId="Web-{A05D14FF-9B57-48DE-91EC-0DD9B9B3D5CE}" dt="2023-09-25T07:06:39.810" v="82"/>
        <pc:sldMkLst>
          <pc:docMk/>
          <pc:sldMk cId="3617821553" sldId="270"/>
        </pc:sldMkLst>
        <pc:spChg chg="mod">
          <ac:chgData name="根岸　将希" userId="S::oom2325025@stu.o-hara.ac.jp::94c017ac-9979-402c-bf59-75f86f058fc5" providerId="AD" clId="Web-{A05D14FF-9B57-48DE-91EC-0DD9B9B3D5CE}" dt="2023-09-25T07:04:14.197" v="45" actId="20577"/>
          <ac:spMkLst>
            <pc:docMk/>
            <pc:sldMk cId="3617821553" sldId="270"/>
            <ac:spMk id="2" creationId="{CCD22286-DF1D-614B-7886-979FE19F03E2}"/>
          </ac:spMkLst>
        </pc:spChg>
        <pc:spChg chg="mod">
          <ac:chgData name="根岸　将希" userId="S::oom2325025@stu.o-hara.ac.jp::94c017ac-9979-402c-bf59-75f86f058fc5" providerId="AD" clId="Web-{A05D14FF-9B57-48DE-91EC-0DD9B9B3D5CE}" dt="2023-09-25T07:05:19.152" v="59" actId="1076"/>
          <ac:spMkLst>
            <pc:docMk/>
            <pc:sldMk cId="3617821553" sldId="270"/>
            <ac:spMk id="3" creationId="{45421EAD-7AF5-0AA2-BB07-676C60291C2A}"/>
          </ac:spMkLst>
        </pc:spChg>
      </pc:sldChg>
    </pc:docChg>
  </pc:docChgLst>
  <pc:docChgLst>
    <pc:chgData name="小山　祐季" userId="S::oom2325225@stu.o-hara.ac.jp::b0fc2687-1f44-4104-9ad3-a9ff655377aa" providerId="AD" clId="Web-{C3BBFFE0-F3E9-46BF-9DA3-D65F83B746E5}"/>
    <pc:docChg chg="modSld">
      <pc:chgData name="小山　祐季" userId="S::oom2325225@stu.o-hara.ac.jp::b0fc2687-1f44-4104-9ad3-a9ff655377aa" providerId="AD" clId="Web-{C3BBFFE0-F3E9-46BF-9DA3-D65F83B746E5}" dt="2023-09-15T07:11:18.616" v="4" actId="1076"/>
      <pc:docMkLst>
        <pc:docMk/>
      </pc:docMkLst>
      <pc:sldChg chg="modSp">
        <pc:chgData name="小山　祐季" userId="S::oom2325225@stu.o-hara.ac.jp::b0fc2687-1f44-4104-9ad3-a9ff655377aa" providerId="AD" clId="Web-{C3BBFFE0-F3E9-46BF-9DA3-D65F83B746E5}" dt="2023-09-15T07:11:18.616" v="4" actId="1076"/>
        <pc:sldMkLst>
          <pc:docMk/>
          <pc:sldMk cId="2148861660" sldId="256"/>
        </pc:sldMkLst>
        <pc:picChg chg="mod">
          <ac:chgData name="小山　祐季" userId="S::oom2325225@stu.o-hara.ac.jp::b0fc2687-1f44-4104-9ad3-a9ff655377aa" providerId="AD" clId="Web-{C3BBFFE0-F3E9-46BF-9DA3-D65F83B746E5}" dt="2023-09-15T07:11:13.319" v="3" actId="1076"/>
          <ac:picMkLst>
            <pc:docMk/>
            <pc:sldMk cId="2148861660" sldId="256"/>
            <ac:picMk id="4" creationId="{588B5808-2556-BBAF-A935-6F370892D5C2}"/>
          </ac:picMkLst>
        </pc:picChg>
        <pc:picChg chg="mod">
          <ac:chgData name="小山　祐季" userId="S::oom2325225@stu.o-hara.ac.jp::b0fc2687-1f44-4104-9ad3-a9ff655377aa" providerId="AD" clId="Web-{C3BBFFE0-F3E9-46BF-9DA3-D65F83B746E5}" dt="2023-09-15T07:11:18.616" v="4" actId="1076"/>
          <ac:picMkLst>
            <pc:docMk/>
            <pc:sldMk cId="2148861660" sldId="256"/>
            <ac:picMk id="8" creationId="{5EFF8BD6-71BD-E20F-1708-4621C9C3790A}"/>
          </ac:picMkLst>
        </pc:picChg>
      </pc:sldChg>
    </pc:docChg>
  </pc:docChgLst>
  <pc:docChgLst>
    <pc:chgData name="小山　祐季" userId="S::oom2325225@stu.o-hara.ac.jp::b0fc2687-1f44-4104-9ad3-a9ff655377aa" providerId="AD" clId="Web-{2A916A4D-0CA3-4B03-B096-18CD04CA5561}"/>
    <pc:docChg chg="modSld sldOrd">
      <pc:chgData name="小山　祐季" userId="S::oom2325225@stu.o-hara.ac.jp::b0fc2687-1f44-4104-9ad3-a9ff655377aa" providerId="AD" clId="Web-{2A916A4D-0CA3-4B03-B096-18CD04CA5561}" dt="2023-09-13T07:54:42.436" v="3"/>
      <pc:docMkLst>
        <pc:docMk/>
      </pc:docMkLst>
      <pc:sldChg chg="ord addAnim delAnim modAnim">
        <pc:chgData name="小山　祐季" userId="S::oom2325225@stu.o-hara.ac.jp::b0fc2687-1f44-4104-9ad3-a9ff655377aa" providerId="AD" clId="Web-{2A916A4D-0CA3-4B03-B096-18CD04CA5561}" dt="2023-09-13T07:54:42.436" v="3"/>
        <pc:sldMkLst>
          <pc:docMk/>
          <pc:sldMk cId="2148861660" sldId="256"/>
        </pc:sldMkLst>
      </pc:sldChg>
    </pc:docChg>
  </pc:docChgLst>
  <pc:docChgLst>
    <pc:chgData name="小山　祐季" userId="S::oom2325225@stu.o-hara.ac.jp::b0fc2687-1f44-4104-9ad3-a9ff655377aa" providerId="AD" clId="Web-{0AD39C17-BC15-47F0-A91E-C4B41D900EF6}"/>
    <pc:docChg chg="modSld">
      <pc:chgData name="小山　祐季" userId="S::oom2325225@stu.o-hara.ac.jp::b0fc2687-1f44-4104-9ad3-a9ff655377aa" providerId="AD" clId="Web-{0AD39C17-BC15-47F0-A91E-C4B41D900EF6}" dt="2023-09-28T06:27:37.246" v="0"/>
      <pc:docMkLst>
        <pc:docMk/>
      </pc:docMkLst>
      <pc:sldChg chg="modTransition">
        <pc:chgData name="小山　祐季" userId="S::oom2325225@stu.o-hara.ac.jp::b0fc2687-1f44-4104-9ad3-a9ff655377aa" providerId="AD" clId="Web-{0AD39C17-BC15-47F0-A91E-C4B41D900EF6}" dt="2023-09-28T06:27:37.246" v="0"/>
        <pc:sldMkLst>
          <pc:docMk/>
          <pc:sldMk cId="1476268990" sldId="257"/>
        </pc:sldMkLst>
      </pc:sldChg>
    </pc:docChg>
  </pc:docChgLst>
  <pc:docChgLst>
    <pc:chgData name="小山　祐季" userId="S::oom2325225@stu.o-hara.ac.jp::b0fc2687-1f44-4104-9ad3-a9ff655377aa" providerId="AD" clId="Web-{DC4F4518-C47C-44C1-BF63-191AE11AC93C}"/>
    <pc:docChg chg="modSld sldOrd">
      <pc:chgData name="小山　祐季" userId="S::oom2325225@stu.o-hara.ac.jp::b0fc2687-1f44-4104-9ad3-a9ff655377aa" providerId="AD" clId="Web-{DC4F4518-C47C-44C1-BF63-191AE11AC93C}" dt="2023-09-13T07:53:35.553" v="23"/>
      <pc:docMkLst>
        <pc:docMk/>
      </pc:docMkLst>
      <pc:sldChg chg="addSp delSp modSp mod ord setBg addAnim">
        <pc:chgData name="小山　祐季" userId="S::oom2325225@stu.o-hara.ac.jp::b0fc2687-1f44-4104-9ad3-a9ff655377aa" providerId="AD" clId="Web-{DC4F4518-C47C-44C1-BF63-191AE11AC93C}" dt="2023-09-13T07:53:35.553" v="23"/>
        <pc:sldMkLst>
          <pc:docMk/>
          <pc:sldMk cId="2148861660" sldId="256"/>
        </pc:sldMkLst>
        <pc:spChg chg="mod">
          <ac:chgData name="小山　祐季" userId="S::oom2325225@stu.o-hara.ac.jp::b0fc2687-1f44-4104-9ad3-a9ff655377aa" providerId="AD" clId="Web-{DC4F4518-C47C-44C1-BF63-191AE11AC93C}" dt="2023-09-13T07:52:49.332" v="21"/>
          <ac:spMkLst>
            <pc:docMk/>
            <pc:sldMk cId="2148861660" sldId="256"/>
            <ac:spMk id="2" creationId="{89C716E2-5F5C-61BE-4AD0-4B97959CB810}"/>
          </ac:spMkLst>
        </pc:spChg>
        <pc:spChg chg="mod">
          <ac:chgData name="小山　祐季" userId="S::oom2325225@stu.o-hara.ac.jp::b0fc2687-1f44-4104-9ad3-a9ff655377aa" providerId="AD" clId="Web-{DC4F4518-C47C-44C1-BF63-191AE11AC93C}" dt="2023-09-13T07:52:49.332" v="21"/>
          <ac:spMkLst>
            <pc:docMk/>
            <pc:sldMk cId="2148861660" sldId="256"/>
            <ac:spMk id="3" creationId="{8C0B5B5B-3861-67FA-2DA3-6A1A03556743}"/>
          </ac:spMkLst>
        </pc:spChg>
        <pc:spChg chg="add del">
          <ac:chgData name="小山　祐季" userId="S::oom2325225@stu.o-hara.ac.jp::b0fc2687-1f44-4104-9ad3-a9ff655377aa" providerId="AD" clId="Web-{DC4F4518-C47C-44C1-BF63-191AE11AC93C}" dt="2023-09-13T07:52:49.332" v="21"/>
          <ac:spMkLst>
            <pc:docMk/>
            <pc:sldMk cId="2148861660" sldId="256"/>
            <ac:spMk id="10" creationId="{3167F201-EA3A-41F3-8305-5985A44A95A1}"/>
          </ac:spMkLst>
        </pc:spChg>
        <pc:spChg chg="add del">
          <ac:chgData name="小山　祐季" userId="S::oom2325225@stu.o-hara.ac.jp::b0fc2687-1f44-4104-9ad3-a9ff655377aa" providerId="AD" clId="Web-{DC4F4518-C47C-44C1-BF63-191AE11AC93C}" dt="2023-09-13T07:52:49.332" v="21"/>
          <ac:spMkLst>
            <pc:docMk/>
            <pc:sldMk cId="2148861660" sldId="256"/>
            <ac:spMk id="12" creationId="{FFD44D11-B1C5-420A-9591-370DC8BAA10E}"/>
          </ac:spMkLst>
        </pc:spChg>
        <pc:spChg chg="add del">
          <ac:chgData name="小山　祐季" userId="S::oom2325225@stu.o-hara.ac.jp::b0fc2687-1f44-4104-9ad3-a9ff655377aa" providerId="AD" clId="Web-{DC4F4518-C47C-44C1-BF63-191AE11AC93C}" dt="2023-09-13T07:52:49.332" v="21"/>
          <ac:spMkLst>
            <pc:docMk/>
            <pc:sldMk cId="2148861660" sldId="256"/>
            <ac:spMk id="18" creationId="{1C4DC544-6AEA-484E-A978-32384E2F9BD9}"/>
          </ac:spMkLst>
        </pc:spChg>
        <pc:spChg chg="add del">
          <ac:chgData name="小山　祐季" userId="S::oom2325225@stu.o-hara.ac.jp::b0fc2687-1f44-4104-9ad3-a9ff655377aa" providerId="AD" clId="Web-{DC4F4518-C47C-44C1-BF63-191AE11AC93C}" dt="2023-09-13T07:52:49.332" v="21"/>
          <ac:spMkLst>
            <pc:docMk/>
            <pc:sldMk cId="2148861660" sldId="256"/>
            <ac:spMk id="20" creationId="{A1F1470C-B594-449D-A8CD-EB7BC156F7BD}"/>
          </ac:spMkLst>
        </pc:spChg>
        <pc:spChg chg="add del">
          <ac:chgData name="小山　祐季" userId="S::oom2325225@stu.o-hara.ac.jp::b0fc2687-1f44-4104-9ad3-a9ff655377aa" providerId="AD" clId="Web-{DC4F4518-C47C-44C1-BF63-191AE11AC93C}" dt="2023-09-13T07:52:49.332" v="21"/>
          <ac:spMkLst>
            <pc:docMk/>
            <pc:sldMk cId="2148861660" sldId="256"/>
            <ac:spMk id="22" creationId="{B809F8B1-FE88-427F-98C6-1B8CFED80282}"/>
          </ac:spMkLst>
        </pc:spChg>
        <pc:spChg chg="add del">
          <ac:chgData name="小山　祐季" userId="S::oom2325225@stu.o-hara.ac.jp::b0fc2687-1f44-4104-9ad3-a9ff655377aa" providerId="AD" clId="Web-{DC4F4518-C47C-44C1-BF63-191AE11AC93C}" dt="2023-09-13T07:52:49.332" v="21"/>
          <ac:spMkLst>
            <pc:docMk/>
            <pc:sldMk cId="2148861660" sldId="256"/>
            <ac:spMk id="24" creationId="{2050D290-680D-48D7-9488-498F59E54FFC}"/>
          </ac:spMkLst>
        </pc:spChg>
        <pc:spChg chg="add del">
          <ac:chgData name="小山　祐季" userId="S::oom2325225@stu.o-hara.ac.jp::b0fc2687-1f44-4104-9ad3-a9ff655377aa" providerId="AD" clId="Web-{DC4F4518-C47C-44C1-BF63-191AE11AC93C}" dt="2023-09-13T07:52:49.332" v="21"/>
          <ac:spMkLst>
            <pc:docMk/>
            <pc:sldMk cId="2148861660" sldId="256"/>
            <ac:spMk id="26" creationId="{E8C81616-E276-41D8-92C5-1C891FE995BE}"/>
          </ac:spMkLst>
        </pc:spChg>
        <pc:spChg chg="add del">
          <ac:chgData name="小山　祐季" userId="S::oom2325225@stu.o-hara.ac.jp::b0fc2687-1f44-4104-9ad3-a9ff655377aa" providerId="AD" clId="Web-{DC4F4518-C47C-44C1-BF63-191AE11AC93C}" dt="2023-09-13T07:52:49.332" v="21"/>
          <ac:spMkLst>
            <pc:docMk/>
            <pc:sldMk cId="2148861660" sldId="256"/>
            <ac:spMk id="28" creationId="{86BBDB21-2BF1-4C2F-A790-19FBC789C3F2}"/>
          </ac:spMkLst>
        </pc:spChg>
        <pc:spChg chg="add del">
          <ac:chgData name="小山　祐季" userId="S::oom2325225@stu.o-hara.ac.jp::b0fc2687-1f44-4104-9ad3-a9ff655377aa" providerId="AD" clId="Web-{DC4F4518-C47C-44C1-BF63-191AE11AC93C}" dt="2023-09-13T07:52:49.332" v="21"/>
          <ac:spMkLst>
            <pc:docMk/>
            <pc:sldMk cId="2148861660" sldId="256"/>
            <ac:spMk id="30" creationId="{E78FF87C-9F4A-4F75-998D-3ECB6543BAB8}"/>
          </ac:spMkLst>
        </pc:spChg>
        <pc:picChg chg="mod ord">
          <ac:chgData name="小山　祐季" userId="S::oom2325225@stu.o-hara.ac.jp::b0fc2687-1f44-4104-9ad3-a9ff655377aa" providerId="AD" clId="Web-{DC4F4518-C47C-44C1-BF63-191AE11AC93C}" dt="2023-09-13T07:52:49.332" v="21"/>
          <ac:picMkLst>
            <pc:docMk/>
            <pc:sldMk cId="2148861660" sldId="256"/>
            <ac:picMk id="5" creationId="{A8472013-8658-7FF6-01C4-F3AF5D6F9C6A}"/>
          </ac:picMkLst>
        </pc:picChg>
        <pc:cxnChg chg="add del">
          <ac:chgData name="小山　祐季" userId="S::oom2325225@stu.o-hara.ac.jp::b0fc2687-1f44-4104-9ad3-a9ff655377aa" providerId="AD" clId="Web-{DC4F4518-C47C-44C1-BF63-191AE11AC93C}" dt="2023-09-13T07:52:49.332" v="21"/>
          <ac:cxnSpMkLst>
            <pc:docMk/>
            <pc:sldMk cId="2148861660" sldId="256"/>
            <ac:cxnSpMk id="14" creationId="{9FF46BC6-C78D-47E7-87CF-A1DD38B02BD3}"/>
          </ac:cxnSpMkLst>
        </pc:cxnChg>
        <pc:cxnChg chg="add del">
          <ac:chgData name="小山　祐季" userId="S::oom2325225@stu.o-hara.ac.jp::b0fc2687-1f44-4104-9ad3-a9ff655377aa" providerId="AD" clId="Web-{DC4F4518-C47C-44C1-BF63-191AE11AC93C}" dt="2023-09-13T07:52:49.332" v="21"/>
          <ac:cxnSpMkLst>
            <pc:docMk/>
            <pc:sldMk cId="2148861660" sldId="256"/>
            <ac:cxnSpMk id="16" creationId="{BE3C958F-F320-49F4-9AB7-FD2F51A7712E}"/>
          </ac:cxnSpMkLst>
        </pc:cxnChg>
      </pc:sldChg>
      <pc:sldChg chg="addSp delSp modSp mod setBg">
        <pc:chgData name="小山　祐季" userId="S::oom2325225@stu.o-hara.ac.jp::b0fc2687-1f44-4104-9ad3-a9ff655377aa" providerId="AD" clId="Web-{DC4F4518-C47C-44C1-BF63-191AE11AC93C}" dt="2023-09-13T07:52:19.144" v="19"/>
        <pc:sldMkLst>
          <pc:docMk/>
          <pc:sldMk cId="219874567" sldId="260"/>
        </pc:sldMkLst>
        <pc:spChg chg="mod">
          <ac:chgData name="小山　祐季" userId="S::oom2325225@stu.o-hara.ac.jp::b0fc2687-1f44-4104-9ad3-a9ff655377aa" providerId="AD" clId="Web-{DC4F4518-C47C-44C1-BF63-191AE11AC93C}" dt="2023-09-13T07:52:19.144" v="19"/>
          <ac:spMkLst>
            <pc:docMk/>
            <pc:sldMk cId="219874567" sldId="260"/>
            <ac:spMk id="2" creationId="{1E61F11C-33B2-6279-2ECA-112D1FAF471C}"/>
          </ac:spMkLst>
        </pc:spChg>
        <pc:spChg chg="mod">
          <ac:chgData name="小山　祐季" userId="S::oom2325225@stu.o-hara.ac.jp::b0fc2687-1f44-4104-9ad3-a9ff655377aa" providerId="AD" clId="Web-{DC4F4518-C47C-44C1-BF63-191AE11AC93C}" dt="2023-09-13T07:52:19.144" v="19"/>
          <ac:spMkLst>
            <pc:docMk/>
            <pc:sldMk cId="219874567" sldId="260"/>
            <ac:spMk id="3" creationId="{4FCB9970-AACA-96A3-6A13-01B19CE61603}"/>
          </ac:spMkLst>
        </pc:spChg>
        <pc:spChg chg="add del">
          <ac:chgData name="小山　祐季" userId="S::oom2325225@stu.o-hara.ac.jp::b0fc2687-1f44-4104-9ad3-a9ff655377aa" providerId="AD" clId="Web-{DC4F4518-C47C-44C1-BF63-191AE11AC93C}" dt="2023-09-13T07:52:19.144" v="19"/>
          <ac:spMkLst>
            <pc:docMk/>
            <pc:sldMk cId="219874567" sldId="260"/>
            <ac:spMk id="11" creationId="{9F4444CE-BC8D-4D61-B303-4C05614E62AB}"/>
          </ac:spMkLst>
        </pc:spChg>
        <pc:spChg chg="add del">
          <ac:chgData name="小山　祐季" userId="S::oom2325225@stu.o-hara.ac.jp::b0fc2687-1f44-4104-9ad3-a9ff655377aa" providerId="AD" clId="Web-{DC4F4518-C47C-44C1-BF63-191AE11AC93C}" dt="2023-09-13T07:52:19.144" v="19"/>
          <ac:spMkLst>
            <pc:docMk/>
            <pc:sldMk cId="219874567" sldId="260"/>
            <ac:spMk id="13" creationId="{62423CA5-E2E1-4789-B759-9906C1C94063}"/>
          </ac:spMkLst>
        </pc:spChg>
        <pc:spChg chg="add del">
          <ac:chgData name="小山　祐季" userId="S::oom2325225@stu.o-hara.ac.jp::b0fc2687-1f44-4104-9ad3-a9ff655377aa" providerId="AD" clId="Web-{DC4F4518-C47C-44C1-BF63-191AE11AC93C}" dt="2023-09-13T07:52:19.144" v="19"/>
          <ac:spMkLst>
            <pc:docMk/>
            <pc:sldMk cId="219874567" sldId="260"/>
            <ac:spMk id="15" creationId="{73772B81-181F-48B7-8826-4D9686D15DF5}"/>
          </ac:spMkLst>
        </pc:spChg>
        <pc:spChg chg="add del">
          <ac:chgData name="小山　祐季" userId="S::oom2325225@stu.o-hara.ac.jp::b0fc2687-1f44-4104-9ad3-a9ff655377aa" providerId="AD" clId="Web-{DC4F4518-C47C-44C1-BF63-191AE11AC93C}" dt="2023-09-13T07:52:19.144" v="19"/>
          <ac:spMkLst>
            <pc:docMk/>
            <pc:sldMk cId="219874567" sldId="260"/>
            <ac:spMk id="17" creationId="{B2205F6E-03C6-4E92-877C-E2482F6599AA}"/>
          </ac:spMkLst>
        </pc:spChg>
        <pc:picChg chg="add del mod">
          <ac:chgData name="小山　祐季" userId="S::oom2325225@stu.o-hara.ac.jp::b0fc2687-1f44-4104-9ad3-a9ff655377aa" providerId="AD" clId="Web-{DC4F4518-C47C-44C1-BF63-191AE11AC93C}" dt="2023-09-13T07:51:44.940" v="11"/>
          <ac:picMkLst>
            <pc:docMk/>
            <pc:sldMk cId="219874567" sldId="260"/>
            <ac:picMk id="4" creationId="{F91CC2F3-D1D2-AE59-ABEA-F1E1DEED7B26}"/>
          </ac:picMkLst>
        </pc:picChg>
        <pc:picChg chg="add del mod">
          <ac:chgData name="小山　祐季" userId="S::oom2325225@stu.o-hara.ac.jp::b0fc2687-1f44-4104-9ad3-a9ff655377aa" providerId="AD" clId="Web-{DC4F4518-C47C-44C1-BF63-191AE11AC93C}" dt="2023-09-13T07:51:43.221" v="10"/>
          <ac:picMkLst>
            <pc:docMk/>
            <pc:sldMk cId="219874567" sldId="260"/>
            <ac:picMk id="5" creationId="{76281C1B-8299-776F-7BCB-3DADA856362D}"/>
          </ac:picMkLst>
        </pc:picChg>
        <pc:picChg chg="add mod">
          <ac:chgData name="小山　祐季" userId="S::oom2325225@stu.o-hara.ac.jp::b0fc2687-1f44-4104-9ad3-a9ff655377aa" providerId="AD" clId="Web-{DC4F4518-C47C-44C1-BF63-191AE11AC93C}" dt="2023-09-13T07:52:19.144" v="19"/>
          <ac:picMkLst>
            <pc:docMk/>
            <pc:sldMk cId="219874567" sldId="260"/>
            <ac:picMk id="6" creationId="{7C2CF5EB-885A-BEE2-D7A2-77E9E4F2E811}"/>
          </ac:picMkLst>
        </pc:picChg>
      </pc:sldChg>
    </pc:docChg>
  </pc:docChgLst>
  <pc:docChgLst>
    <pc:chgData name="根岸　将希" userId="S::oom2325025@stu.o-hara.ac.jp::94c017ac-9979-402c-bf59-75f86f058fc5" providerId="AD" clId="Web-{FE6BA5F4-82F3-4B7E-9A1D-DE1477350692}"/>
    <pc:docChg chg="delSld modSld sldOrd modSection">
      <pc:chgData name="根岸　将希" userId="S::oom2325025@stu.o-hara.ac.jp::94c017ac-9979-402c-bf59-75f86f058fc5" providerId="AD" clId="Web-{FE6BA5F4-82F3-4B7E-9A1D-DE1477350692}" dt="2023-09-15T07:36:42.122" v="268" actId="1076"/>
      <pc:docMkLst>
        <pc:docMk/>
      </pc:docMkLst>
      <pc:sldChg chg="modSp">
        <pc:chgData name="根岸　将希" userId="S::oom2325025@stu.o-hara.ac.jp::94c017ac-9979-402c-bf59-75f86f058fc5" providerId="AD" clId="Web-{FE6BA5F4-82F3-4B7E-9A1D-DE1477350692}" dt="2023-09-15T07:21:38.077" v="110" actId="1076"/>
        <pc:sldMkLst>
          <pc:docMk/>
          <pc:sldMk cId="2148861660" sldId="256"/>
        </pc:sldMkLst>
        <pc:picChg chg="mod">
          <ac:chgData name="根岸　将希" userId="S::oom2325025@stu.o-hara.ac.jp::94c017ac-9979-402c-bf59-75f86f058fc5" providerId="AD" clId="Web-{FE6BA5F4-82F3-4B7E-9A1D-DE1477350692}" dt="2023-09-15T07:21:38.077" v="110" actId="1076"/>
          <ac:picMkLst>
            <pc:docMk/>
            <pc:sldMk cId="2148861660" sldId="256"/>
            <ac:picMk id="4" creationId="{CC0F89CF-7DB2-9354-D9CB-F7E2A1A8D536}"/>
          </ac:picMkLst>
        </pc:picChg>
        <pc:picChg chg="mod">
          <ac:chgData name="根岸　将希" userId="S::oom2325025@stu.o-hara.ac.jp::94c017ac-9979-402c-bf59-75f86f058fc5" providerId="AD" clId="Web-{FE6BA5F4-82F3-4B7E-9A1D-DE1477350692}" dt="2023-09-15T07:15:08.734" v="79" actId="1076"/>
          <ac:picMkLst>
            <pc:docMk/>
            <pc:sldMk cId="2148861660" sldId="256"/>
            <ac:picMk id="8" creationId="{5EFF8BD6-71BD-E20F-1708-4621C9C3790A}"/>
          </ac:picMkLst>
        </pc:picChg>
      </pc:sldChg>
      <pc:sldChg chg="modSp">
        <pc:chgData name="根岸　将希" userId="S::oom2325025@stu.o-hara.ac.jp::94c017ac-9979-402c-bf59-75f86f058fc5" providerId="AD" clId="Web-{FE6BA5F4-82F3-4B7E-9A1D-DE1477350692}" dt="2023-09-15T07:15:42.499" v="86" actId="14100"/>
        <pc:sldMkLst>
          <pc:docMk/>
          <pc:sldMk cId="1476268990" sldId="257"/>
        </pc:sldMkLst>
        <pc:spChg chg="mod">
          <ac:chgData name="根岸　将希" userId="S::oom2325025@stu.o-hara.ac.jp::94c017ac-9979-402c-bf59-75f86f058fc5" providerId="AD" clId="Web-{FE6BA5F4-82F3-4B7E-9A1D-DE1477350692}" dt="2023-09-15T07:15:42.499" v="86" actId="14100"/>
          <ac:spMkLst>
            <pc:docMk/>
            <pc:sldMk cId="1476268990" sldId="257"/>
            <ac:spMk id="7" creationId="{F15A7185-36E1-14DE-F05E-D239E3BB4499}"/>
          </ac:spMkLst>
        </pc:spChg>
        <pc:spChg chg="mod">
          <ac:chgData name="根岸　将希" userId="S::oom2325025@stu.o-hara.ac.jp::94c017ac-9979-402c-bf59-75f86f058fc5" providerId="AD" clId="Web-{FE6BA5F4-82F3-4B7E-9A1D-DE1477350692}" dt="2023-09-15T07:15:36.562" v="84" actId="1076"/>
          <ac:spMkLst>
            <pc:docMk/>
            <pc:sldMk cId="1476268990" sldId="257"/>
            <ac:spMk id="8" creationId="{DE939138-8FA3-74DE-A6CE-380934EF777E}"/>
          </ac:spMkLst>
        </pc:spChg>
        <pc:picChg chg="mod">
          <ac:chgData name="根岸　将希" userId="S::oom2325025@stu.o-hara.ac.jp::94c017ac-9979-402c-bf59-75f86f058fc5" providerId="AD" clId="Web-{FE6BA5F4-82F3-4B7E-9A1D-DE1477350692}" dt="2023-09-15T07:15:17.656" v="80" actId="1076"/>
          <ac:picMkLst>
            <pc:docMk/>
            <pc:sldMk cId="1476268990" sldId="257"/>
            <ac:picMk id="5" creationId="{CBAA09F7-B2B2-8EFB-5BA4-53B32CF349A4}"/>
          </ac:picMkLst>
        </pc:picChg>
      </pc:sldChg>
      <pc:sldChg chg="addSp modSp">
        <pc:chgData name="根岸　将希" userId="S::oom2325025@stu.o-hara.ac.jp::94c017ac-9979-402c-bf59-75f86f058fc5" providerId="AD" clId="Web-{FE6BA5F4-82F3-4B7E-9A1D-DE1477350692}" dt="2023-09-15T07:16:14.687" v="102" actId="20577"/>
        <pc:sldMkLst>
          <pc:docMk/>
          <pc:sldMk cId="3344378891" sldId="258"/>
        </pc:sldMkLst>
        <pc:spChg chg="mod">
          <ac:chgData name="根岸　将希" userId="S::oom2325025@stu.o-hara.ac.jp::94c017ac-9979-402c-bf59-75f86f058fc5" providerId="AD" clId="Web-{FE6BA5F4-82F3-4B7E-9A1D-DE1477350692}" dt="2023-09-15T07:16:14.687" v="102" actId="20577"/>
          <ac:spMkLst>
            <pc:docMk/>
            <pc:sldMk cId="3344378891" sldId="258"/>
            <ac:spMk id="3" creationId="{8006CA86-7FDA-8D16-DD79-B0377CAA2027}"/>
          </ac:spMkLst>
        </pc:spChg>
        <pc:picChg chg="add mod">
          <ac:chgData name="根岸　将希" userId="S::oom2325025@stu.o-hara.ac.jp::94c017ac-9979-402c-bf59-75f86f058fc5" providerId="AD" clId="Web-{FE6BA5F4-82F3-4B7E-9A1D-DE1477350692}" dt="2023-09-15T07:01:36.735" v="15" actId="1076"/>
          <ac:picMkLst>
            <pc:docMk/>
            <pc:sldMk cId="3344378891" sldId="258"/>
            <ac:picMk id="4" creationId="{9D383D07-5769-8AE6-7FA9-020AAFAE7E92}"/>
          </ac:picMkLst>
        </pc:picChg>
      </pc:sldChg>
      <pc:sldChg chg="del ord">
        <pc:chgData name="根岸　将希" userId="S::oom2325025@stu.o-hara.ac.jp::94c017ac-9979-402c-bf59-75f86f058fc5" providerId="AD" clId="Web-{FE6BA5F4-82F3-4B7E-9A1D-DE1477350692}" dt="2023-09-15T07:24:24.889" v="134"/>
        <pc:sldMkLst>
          <pc:docMk/>
          <pc:sldMk cId="446633583" sldId="259"/>
        </pc:sldMkLst>
      </pc:sldChg>
      <pc:sldChg chg="addSp delSp modSp">
        <pc:chgData name="根岸　将希" userId="S::oom2325025@stu.o-hara.ac.jp::94c017ac-9979-402c-bf59-75f86f058fc5" providerId="AD" clId="Web-{FE6BA5F4-82F3-4B7E-9A1D-DE1477350692}" dt="2023-09-15T07:24:58.920" v="141" actId="1076"/>
        <pc:sldMkLst>
          <pc:docMk/>
          <pc:sldMk cId="219874567" sldId="260"/>
        </pc:sldMkLst>
        <pc:spChg chg="mod">
          <ac:chgData name="根岸　将希" userId="S::oom2325025@stu.o-hara.ac.jp::94c017ac-9979-402c-bf59-75f86f058fc5" providerId="AD" clId="Web-{FE6BA5F4-82F3-4B7E-9A1D-DE1477350692}" dt="2023-09-15T07:20:21.968" v="106" actId="1076"/>
          <ac:spMkLst>
            <pc:docMk/>
            <pc:sldMk cId="219874567" sldId="260"/>
            <ac:spMk id="2" creationId="{1E61F11C-33B2-6279-2ECA-112D1FAF471C}"/>
          </ac:spMkLst>
        </pc:spChg>
        <pc:spChg chg="del mod">
          <ac:chgData name="根岸　将希" userId="S::oom2325025@stu.o-hara.ac.jp::94c017ac-9979-402c-bf59-75f86f058fc5" providerId="AD" clId="Web-{FE6BA5F4-82F3-4B7E-9A1D-DE1477350692}" dt="2023-09-15T07:12:33.281" v="69"/>
          <ac:spMkLst>
            <pc:docMk/>
            <pc:sldMk cId="219874567" sldId="260"/>
            <ac:spMk id="3" creationId="{4FCB9970-AACA-96A3-6A13-01B19CE61603}"/>
          </ac:spMkLst>
        </pc:spChg>
        <pc:spChg chg="add mod">
          <ac:chgData name="根岸　将希" userId="S::oom2325025@stu.o-hara.ac.jp::94c017ac-9979-402c-bf59-75f86f058fc5" providerId="AD" clId="Web-{FE6BA5F4-82F3-4B7E-9A1D-DE1477350692}" dt="2023-09-15T07:24:58.920" v="141" actId="1076"/>
          <ac:spMkLst>
            <pc:docMk/>
            <pc:sldMk cId="219874567" sldId="260"/>
            <ac:spMk id="7" creationId="{A8645C94-CECE-C866-E7AC-5FB7CF79B0EE}"/>
          </ac:spMkLst>
        </pc:spChg>
        <pc:picChg chg="add mod">
          <ac:chgData name="根岸　将希" userId="S::oom2325025@stu.o-hara.ac.jp::94c017ac-9979-402c-bf59-75f86f058fc5" providerId="AD" clId="Web-{FE6BA5F4-82F3-4B7E-9A1D-DE1477350692}" dt="2023-09-15T07:12:41.703" v="74" actId="1076"/>
          <ac:picMkLst>
            <pc:docMk/>
            <pc:sldMk cId="219874567" sldId="260"/>
            <ac:picMk id="4" creationId="{3BB4B88D-1426-5E24-5C43-429682F3BFF3}"/>
          </ac:picMkLst>
        </pc:picChg>
        <pc:picChg chg="add mod ord">
          <ac:chgData name="根岸　将希" userId="S::oom2325025@stu.o-hara.ac.jp::94c017ac-9979-402c-bf59-75f86f058fc5" providerId="AD" clId="Web-{FE6BA5F4-82F3-4B7E-9A1D-DE1477350692}" dt="2023-09-15T07:12:43.203" v="75" actId="1076"/>
          <ac:picMkLst>
            <pc:docMk/>
            <pc:sldMk cId="219874567" sldId="260"/>
            <ac:picMk id="5" creationId="{945698B0-E61C-19BF-03CE-26B98088911A}"/>
          </ac:picMkLst>
        </pc:picChg>
        <pc:picChg chg="del">
          <ac:chgData name="根岸　将希" userId="S::oom2325025@stu.o-hara.ac.jp::94c017ac-9979-402c-bf59-75f86f058fc5" providerId="AD" clId="Web-{FE6BA5F4-82F3-4B7E-9A1D-DE1477350692}" dt="2023-09-15T07:07:52.156" v="42"/>
          <ac:picMkLst>
            <pc:docMk/>
            <pc:sldMk cId="219874567" sldId="260"/>
            <ac:picMk id="6" creationId="{7C2CF5EB-885A-BEE2-D7A2-77E9E4F2E811}"/>
          </ac:picMkLst>
        </pc:picChg>
      </pc:sldChg>
      <pc:sldChg chg="modSp ord">
        <pc:chgData name="根岸　将希" userId="S::oom2325025@stu.o-hara.ac.jp::94c017ac-9979-402c-bf59-75f86f058fc5" providerId="AD" clId="Web-{FE6BA5F4-82F3-4B7E-9A1D-DE1477350692}" dt="2023-09-15T07:17:35.468" v="104" actId="20577"/>
        <pc:sldMkLst>
          <pc:docMk/>
          <pc:sldMk cId="2652497130" sldId="261"/>
        </pc:sldMkLst>
        <pc:spChg chg="mod">
          <ac:chgData name="根岸　将希" userId="S::oom2325025@stu.o-hara.ac.jp::94c017ac-9979-402c-bf59-75f86f058fc5" providerId="AD" clId="Web-{FE6BA5F4-82F3-4B7E-9A1D-DE1477350692}" dt="2023-09-15T07:17:35.468" v="104" actId="20577"/>
          <ac:spMkLst>
            <pc:docMk/>
            <pc:sldMk cId="2652497130" sldId="261"/>
            <ac:spMk id="2" creationId="{9002E88E-445D-C1F5-EF90-758E94C5236C}"/>
          </ac:spMkLst>
        </pc:spChg>
      </pc:sldChg>
      <pc:sldChg chg="addSp delSp modSp ord">
        <pc:chgData name="根岸　将希" userId="S::oom2325025@stu.o-hara.ac.jp::94c017ac-9979-402c-bf59-75f86f058fc5" providerId="AD" clId="Web-{FE6BA5F4-82F3-4B7E-9A1D-DE1477350692}" dt="2023-09-15T07:36:42.122" v="268" actId="1076"/>
        <pc:sldMkLst>
          <pc:docMk/>
          <pc:sldMk cId="3320733980" sldId="262"/>
        </pc:sldMkLst>
        <pc:spChg chg="mod">
          <ac:chgData name="根岸　将希" userId="S::oom2325025@stu.o-hara.ac.jp::94c017ac-9979-402c-bf59-75f86f058fc5" providerId="AD" clId="Web-{FE6BA5F4-82F3-4B7E-9A1D-DE1477350692}" dt="2023-09-15T07:25:11.545" v="143" actId="20577"/>
          <ac:spMkLst>
            <pc:docMk/>
            <pc:sldMk cId="3320733980" sldId="262"/>
            <ac:spMk id="2" creationId="{B9B21D63-F825-23CB-5098-61E42D8AD288}"/>
          </ac:spMkLst>
        </pc:spChg>
        <pc:spChg chg="mod">
          <ac:chgData name="根岸　将希" userId="S::oom2325025@stu.o-hara.ac.jp::94c017ac-9979-402c-bf59-75f86f058fc5" providerId="AD" clId="Web-{FE6BA5F4-82F3-4B7E-9A1D-DE1477350692}" dt="2023-09-15T07:29:32.045" v="169" actId="14100"/>
          <ac:spMkLst>
            <pc:docMk/>
            <pc:sldMk cId="3320733980" sldId="262"/>
            <ac:spMk id="3" creationId="{0ADA2052-FD90-62D9-680E-9D8018861F83}"/>
          </ac:spMkLst>
        </pc:spChg>
        <pc:spChg chg="add mod">
          <ac:chgData name="根岸　将希" userId="S::oom2325025@stu.o-hara.ac.jp::94c017ac-9979-402c-bf59-75f86f058fc5" providerId="AD" clId="Web-{FE6BA5F4-82F3-4B7E-9A1D-DE1477350692}" dt="2023-09-15T07:36:22.872" v="260" actId="1076"/>
          <ac:spMkLst>
            <pc:docMk/>
            <pc:sldMk cId="3320733980" sldId="262"/>
            <ac:spMk id="4" creationId="{58470CDE-BCC8-2C1F-C292-CB52B71C8820}"/>
          </ac:spMkLst>
        </pc:spChg>
        <pc:spChg chg="add mod">
          <ac:chgData name="根岸　将希" userId="S::oom2325025@stu.o-hara.ac.jp::94c017ac-9979-402c-bf59-75f86f058fc5" providerId="AD" clId="Web-{FE6BA5F4-82F3-4B7E-9A1D-DE1477350692}" dt="2023-09-15T07:36:42.122" v="268" actId="1076"/>
          <ac:spMkLst>
            <pc:docMk/>
            <pc:sldMk cId="3320733980" sldId="262"/>
            <ac:spMk id="5" creationId="{B4FE1687-B5E8-9DB2-B657-6C6D7A725882}"/>
          </ac:spMkLst>
        </pc:spChg>
        <pc:spChg chg="add del mod">
          <ac:chgData name="根岸　将希" userId="S::oom2325025@stu.o-hara.ac.jp::94c017ac-9979-402c-bf59-75f86f058fc5" providerId="AD" clId="Web-{FE6BA5F4-82F3-4B7E-9A1D-DE1477350692}" dt="2023-09-15T07:32:28.467" v="226"/>
          <ac:spMkLst>
            <pc:docMk/>
            <pc:sldMk cId="3320733980" sldId="262"/>
            <ac:spMk id="6" creationId="{798F35F5-652E-CE99-EB1E-2F2E15BB0876}"/>
          </ac:spMkLst>
        </pc:spChg>
        <pc:spChg chg="add mod ord">
          <ac:chgData name="根岸　将希" userId="S::oom2325025@stu.o-hara.ac.jp::94c017ac-9979-402c-bf59-75f86f058fc5" providerId="AD" clId="Web-{FE6BA5F4-82F3-4B7E-9A1D-DE1477350692}" dt="2023-09-15T07:35:45.138" v="245" actId="1076"/>
          <ac:spMkLst>
            <pc:docMk/>
            <pc:sldMk cId="3320733980" sldId="262"/>
            <ac:spMk id="7" creationId="{940EE180-0155-6CBB-E3B0-02EB04E5FE6A}"/>
          </ac:spMkLst>
        </pc:spChg>
        <pc:spChg chg="add mod ord">
          <ac:chgData name="根岸　将希" userId="S::oom2325025@stu.o-hara.ac.jp::94c017ac-9979-402c-bf59-75f86f058fc5" providerId="AD" clId="Web-{FE6BA5F4-82F3-4B7E-9A1D-DE1477350692}" dt="2023-09-15T07:35:57.341" v="248" actId="14100"/>
          <ac:spMkLst>
            <pc:docMk/>
            <pc:sldMk cId="3320733980" sldId="262"/>
            <ac:spMk id="8" creationId="{B24647D5-648B-FD70-E6AE-33DFE185C255}"/>
          </ac:spMkLst>
        </pc:spChg>
        <pc:spChg chg="add del mod">
          <ac:chgData name="根岸　将希" userId="S::oom2325025@stu.o-hara.ac.jp::94c017ac-9979-402c-bf59-75f86f058fc5" providerId="AD" clId="Web-{FE6BA5F4-82F3-4B7E-9A1D-DE1477350692}" dt="2023-09-15T07:35:30.794" v="243"/>
          <ac:spMkLst>
            <pc:docMk/>
            <pc:sldMk cId="3320733980" sldId="262"/>
            <ac:spMk id="9" creationId="{A62FAAA4-FA65-DB6F-F96F-585E3726A1E0}"/>
          </ac:spMkLst>
        </pc:spChg>
      </pc:sldChg>
    </pc:docChg>
  </pc:docChgLst>
  <pc:docChgLst>
    <pc:chgData clId="Web-{C3BBFFE0-F3E9-46BF-9DA3-D65F83B746E5}"/>
    <pc:docChg chg="modSld">
      <pc:chgData name="" userId="" providerId="" clId="Web-{C3BBFFE0-F3E9-46BF-9DA3-D65F83B746E5}" dt="2023-09-15T07:11:05.944" v="1" actId="1076"/>
      <pc:docMkLst>
        <pc:docMk/>
      </pc:docMkLst>
      <pc:sldChg chg="modSp">
        <pc:chgData name="" userId="" providerId="" clId="Web-{C3BBFFE0-F3E9-46BF-9DA3-D65F83B746E5}" dt="2023-09-15T07:11:05.944" v="1" actId="1076"/>
        <pc:sldMkLst>
          <pc:docMk/>
          <pc:sldMk cId="2148861660" sldId="256"/>
        </pc:sldMkLst>
        <pc:picChg chg="mod">
          <ac:chgData name="" userId="" providerId="" clId="Web-{C3BBFFE0-F3E9-46BF-9DA3-D65F83B746E5}" dt="2023-09-15T07:11:05.944" v="1" actId="1076"/>
          <ac:picMkLst>
            <pc:docMk/>
            <pc:sldMk cId="2148861660" sldId="256"/>
            <ac:picMk id="8" creationId="{5EFF8BD6-71BD-E20F-1708-4621C9C3790A}"/>
          </ac:picMkLst>
        </pc:picChg>
      </pc:sldChg>
    </pc:docChg>
  </pc:docChgLst>
  <pc:docChgLst>
    <pc:chgData name="小山　祐季" userId="S::oom2325225@stu.o-hara.ac.jp::b0fc2687-1f44-4104-9ad3-a9ff655377aa" providerId="AD" clId="Web-{40035EAD-3DA3-4CE9-8610-60B4F32D58DF}"/>
    <pc:docChg chg="modSld sldOrd addMainMaster delMainMaster">
      <pc:chgData name="小山　祐季" userId="S::oom2325225@stu.o-hara.ac.jp::b0fc2687-1f44-4104-9ad3-a9ff655377aa" providerId="AD" clId="Web-{40035EAD-3DA3-4CE9-8610-60B4F32D58DF}" dt="2023-09-15T07:07:29.471" v="16" actId="1076"/>
      <pc:docMkLst>
        <pc:docMk/>
      </pc:docMkLst>
      <pc:sldChg chg="addSp modSp mod modClrScheme chgLayout">
        <pc:chgData name="小山　祐季" userId="S::oom2325225@stu.o-hara.ac.jp::b0fc2687-1f44-4104-9ad3-a9ff655377aa" providerId="AD" clId="Web-{40035EAD-3DA3-4CE9-8610-60B4F32D58DF}" dt="2023-09-15T07:07:29.471" v="16" actId="1076"/>
        <pc:sldMkLst>
          <pc:docMk/>
          <pc:sldMk cId="2148861660" sldId="256"/>
        </pc:sldMkLst>
        <pc:spChg chg="mod ord">
          <ac:chgData name="小山　祐季" userId="S::oom2325225@stu.o-hara.ac.jp::b0fc2687-1f44-4104-9ad3-a9ff655377aa" providerId="AD" clId="Web-{40035EAD-3DA3-4CE9-8610-60B4F32D58DF}" dt="2023-09-15T07:01:25.416" v="1"/>
          <ac:spMkLst>
            <pc:docMk/>
            <pc:sldMk cId="2148861660" sldId="256"/>
            <ac:spMk id="2" creationId="{89C716E2-5F5C-61BE-4AD0-4B97959CB810}"/>
          </ac:spMkLst>
        </pc:spChg>
        <pc:spChg chg="mod ord">
          <ac:chgData name="小山　祐季" userId="S::oom2325225@stu.o-hara.ac.jp::b0fc2687-1f44-4104-9ad3-a9ff655377aa" providerId="AD" clId="Web-{40035EAD-3DA3-4CE9-8610-60B4F32D58DF}" dt="2023-09-15T07:01:25.416" v="1"/>
          <ac:spMkLst>
            <pc:docMk/>
            <pc:sldMk cId="2148861660" sldId="256"/>
            <ac:spMk id="3" creationId="{8C0B5B5B-3861-67FA-2DA3-6A1A03556743}"/>
          </ac:spMkLst>
        </pc:spChg>
        <pc:picChg chg="add mod">
          <ac:chgData name="小山　祐季" userId="S::oom2325225@stu.o-hara.ac.jp::b0fc2687-1f44-4104-9ad3-a9ff655377aa" providerId="AD" clId="Web-{40035EAD-3DA3-4CE9-8610-60B4F32D58DF}" dt="2023-09-15T07:07:29.471" v="16" actId="1076"/>
          <ac:picMkLst>
            <pc:docMk/>
            <pc:sldMk cId="2148861660" sldId="256"/>
            <ac:picMk id="8" creationId="{5EFF8BD6-71BD-E20F-1708-4621C9C3790A}"/>
          </ac:picMkLst>
        </pc:picChg>
      </pc:sldChg>
      <pc:sldChg chg="modSp mod ord modClrScheme chgLayout">
        <pc:chgData name="小山　祐季" userId="S::oom2325225@stu.o-hara.ac.jp::b0fc2687-1f44-4104-9ad3-a9ff655377aa" providerId="AD" clId="Web-{40035EAD-3DA3-4CE9-8610-60B4F32D58DF}" dt="2023-09-15T07:02:04.995" v="2"/>
        <pc:sldMkLst>
          <pc:docMk/>
          <pc:sldMk cId="1476268990" sldId="257"/>
        </pc:sldMkLst>
        <pc:spChg chg="mod ord">
          <ac:chgData name="小山　祐季" userId="S::oom2325225@stu.o-hara.ac.jp::b0fc2687-1f44-4104-9ad3-a9ff655377aa" providerId="AD" clId="Web-{40035EAD-3DA3-4CE9-8610-60B4F32D58DF}" dt="2023-09-15T07:01:25.416" v="1"/>
          <ac:spMkLst>
            <pc:docMk/>
            <pc:sldMk cId="1476268990" sldId="257"/>
            <ac:spMk id="2" creationId="{5D6566F5-3F76-69E7-D23E-7604FE22A7FC}"/>
          </ac:spMkLst>
        </pc:spChg>
        <pc:spChg chg="mod ord">
          <ac:chgData name="小山　祐季" userId="S::oom2325225@stu.o-hara.ac.jp::b0fc2687-1f44-4104-9ad3-a9ff655377aa" providerId="AD" clId="Web-{40035EAD-3DA3-4CE9-8610-60B4F32D58DF}" dt="2023-09-15T07:01:25.416" v="1"/>
          <ac:spMkLst>
            <pc:docMk/>
            <pc:sldMk cId="1476268990" sldId="257"/>
            <ac:spMk id="3" creationId="{81DC3A5A-AAC8-40E0-4063-1ED4444083B2}"/>
          </ac:spMkLst>
        </pc:spChg>
      </pc:sldChg>
      <pc:sldChg chg="modSp mod modClrScheme chgLayout">
        <pc:chgData name="小山　祐季" userId="S::oom2325225@stu.o-hara.ac.jp::b0fc2687-1f44-4104-9ad3-a9ff655377aa" providerId="AD" clId="Web-{40035EAD-3DA3-4CE9-8610-60B4F32D58DF}" dt="2023-09-15T07:04:08.920" v="9" actId="20577"/>
        <pc:sldMkLst>
          <pc:docMk/>
          <pc:sldMk cId="3344378891" sldId="258"/>
        </pc:sldMkLst>
        <pc:spChg chg="mod ord">
          <ac:chgData name="小山　祐季" userId="S::oom2325225@stu.o-hara.ac.jp::b0fc2687-1f44-4104-9ad3-a9ff655377aa" providerId="AD" clId="Web-{40035EAD-3DA3-4CE9-8610-60B4F32D58DF}" dt="2023-09-15T07:01:25.416" v="1"/>
          <ac:spMkLst>
            <pc:docMk/>
            <pc:sldMk cId="3344378891" sldId="258"/>
            <ac:spMk id="2" creationId="{4E233A58-7C96-9A38-5C6C-38ED55073216}"/>
          </ac:spMkLst>
        </pc:spChg>
        <pc:spChg chg="mod ord">
          <ac:chgData name="小山　祐季" userId="S::oom2325225@stu.o-hara.ac.jp::b0fc2687-1f44-4104-9ad3-a9ff655377aa" providerId="AD" clId="Web-{40035EAD-3DA3-4CE9-8610-60B4F32D58DF}" dt="2023-09-15T07:04:08.920" v="9" actId="20577"/>
          <ac:spMkLst>
            <pc:docMk/>
            <pc:sldMk cId="3344378891" sldId="258"/>
            <ac:spMk id="3" creationId="{8006CA86-7FDA-8D16-DD79-B0377CAA2027}"/>
          </ac:spMkLst>
        </pc:spChg>
        <pc:picChg chg="mod">
          <ac:chgData name="小山　祐季" userId="S::oom2325225@stu.o-hara.ac.jp::b0fc2687-1f44-4104-9ad3-a9ff655377aa" providerId="AD" clId="Web-{40035EAD-3DA3-4CE9-8610-60B4F32D58DF}" dt="2023-09-15T07:02:43.215" v="3" actId="1076"/>
          <ac:picMkLst>
            <pc:docMk/>
            <pc:sldMk cId="3344378891" sldId="258"/>
            <ac:picMk id="4" creationId="{9D383D07-5769-8AE6-7FA9-020AAFAE7E92}"/>
          </ac:picMkLst>
        </pc:picChg>
      </pc:sldChg>
      <pc:sldChg chg="modSp mod modClrScheme chgLayout">
        <pc:chgData name="小山　祐季" userId="S::oom2325225@stu.o-hara.ac.jp::b0fc2687-1f44-4104-9ad3-a9ff655377aa" providerId="AD" clId="Web-{40035EAD-3DA3-4CE9-8610-60B4F32D58DF}" dt="2023-09-15T07:01:25.416" v="1"/>
        <pc:sldMkLst>
          <pc:docMk/>
          <pc:sldMk cId="446633583" sldId="259"/>
        </pc:sldMkLst>
        <pc:spChg chg="mod ord">
          <ac:chgData name="小山　祐季" userId="S::oom2325225@stu.o-hara.ac.jp::b0fc2687-1f44-4104-9ad3-a9ff655377aa" providerId="AD" clId="Web-{40035EAD-3DA3-4CE9-8610-60B4F32D58DF}" dt="2023-09-15T07:01:25.416" v="1"/>
          <ac:spMkLst>
            <pc:docMk/>
            <pc:sldMk cId="446633583" sldId="259"/>
            <ac:spMk id="2" creationId="{D45659B1-A96C-B577-7FFA-BA7EC01CFB88}"/>
          </ac:spMkLst>
        </pc:spChg>
        <pc:spChg chg="mod ord">
          <ac:chgData name="小山　祐季" userId="S::oom2325225@stu.o-hara.ac.jp::b0fc2687-1f44-4104-9ad3-a9ff655377aa" providerId="AD" clId="Web-{40035EAD-3DA3-4CE9-8610-60B4F32D58DF}" dt="2023-09-15T07:01:25.416" v="1"/>
          <ac:spMkLst>
            <pc:docMk/>
            <pc:sldMk cId="446633583" sldId="259"/>
            <ac:spMk id="8" creationId="{A49F5636-6EC7-2AE4-67CA-19AC09DCE4D6}"/>
          </ac:spMkLst>
        </pc:spChg>
      </pc:sldChg>
      <pc:sldChg chg="modSp mod modClrScheme chgLayout">
        <pc:chgData name="小山　祐季" userId="S::oom2325225@stu.o-hara.ac.jp::b0fc2687-1f44-4104-9ad3-a9ff655377aa" providerId="AD" clId="Web-{40035EAD-3DA3-4CE9-8610-60B4F32D58DF}" dt="2023-09-15T07:01:25.416" v="1"/>
        <pc:sldMkLst>
          <pc:docMk/>
          <pc:sldMk cId="219874567" sldId="260"/>
        </pc:sldMkLst>
        <pc:spChg chg="mod ord">
          <ac:chgData name="小山　祐季" userId="S::oom2325225@stu.o-hara.ac.jp::b0fc2687-1f44-4104-9ad3-a9ff655377aa" providerId="AD" clId="Web-{40035EAD-3DA3-4CE9-8610-60B4F32D58DF}" dt="2023-09-15T07:01:25.416" v="1"/>
          <ac:spMkLst>
            <pc:docMk/>
            <pc:sldMk cId="219874567" sldId="260"/>
            <ac:spMk id="2" creationId="{1E61F11C-33B2-6279-2ECA-112D1FAF471C}"/>
          </ac:spMkLst>
        </pc:spChg>
        <pc:spChg chg="mod ord">
          <ac:chgData name="小山　祐季" userId="S::oom2325225@stu.o-hara.ac.jp::b0fc2687-1f44-4104-9ad3-a9ff655377aa" providerId="AD" clId="Web-{40035EAD-3DA3-4CE9-8610-60B4F32D58DF}" dt="2023-09-15T07:01:25.416" v="1"/>
          <ac:spMkLst>
            <pc:docMk/>
            <pc:sldMk cId="219874567" sldId="260"/>
            <ac:spMk id="3" creationId="{4FCB9970-AACA-96A3-6A13-01B19CE61603}"/>
          </ac:spMkLst>
        </pc:spChg>
      </pc:sldChg>
      <pc:sldChg chg="modSp mod modClrScheme chgLayout">
        <pc:chgData name="小山　祐季" userId="S::oom2325225@stu.o-hara.ac.jp::b0fc2687-1f44-4104-9ad3-a9ff655377aa" providerId="AD" clId="Web-{40035EAD-3DA3-4CE9-8610-60B4F32D58DF}" dt="2023-09-15T07:01:25.416" v="1"/>
        <pc:sldMkLst>
          <pc:docMk/>
          <pc:sldMk cId="2652497130" sldId="261"/>
        </pc:sldMkLst>
        <pc:spChg chg="mod ord">
          <ac:chgData name="小山　祐季" userId="S::oom2325225@stu.o-hara.ac.jp::b0fc2687-1f44-4104-9ad3-a9ff655377aa" providerId="AD" clId="Web-{40035EAD-3DA3-4CE9-8610-60B4F32D58DF}" dt="2023-09-15T07:01:25.416" v="1"/>
          <ac:spMkLst>
            <pc:docMk/>
            <pc:sldMk cId="2652497130" sldId="261"/>
            <ac:spMk id="2" creationId="{9002E88E-445D-C1F5-EF90-758E94C5236C}"/>
          </ac:spMkLst>
        </pc:spChg>
        <pc:spChg chg="mod ord">
          <ac:chgData name="小山　祐季" userId="S::oom2325225@stu.o-hara.ac.jp::b0fc2687-1f44-4104-9ad3-a9ff655377aa" providerId="AD" clId="Web-{40035EAD-3DA3-4CE9-8610-60B4F32D58DF}" dt="2023-09-15T07:01:25.416" v="1"/>
          <ac:spMkLst>
            <pc:docMk/>
            <pc:sldMk cId="2652497130" sldId="261"/>
            <ac:spMk id="3" creationId="{6F0A72AE-C6AD-19E0-9BFF-78E72C4CD8EE}"/>
          </ac:spMkLst>
        </pc:spChg>
      </pc:sldChg>
      <pc:sldChg chg="modSp mod modClrScheme chgLayout">
        <pc:chgData name="小山　祐季" userId="S::oom2325225@stu.o-hara.ac.jp::b0fc2687-1f44-4104-9ad3-a9ff655377aa" providerId="AD" clId="Web-{40035EAD-3DA3-4CE9-8610-60B4F32D58DF}" dt="2023-09-15T07:01:25.416" v="1"/>
        <pc:sldMkLst>
          <pc:docMk/>
          <pc:sldMk cId="3320733980" sldId="262"/>
        </pc:sldMkLst>
        <pc:spChg chg="mod ord">
          <ac:chgData name="小山　祐季" userId="S::oom2325225@stu.o-hara.ac.jp::b0fc2687-1f44-4104-9ad3-a9ff655377aa" providerId="AD" clId="Web-{40035EAD-3DA3-4CE9-8610-60B4F32D58DF}" dt="2023-09-15T07:01:25.416" v="1"/>
          <ac:spMkLst>
            <pc:docMk/>
            <pc:sldMk cId="3320733980" sldId="262"/>
            <ac:spMk id="2" creationId="{B9B21D63-F825-23CB-5098-61E42D8AD288}"/>
          </ac:spMkLst>
        </pc:spChg>
        <pc:spChg chg="mod ord">
          <ac:chgData name="小山　祐季" userId="S::oom2325225@stu.o-hara.ac.jp::b0fc2687-1f44-4104-9ad3-a9ff655377aa" providerId="AD" clId="Web-{40035EAD-3DA3-4CE9-8610-60B4F32D58DF}" dt="2023-09-15T07:01:25.416" v="1"/>
          <ac:spMkLst>
            <pc:docMk/>
            <pc:sldMk cId="3320733980" sldId="262"/>
            <ac:spMk id="3" creationId="{0ADA2052-FD90-62D9-680E-9D8018861F83}"/>
          </ac:spMkLst>
        </pc:spChg>
      </pc:sldChg>
      <pc:sldChg chg="modSp mod modClrScheme chgLayout">
        <pc:chgData name="小山　祐季" userId="S::oom2325225@stu.o-hara.ac.jp::b0fc2687-1f44-4104-9ad3-a9ff655377aa" providerId="AD" clId="Web-{40035EAD-3DA3-4CE9-8610-60B4F32D58DF}" dt="2023-09-15T07:01:25.416" v="1"/>
        <pc:sldMkLst>
          <pc:docMk/>
          <pc:sldMk cId="163467353" sldId="263"/>
        </pc:sldMkLst>
        <pc:spChg chg="mod ord">
          <ac:chgData name="小山　祐季" userId="S::oom2325225@stu.o-hara.ac.jp::b0fc2687-1f44-4104-9ad3-a9ff655377aa" providerId="AD" clId="Web-{40035EAD-3DA3-4CE9-8610-60B4F32D58DF}" dt="2023-09-15T07:01:25.416" v="1"/>
          <ac:spMkLst>
            <pc:docMk/>
            <pc:sldMk cId="163467353" sldId="263"/>
            <ac:spMk id="2" creationId="{BD03B69E-8AEA-1B34-714B-B0CC6DF2A3AC}"/>
          </ac:spMkLst>
        </pc:spChg>
        <pc:spChg chg="mod ord">
          <ac:chgData name="小山　祐季" userId="S::oom2325225@stu.o-hara.ac.jp::b0fc2687-1f44-4104-9ad3-a9ff655377aa" providerId="AD" clId="Web-{40035EAD-3DA3-4CE9-8610-60B4F32D58DF}" dt="2023-09-15T07:01:25.416" v="1"/>
          <ac:spMkLst>
            <pc:docMk/>
            <pc:sldMk cId="163467353" sldId="263"/>
            <ac:spMk id="3" creationId="{E3062111-FE16-CCD1-3BF3-E1EB3BC615A2}"/>
          </ac:spMkLst>
        </pc:spChg>
      </pc:sldChg>
      <pc:sldMasterChg chg="del delSldLayout">
        <pc:chgData name="小山　祐季" userId="S::oom2325225@stu.o-hara.ac.jp::b0fc2687-1f44-4104-9ad3-a9ff655377aa" providerId="AD" clId="Web-{40035EAD-3DA3-4CE9-8610-60B4F32D58DF}" dt="2023-09-15T07:01:10.807" v="0"/>
        <pc:sldMasterMkLst>
          <pc:docMk/>
          <pc:sldMasterMk cId="964839038" sldId="2147483677"/>
        </pc:sldMasterMkLst>
        <pc:sldLayoutChg chg="del">
          <pc:chgData name="小山　祐季" userId="S::oom2325225@stu.o-hara.ac.jp::b0fc2687-1f44-4104-9ad3-a9ff655377aa" providerId="AD" clId="Web-{40035EAD-3DA3-4CE9-8610-60B4F32D58DF}" dt="2023-09-15T07:01:10.807" v="0"/>
          <pc:sldLayoutMkLst>
            <pc:docMk/>
            <pc:sldMasterMk cId="964839038" sldId="2147483677"/>
            <pc:sldLayoutMk cId="889428586" sldId="2147483678"/>
          </pc:sldLayoutMkLst>
        </pc:sldLayoutChg>
        <pc:sldLayoutChg chg="del">
          <pc:chgData name="小山　祐季" userId="S::oom2325225@stu.o-hara.ac.jp::b0fc2687-1f44-4104-9ad3-a9ff655377aa" providerId="AD" clId="Web-{40035EAD-3DA3-4CE9-8610-60B4F32D58DF}" dt="2023-09-15T07:01:10.807" v="0"/>
          <pc:sldLayoutMkLst>
            <pc:docMk/>
            <pc:sldMasterMk cId="964839038" sldId="2147483677"/>
            <pc:sldLayoutMk cId="1012176200" sldId="2147483679"/>
          </pc:sldLayoutMkLst>
        </pc:sldLayoutChg>
        <pc:sldLayoutChg chg="del">
          <pc:chgData name="小山　祐季" userId="S::oom2325225@stu.o-hara.ac.jp::b0fc2687-1f44-4104-9ad3-a9ff655377aa" providerId="AD" clId="Web-{40035EAD-3DA3-4CE9-8610-60B4F32D58DF}" dt="2023-09-15T07:01:10.807" v="0"/>
          <pc:sldLayoutMkLst>
            <pc:docMk/>
            <pc:sldMasterMk cId="964839038" sldId="2147483677"/>
            <pc:sldLayoutMk cId="142687733" sldId="2147483680"/>
          </pc:sldLayoutMkLst>
        </pc:sldLayoutChg>
        <pc:sldLayoutChg chg="del">
          <pc:chgData name="小山　祐季" userId="S::oom2325225@stu.o-hara.ac.jp::b0fc2687-1f44-4104-9ad3-a9ff655377aa" providerId="AD" clId="Web-{40035EAD-3DA3-4CE9-8610-60B4F32D58DF}" dt="2023-09-15T07:01:10.807" v="0"/>
          <pc:sldLayoutMkLst>
            <pc:docMk/>
            <pc:sldMasterMk cId="964839038" sldId="2147483677"/>
            <pc:sldLayoutMk cId="3777967745" sldId="2147483681"/>
          </pc:sldLayoutMkLst>
        </pc:sldLayoutChg>
        <pc:sldLayoutChg chg="del">
          <pc:chgData name="小山　祐季" userId="S::oom2325225@stu.o-hara.ac.jp::b0fc2687-1f44-4104-9ad3-a9ff655377aa" providerId="AD" clId="Web-{40035EAD-3DA3-4CE9-8610-60B4F32D58DF}" dt="2023-09-15T07:01:10.807" v="0"/>
          <pc:sldLayoutMkLst>
            <pc:docMk/>
            <pc:sldMasterMk cId="964839038" sldId="2147483677"/>
            <pc:sldLayoutMk cId="2729482655" sldId="2147483682"/>
          </pc:sldLayoutMkLst>
        </pc:sldLayoutChg>
        <pc:sldLayoutChg chg="del">
          <pc:chgData name="小山　祐季" userId="S::oom2325225@stu.o-hara.ac.jp::b0fc2687-1f44-4104-9ad3-a9ff655377aa" providerId="AD" clId="Web-{40035EAD-3DA3-4CE9-8610-60B4F32D58DF}" dt="2023-09-15T07:01:10.807" v="0"/>
          <pc:sldLayoutMkLst>
            <pc:docMk/>
            <pc:sldMasterMk cId="964839038" sldId="2147483677"/>
            <pc:sldLayoutMk cId="1883881321" sldId="2147483683"/>
          </pc:sldLayoutMkLst>
        </pc:sldLayoutChg>
        <pc:sldLayoutChg chg="del">
          <pc:chgData name="小山　祐季" userId="S::oom2325225@stu.o-hara.ac.jp::b0fc2687-1f44-4104-9ad3-a9ff655377aa" providerId="AD" clId="Web-{40035EAD-3DA3-4CE9-8610-60B4F32D58DF}" dt="2023-09-15T07:01:10.807" v="0"/>
          <pc:sldLayoutMkLst>
            <pc:docMk/>
            <pc:sldMasterMk cId="964839038" sldId="2147483677"/>
            <pc:sldLayoutMk cId="3398723665" sldId="2147483684"/>
          </pc:sldLayoutMkLst>
        </pc:sldLayoutChg>
        <pc:sldLayoutChg chg="del">
          <pc:chgData name="小山　祐季" userId="S::oom2325225@stu.o-hara.ac.jp::b0fc2687-1f44-4104-9ad3-a9ff655377aa" providerId="AD" clId="Web-{40035EAD-3DA3-4CE9-8610-60B4F32D58DF}" dt="2023-09-15T07:01:10.807" v="0"/>
          <pc:sldLayoutMkLst>
            <pc:docMk/>
            <pc:sldMasterMk cId="964839038" sldId="2147483677"/>
            <pc:sldLayoutMk cId="255427234" sldId="2147483685"/>
          </pc:sldLayoutMkLst>
        </pc:sldLayoutChg>
        <pc:sldLayoutChg chg="del">
          <pc:chgData name="小山　祐季" userId="S::oom2325225@stu.o-hara.ac.jp::b0fc2687-1f44-4104-9ad3-a9ff655377aa" providerId="AD" clId="Web-{40035EAD-3DA3-4CE9-8610-60B4F32D58DF}" dt="2023-09-15T07:01:10.807" v="0"/>
          <pc:sldLayoutMkLst>
            <pc:docMk/>
            <pc:sldMasterMk cId="964839038" sldId="2147483677"/>
            <pc:sldLayoutMk cId="3907593769" sldId="2147483686"/>
          </pc:sldLayoutMkLst>
        </pc:sldLayoutChg>
        <pc:sldLayoutChg chg="del">
          <pc:chgData name="小山　祐季" userId="S::oom2325225@stu.o-hara.ac.jp::b0fc2687-1f44-4104-9ad3-a9ff655377aa" providerId="AD" clId="Web-{40035EAD-3DA3-4CE9-8610-60B4F32D58DF}" dt="2023-09-15T07:01:10.807" v="0"/>
          <pc:sldLayoutMkLst>
            <pc:docMk/>
            <pc:sldMasterMk cId="964839038" sldId="2147483677"/>
            <pc:sldLayoutMk cId="983484823" sldId="2147483687"/>
          </pc:sldLayoutMkLst>
        </pc:sldLayoutChg>
        <pc:sldLayoutChg chg="del">
          <pc:chgData name="小山　祐季" userId="S::oom2325225@stu.o-hara.ac.jp::b0fc2687-1f44-4104-9ad3-a9ff655377aa" providerId="AD" clId="Web-{40035EAD-3DA3-4CE9-8610-60B4F32D58DF}" dt="2023-09-15T07:01:10.807" v="0"/>
          <pc:sldLayoutMkLst>
            <pc:docMk/>
            <pc:sldMasterMk cId="964839038" sldId="2147483677"/>
            <pc:sldLayoutMk cId="3043944405" sldId="2147483688"/>
          </pc:sldLayoutMkLst>
        </pc:sldLayoutChg>
      </pc:sldMasterChg>
      <pc:sldMasterChg chg="add del addSldLayout delSldLayout modSldLayout">
        <pc:chgData name="小山　祐季" userId="S::oom2325225@stu.o-hara.ac.jp::b0fc2687-1f44-4104-9ad3-a9ff655377aa" providerId="AD" clId="Web-{40035EAD-3DA3-4CE9-8610-60B4F32D58DF}" dt="2023-09-15T07:01:25.416" v="1"/>
        <pc:sldMasterMkLst>
          <pc:docMk/>
          <pc:sldMasterMk cId="2003088780" sldId="2147483689"/>
        </pc:sldMasterMkLst>
        <pc:sldLayoutChg chg="add del mod replId">
          <pc:chgData name="小山　祐季" userId="S::oom2325225@stu.o-hara.ac.jp::b0fc2687-1f44-4104-9ad3-a9ff655377aa" providerId="AD" clId="Web-{40035EAD-3DA3-4CE9-8610-60B4F32D58DF}" dt="2023-09-15T07:01:25.416" v="1"/>
          <pc:sldLayoutMkLst>
            <pc:docMk/>
            <pc:sldMasterMk cId="2003088780" sldId="2147483689"/>
            <pc:sldLayoutMk cId="145053035" sldId="2147483690"/>
          </pc:sldLayoutMkLst>
        </pc:sldLayoutChg>
        <pc:sldLayoutChg chg="add del mod replId">
          <pc:chgData name="小山　祐季" userId="S::oom2325225@stu.o-hara.ac.jp::b0fc2687-1f44-4104-9ad3-a9ff655377aa" providerId="AD" clId="Web-{40035EAD-3DA3-4CE9-8610-60B4F32D58DF}" dt="2023-09-15T07:01:25.416" v="1"/>
          <pc:sldLayoutMkLst>
            <pc:docMk/>
            <pc:sldMasterMk cId="2003088780" sldId="2147483689"/>
            <pc:sldLayoutMk cId="3377422726" sldId="2147483691"/>
          </pc:sldLayoutMkLst>
        </pc:sldLayoutChg>
        <pc:sldLayoutChg chg="add del mod replId">
          <pc:chgData name="小山　祐季" userId="S::oom2325225@stu.o-hara.ac.jp::b0fc2687-1f44-4104-9ad3-a9ff655377aa" providerId="AD" clId="Web-{40035EAD-3DA3-4CE9-8610-60B4F32D58DF}" dt="2023-09-15T07:01:25.416" v="1"/>
          <pc:sldLayoutMkLst>
            <pc:docMk/>
            <pc:sldMasterMk cId="2003088780" sldId="2147483689"/>
            <pc:sldLayoutMk cId="4290644323" sldId="2147483692"/>
          </pc:sldLayoutMkLst>
        </pc:sldLayoutChg>
        <pc:sldLayoutChg chg="add del mod replId">
          <pc:chgData name="小山　祐季" userId="S::oom2325225@stu.o-hara.ac.jp::b0fc2687-1f44-4104-9ad3-a9ff655377aa" providerId="AD" clId="Web-{40035EAD-3DA3-4CE9-8610-60B4F32D58DF}" dt="2023-09-15T07:01:25.416" v="1"/>
          <pc:sldLayoutMkLst>
            <pc:docMk/>
            <pc:sldMasterMk cId="2003088780" sldId="2147483689"/>
            <pc:sldLayoutMk cId="3689823933" sldId="2147483693"/>
          </pc:sldLayoutMkLst>
        </pc:sldLayoutChg>
        <pc:sldLayoutChg chg="add del mod replId">
          <pc:chgData name="小山　祐季" userId="S::oom2325225@stu.o-hara.ac.jp::b0fc2687-1f44-4104-9ad3-a9ff655377aa" providerId="AD" clId="Web-{40035EAD-3DA3-4CE9-8610-60B4F32D58DF}" dt="2023-09-15T07:01:25.416" v="1"/>
          <pc:sldLayoutMkLst>
            <pc:docMk/>
            <pc:sldMasterMk cId="2003088780" sldId="2147483689"/>
            <pc:sldLayoutMk cId="365996202" sldId="2147483694"/>
          </pc:sldLayoutMkLst>
        </pc:sldLayoutChg>
        <pc:sldLayoutChg chg="add del mod replId">
          <pc:chgData name="小山　祐季" userId="S::oom2325225@stu.o-hara.ac.jp::b0fc2687-1f44-4104-9ad3-a9ff655377aa" providerId="AD" clId="Web-{40035EAD-3DA3-4CE9-8610-60B4F32D58DF}" dt="2023-09-15T07:01:25.416" v="1"/>
          <pc:sldLayoutMkLst>
            <pc:docMk/>
            <pc:sldMasterMk cId="2003088780" sldId="2147483689"/>
            <pc:sldLayoutMk cId="1839172052" sldId="2147483695"/>
          </pc:sldLayoutMkLst>
        </pc:sldLayoutChg>
        <pc:sldLayoutChg chg="add del mod replId">
          <pc:chgData name="小山　祐季" userId="S::oom2325225@stu.o-hara.ac.jp::b0fc2687-1f44-4104-9ad3-a9ff655377aa" providerId="AD" clId="Web-{40035EAD-3DA3-4CE9-8610-60B4F32D58DF}" dt="2023-09-15T07:01:25.416" v="1"/>
          <pc:sldLayoutMkLst>
            <pc:docMk/>
            <pc:sldMasterMk cId="2003088780" sldId="2147483689"/>
            <pc:sldLayoutMk cId="344772261" sldId="2147483696"/>
          </pc:sldLayoutMkLst>
        </pc:sldLayoutChg>
        <pc:sldLayoutChg chg="add del mod replId">
          <pc:chgData name="小山　祐季" userId="S::oom2325225@stu.o-hara.ac.jp::b0fc2687-1f44-4104-9ad3-a9ff655377aa" providerId="AD" clId="Web-{40035EAD-3DA3-4CE9-8610-60B4F32D58DF}" dt="2023-09-15T07:01:25.416" v="1"/>
          <pc:sldLayoutMkLst>
            <pc:docMk/>
            <pc:sldMasterMk cId="2003088780" sldId="2147483689"/>
            <pc:sldLayoutMk cId="2520993511" sldId="2147483697"/>
          </pc:sldLayoutMkLst>
        </pc:sldLayoutChg>
        <pc:sldLayoutChg chg="add del mod replId">
          <pc:chgData name="小山　祐季" userId="S::oom2325225@stu.o-hara.ac.jp::b0fc2687-1f44-4104-9ad3-a9ff655377aa" providerId="AD" clId="Web-{40035EAD-3DA3-4CE9-8610-60B4F32D58DF}" dt="2023-09-15T07:01:25.416" v="1"/>
          <pc:sldLayoutMkLst>
            <pc:docMk/>
            <pc:sldMasterMk cId="2003088780" sldId="2147483689"/>
            <pc:sldLayoutMk cId="366154540" sldId="2147483698"/>
          </pc:sldLayoutMkLst>
        </pc:sldLayoutChg>
        <pc:sldLayoutChg chg="add del mod replId">
          <pc:chgData name="小山　祐季" userId="S::oom2325225@stu.o-hara.ac.jp::b0fc2687-1f44-4104-9ad3-a9ff655377aa" providerId="AD" clId="Web-{40035EAD-3DA3-4CE9-8610-60B4F32D58DF}" dt="2023-09-15T07:01:25.416" v="1"/>
          <pc:sldLayoutMkLst>
            <pc:docMk/>
            <pc:sldMasterMk cId="2003088780" sldId="2147483689"/>
            <pc:sldLayoutMk cId="1559112287" sldId="2147483699"/>
          </pc:sldLayoutMkLst>
        </pc:sldLayoutChg>
        <pc:sldLayoutChg chg="add del mod replId">
          <pc:chgData name="小山　祐季" userId="S::oom2325225@stu.o-hara.ac.jp::b0fc2687-1f44-4104-9ad3-a9ff655377aa" providerId="AD" clId="Web-{40035EAD-3DA3-4CE9-8610-60B4F32D58DF}" dt="2023-09-15T07:01:25.416" v="1"/>
          <pc:sldLayoutMkLst>
            <pc:docMk/>
            <pc:sldMasterMk cId="2003088780" sldId="2147483689"/>
            <pc:sldLayoutMk cId="1810251632" sldId="2147483700"/>
          </pc:sldLayoutMkLst>
        </pc:sldLayoutChg>
      </pc:sldMasterChg>
      <pc:sldMasterChg chg="add addSldLayout modSldLayout">
        <pc:chgData name="小山　祐季" userId="S::oom2325225@stu.o-hara.ac.jp::b0fc2687-1f44-4104-9ad3-a9ff655377aa" providerId="AD" clId="Web-{40035EAD-3DA3-4CE9-8610-60B4F32D58DF}" dt="2023-09-15T07:01:25.416" v="1"/>
        <pc:sldMasterMkLst>
          <pc:docMk/>
          <pc:sldMasterMk cId="2006156776" sldId="2147483701"/>
        </pc:sldMasterMkLst>
        <pc:sldLayoutChg chg="add mod replId">
          <pc:chgData name="小山　祐季" userId="S::oom2325225@stu.o-hara.ac.jp::b0fc2687-1f44-4104-9ad3-a9ff655377aa" providerId="AD" clId="Web-{40035EAD-3DA3-4CE9-8610-60B4F32D58DF}" dt="2023-09-15T07:01:25.416" v="1"/>
          <pc:sldLayoutMkLst>
            <pc:docMk/>
            <pc:sldMasterMk cId="2006156776" sldId="2147483701"/>
            <pc:sldLayoutMk cId="3700313942" sldId="2147483702"/>
          </pc:sldLayoutMkLst>
        </pc:sldLayoutChg>
        <pc:sldLayoutChg chg="add mod replId">
          <pc:chgData name="小山　祐季" userId="S::oom2325225@stu.o-hara.ac.jp::b0fc2687-1f44-4104-9ad3-a9ff655377aa" providerId="AD" clId="Web-{40035EAD-3DA3-4CE9-8610-60B4F32D58DF}" dt="2023-09-15T07:01:25.416" v="1"/>
          <pc:sldLayoutMkLst>
            <pc:docMk/>
            <pc:sldMasterMk cId="2006156776" sldId="2147483701"/>
            <pc:sldLayoutMk cId="3591860154" sldId="2147483703"/>
          </pc:sldLayoutMkLst>
        </pc:sldLayoutChg>
        <pc:sldLayoutChg chg="add mod replId">
          <pc:chgData name="小山　祐季" userId="S::oom2325225@stu.o-hara.ac.jp::b0fc2687-1f44-4104-9ad3-a9ff655377aa" providerId="AD" clId="Web-{40035EAD-3DA3-4CE9-8610-60B4F32D58DF}" dt="2023-09-15T07:01:25.416" v="1"/>
          <pc:sldLayoutMkLst>
            <pc:docMk/>
            <pc:sldMasterMk cId="2006156776" sldId="2147483701"/>
            <pc:sldLayoutMk cId="4018908117" sldId="2147483704"/>
          </pc:sldLayoutMkLst>
        </pc:sldLayoutChg>
        <pc:sldLayoutChg chg="add mod replId">
          <pc:chgData name="小山　祐季" userId="S::oom2325225@stu.o-hara.ac.jp::b0fc2687-1f44-4104-9ad3-a9ff655377aa" providerId="AD" clId="Web-{40035EAD-3DA3-4CE9-8610-60B4F32D58DF}" dt="2023-09-15T07:01:25.416" v="1"/>
          <pc:sldLayoutMkLst>
            <pc:docMk/>
            <pc:sldMasterMk cId="2006156776" sldId="2147483701"/>
            <pc:sldLayoutMk cId="345175241" sldId="2147483705"/>
          </pc:sldLayoutMkLst>
        </pc:sldLayoutChg>
        <pc:sldLayoutChg chg="add mod replId">
          <pc:chgData name="小山　祐季" userId="S::oom2325225@stu.o-hara.ac.jp::b0fc2687-1f44-4104-9ad3-a9ff655377aa" providerId="AD" clId="Web-{40035EAD-3DA3-4CE9-8610-60B4F32D58DF}" dt="2023-09-15T07:01:25.416" v="1"/>
          <pc:sldLayoutMkLst>
            <pc:docMk/>
            <pc:sldMasterMk cId="2006156776" sldId="2147483701"/>
            <pc:sldLayoutMk cId="818181506" sldId="2147483706"/>
          </pc:sldLayoutMkLst>
        </pc:sldLayoutChg>
        <pc:sldLayoutChg chg="add mod replId">
          <pc:chgData name="小山　祐季" userId="S::oom2325225@stu.o-hara.ac.jp::b0fc2687-1f44-4104-9ad3-a9ff655377aa" providerId="AD" clId="Web-{40035EAD-3DA3-4CE9-8610-60B4F32D58DF}" dt="2023-09-15T07:01:25.416" v="1"/>
          <pc:sldLayoutMkLst>
            <pc:docMk/>
            <pc:sldMasterMk cId="2006156776" sldId="2147483701"/>
            <pc:sldLayoutMk cId="4203022404" sldId="2147483707"/>
          </pc:sldLayoutMkLst>
        </pc:sldLayoutChg>
        <pc:sldLayoutChg chg="add mod replId">
          <pc:chgData name="小山　祐季" userId="S::oom2325225@stu.o-hara.ac.jp::b0fc2687-1f44-4104-9ad3-a9ff655377aa" providerId="AD" clId="Web-{40035EAD-3DA3-4CE9-8610-60B4F32D58DF}" dt="2023-09-15T07:01:25.416" v="1"/>
          <pc:sldLayoutMkLst>
            <pc:docMk/>
            <pc:sldMasterMk cId="2006156776" sldId="2147483701"/>
            <pc:sldLayoutMk cId="4084495480" sldId="2147483708"/>
          </pc:sldLayoutMkLst>
        </pc:sldLayoutChg>
        <pc:sldLayoutChg chg="add mod replId">
          <pc:chgData name="小山　祐季" userId="S::oom2325225@stu.o-hara.ac.jp::b0fc2687-1f44-4104-9ad3-a9ff655377aa" providerId="AD" clId="Web-{40035EAD-3DA3-4CE9-8610-60B4F32D58DF}" dt="2023-09-15T07:01:25.416" v="1"/>
          <pc:sldLayoutMkLst>
            <pc:docMk/>
            <pc:sldMasterMk cId="2006156776" sldId="2147483701"/>
            <pc:sldLayoutMk cId="1020044427" sldId="2147483709"/>
          </pc:sldLayoutMkLst>
        </pc:sldLayoutChg>
        <pc:sldLayoutChg chg="add mod replId">
          <pc:chgData name="小山　祐季" userId="S::oom2325225@stu.o-hara.ac.jp::b0fc2687-1f44-4104-9ad3-a9ff655377aa" providerId="AD" clId="Web-{40035EAD-3DA3-4CE9-8610-60B4F32D58DF}" dt="2023-09-15T07:01:25.416" v="1"/>
          <pc:sldLayoutMkLst>
            <pc:docMk/>
            <pc:sldMasterMk cId="2006156776" sldId="2147483701"/>
            <pc:sldLayoutMk cId="1468820026" sldId="2147483710"/>
          </pc:sldLayoutMkLst>
        </pc:sldLayoutChg>
        <pc:sldLayoutChg chg="add mod replId">
          <pc:chgData name="小山　祐季" userId="S::oom2325225@stu.o-hara.ac.jp::b0fc2687-1f44-4104-9ad3-a9ff655377aa" providerId="AD" clId="Web-{40035EAD-3DA3-4CE9-8610-60B4F32D58DF}" dt="2023-09-15T07:01:25.416" v="1"/>
          <pc:sldLayoutMkLst>
            <pc:docMk/>
            <pc:sldMasterMk cId="2006156776" sldId="2147483701"/>
            <pc:sldLayoutMk cId="2676603576" sldId="2147483711"/>
          </pc:sldLayoutMkLst>
        </pc:sldLayoutChg>
        <pc:sldLayoutChg chg="add mod replId">
          <pc:chgData name="小山　祐季" userId="S::oom2325225@stu.o-hara.ac.jp::b0fc2687-1f44-4104-9ad3-a9ff655377aa" providerId="AD" clId="Web-{40035EAD-3DA3-4CE9-8610-60B4F32D58DF}" dt="2023-09-15T07:01:25.416" v="1"/>
          <pc:sldLayoutMkLst>
            <pc:docMk/>
            <pc:sldMasterMk cId="2006156776" sldId="2147483701"/>
            <pc:sldLayoutMk cId="1429155185" sldId="2147483712"/>
          </pc:sldLayoutMkLst>
        </pc:sldLayoutChg>
      </pc:sldMasterChg>
    </pc:docChg>
  </pc:docChgLst>
  <pc:docChgLst>
    <pc:chgData name="高橋　凪" userId="S::oom2325059@stu.o-hara.ac.jp::c9b30552-8b5e-470c-a056-67fda79cde49" providerId="AD" clId="Web-{48C7B349-6181-45DB-B9BB-C145FA6A6F3C}"/>
    <pc:docChg chg="modSld">
      <pc:chgData name="高橋　凪" userId="S::oom2325059@stu.o-hara.ac.jp::c9b30552-8b5e-470c-a056-67fda79cde49" providerId="AD" clId="Web-{48C7B349-6181-45DB-B9BB-C145FA6A6F3C}" dt="2023-09-28T06:31:54.936" v="1"/>
      <pc:docMkLst>
        <pc:docMk/>
      </pc:docMkLst>
      <pc:sldChg chg="modTransition">
        <pc:chgData name="高橋　凪" userId="S::oom2325059@stu.o-hara.ac.jp::c9b30552-8b5e-470c-a056-67fda79cde49" providerId="AD" clId="Web-{48C7B349-6181-45DB-B9BB-C145FA6A6F3C}" dt="2023-09-28T06:31:54.936" v="1"/>
        <pc:sldMkLst>
          <pc:docMk/>
          <pc:sldMk cId="3344378891" sldId="258"/>
        </pc:sldMkLst>
      </pc:sldChg>
    </pc:docChg>
  </pc:docChgLst>
  <pc:docChgLst>
    <pc:chgData name="根岸　将希" userId="S::oom2325025@stu.o-hara.ac.jp::94c017ac-9979-402c-bf59-75f86f058fc5" providerId="AD" clId="Web-{230B3932-12A5-4C8C-BABE-C74F5B19F126}"/>
    <pc:docChg chg="modSld sldOrd">
      <pc:chgData name="根岸　将希" userId="S::oom2325025@stu.o-hara.ac.jp::94c017ac-9979-402c-bf59-75f86f058fc5" providerId="AD" clId="Web-{230B3932-12A5-4C8C-BABE-C74F5B19F126}" dt="2023-09-25T07:48:56.693" v="94"/>
      <pc:docMkLst>
        <pc:docMk/>
      </pc:docMkLst>
      <pc:sldChg chg="modSp">
        <pc:chgData name="根岸　将希" userId="S::oom2325025@stu.o-hara.ac.jp::94c017ac-9979-402c-bf59-75f86f058fc5" providerId="AD" clId="Web-{230B3932-12A5-4C8C-BABE-C74F5B19F126}" dt="2023-09-25T07:33:57.654" v="17" actId="20577"/>
        <pc:sldMkLst>
          <pc:docMk/>
          <pc:sldMk cId="219874567" sldId="260"/>
        </pc:sldMkLst>
        <pc:spChg chg="mod">
          <ac:chgData name="根岸　将希" userId="S::oom2325025@stu.o-hara.ac.jp::94c017ac-9979-402c-bf59-75f86f058fc5" providerId="AD" clId="Web-{230B3932-12A5-4C8C-BABE-C74F5B19F126}" dt="2023-09-25T07:33:57.654" v="17" actId="20577"/>
          <ac:spMkLst>
            <pc:docMk/>
            <pc:sldMk cId="219874567" sldId="260"/>
            <ac:spMk id="7" creationId="{A8645C94-CECE-C866-E7AC-5FB7CF79B0EE}"/>
          </ac:spMkLst>
        </pc:spChg>
      </pc:sldChg>
      <pc:sldChg chg="modSp">
        <pc:chgData name="根岸　将希" userId="S::oom2325025@stu.o-hara.ac.jp::94c017ac-9979-402c-bf59-75f86f058fc5" providerId="AD" clId="Web-{230B3932-12A5-4C8C-BABE-C74F5B19F126}" dt="2023-09-25T07:33:22.434" v="12"/>
        <pc:sldMkLst>
          <pc:docMk/>
          <pc:sldMk cId="2652497130" sldId="261"/>
        </pc:sldMkLst>
        <pc:spChg chg="mod">
          <ac:chgData name="根岸　将希" userId="S::oom2325025@stu.o-hara.ac.jp::94c017ac-9979-402c-bf59-75f86f058fc5" providerId="AD" clId="Web-{230B3932-12A5-4C8C-BABE-C74F5B19F126}" dt="2023-09-25T07:33:01.980" v="8" actId="20577"/>
          <ac:spMkLst>
            <pc:docMk/>
            <pc:sldMk cId="2652497130" sldId="261"/>
            <ac:spMk id="3" creationId="{6F0A72AE-C6AD-19E0-9BFF-78E72C4CD8EE}"/>
          </ac:spMkLst>
        </pc:spChg>
        <pc:spChg chg="mod">
          <ac:chgData name="根岸　将希" userId="S::oom2325025@stu.o-hara.ac.jp::94c017ac-9979-402c-bf59-75f86f058fc5" providerId="AD" clId="Web-{230B3932-12A5-4C8C-BABE-C74F5B19F126}" dt="2023-09-25T07:33:22.434" v="12"/>
          <ac:spMkLst>
            <pc:docMk/>
            <pc:sldMk cId="2652497130" sldId="261"/>
            <ac:spMk id="6" creationId="{C9C0FFA6-EC52-56AE-2771-2F3F5F3CE21F}"/>
          </ac:spMkLst>
        </pc:spChg>
        <pc:picChg chg="mod">
          <ac:chgData name="根岸　将希" userId="S::oom2325025@stu.o-hara.ac.jp::94c017ac-9979-402c-bf59-75f86f058fc5" providerId="AD" clId="Web-{230B3932-12A5-4C8C-BABE-C74F5B19F126}" dt="2023-09-25T07:33:05.761" v="9" actId="1076"/>
          <ac:picMkLst>
            <pc:docMk/>
            <pc:sldMk cId="2652497130" sldId="261"/>
            <ac:picMk id="7" creationId="{5367C4DB-CCF9-BA69-5E0C-E9D5BBD0EDB0}"/>
          </ac:picMkLst>
        </pc:picChg>
        <pc:picChg chg="mod">
          <ac:chgData name="根岸　将希" userId="S::oom2325025@stu.o-hara.ac.jp::94c017ac-9979-402c-bf59-75f86f058fc5" providerId="AD" clId="Web-{230B3932-12A5-4C8C-BABE-C74F5B19F126}" dt="2023-09-25T07:33:11.371" v="11" actId="1076"/>
          <ac:picMkLst>
            <pc:docMk/>
            <pc:sldMk cId="2652497130" sldId="261"/>
            <ac:picMk id="10" creationId="{00DFFD07-AFBB-F949-D4BA-8020D453ADDC}"/>
          </ac:picMkLst>
        </pc:picChg>
      </pc:sldChg>
      <pc:sldChg chg="modSp">
        <pc:chgData name="根岸　将希" userId="S::oom2325025@stu.o-hara.ac.jp::94c017ac-9979-402c-bf59-75f86f058fc5" providerId="AD" clId="Web-{230B3932-12A5-4C8C-BABE-C74F5B19F126}" dt="2023-09-25T07:34:19.060" v="27" actId="1076"/>
        <pc:sldMkLst>
          <pc:docMk/>
          <pc:sldMk cId="4063803380" sldId="264"/>
        </pc:sldMkLst>
        <pc:spChg chg="mod">
          <ac:chgData name="根岸　将希" userId="S::oom2325025@stu.o-hara.ac.jp::94c017ac-9979-402c-bf59-75f86f058fc5" providerId="AD" clId="Web-{230B3932-12A5-4C8C-BABE-C74F5B19F126}" dt="2023-09-25T07:34:19.060" v="27" actId="1076"/>
          <ac:spMkLst>
            <pc:docMk/>
            <pc:sldMk cId="4063803380" sldId="264"/>
            <ac:spMk id="2" creationId="{0F433D0C-F29B-EF17-3C34-D673271DE8F5}"/>
          </ac:spMkLst>
        </pc:spChg>
        <pc:spChg chg="mod">
          <ac:chgData name="根岸　将希" userId="S::oom2325025@stu.o-hara.ac.jp::94c017ac-9979-402c-bf59-75f86f058fc5" providerId="AD" clId="Web-{230B3932-12A5-4C8C-BABE-C74F5B19F126}" dt="2023-09-25T07:34:10.841" v="26" actId="20577"/>
          <ac:spMkLst>
            <pc:docMk/>
            <pc:sldMk cId="4063803380" sldId="264"/>
            <ac:spMk id="8" creationId="{7175D6F0-07AC-D697-324F-9AD8FDCD65C2}"/>
          </ac:spMkLst>
        </pc:spChg>
      </pc:sldChg>
      <pc:sldChg chg="modSp">
        <pc:chgData name="根岸　将希" userId="S::oom2325025@stu.o-hara.ac.jp::94c017ac-9979-402c-bf59-75f86f058fc5" providerId="AD" clId="Web-{230B3932-12A5-4C8C-BABE-C74F5B19F126}" dt="2023-09-25T07:34:51.889" v="33" actId="1076"/>
        <pc:sldMkLst>
          <pc:docMk/>
          <pc:sldMk cId="3066334184" sldId="265"/>
        </pc:sldMkLst>
        <pc:spChg chg="mod">
          <ac:chgData name="根岸　将希" userId="S::oom2325025@stu.o-hara.ac.jp::94c017ac-9979-402c-bf59-75f86f058fc5" providerId="AD" clId="Web-{230B3932-12A5-4C8C-BABE-C74F5B19F126}" dt="2023-09-25T07:34:51.889" v="33" actId="1076"/>
          <ac:spMkLst>
            <pc:docMk/>
            <pc:sldMk cId="3066334184" sldId="265"/>
            <ac:spMk id="2" creationId="{C57A7C6C-F11B-B1A5-58BF-561C2C29F1D5}"/>
          </ac:spMkLst>
        </pc:spChg>
      </pc:sldChg>
      <pc:sldChg chg="modSp">
        <pc:chgData name="根岸　将希" userId="S::oom2325025@stu.o-hara.ac.jp::94c017ac-9979-402c-bf59-75f86f058fc5" providerId="AD" clId="Web-{230B3932-12A5-4C8C-BABE-C74F5B19F126}" dt="2023-09-25T07:34:34.982" v="32" actId="20577"/>
        <pc:sldMkLst>
          <pc:docMk/>
          <pc:sldMk cId="2409406200" sldId="266"/>
        </pc:sldMkLst>
        <pc:spChg chg="mod">
          <ac:chgData name="根岸　将希" userId="S::oom2325025@stu.o-hara.ac.jp::94c017ac-9979-402c-bf59-75f86f058fc5" providerId="AD" clId="Web-{230B3932-12A5-4C8C-BABE-C74F5B19F126}" dt="2023-09-25T07:34:29.420" v="30" actId="14100"/>
          <ac:spMkLst>
            <pc:docMk/>
            <pc:sldMk cId="2409406200" sldId="266"/>
            <ac:spMk id="6" creationId="{7D47E62C-20C8-C2AA-0E2E-F8C7C4EB3DAD}"/>
          </ac:spMkLst>
        </pc:spChg>
        <pc:spChg chg="mod">
          <ac:chgData name="根岸　将希" userId="S::oom2325025@stu.o-hara.ac.jp::94c017ac-9979-402c-bf59-75f86f058fc5" providerId="AD" clId="Web-{230B3932-12A5-4C8C-BABE-C74F5B19F126}" dt="2023-09-25T07:34:34.982" v="32" actId="20577"/>
          <ac:spMkLst>
            <pc:docMk/>
            <pc:sldMk cId="2409406200" sldId="266"/>
            <ac:spMk id="10" creationId="{23CB97E3-DCDA-2E02-ABEC-1177746734F3}"/>
          </ac:spMkLst>
        </pc:spChg>
      </pc:sldChg>
      <pc:sldChg chg="ord">
        <pc:chgData name="根岸　将希" userId="S::oom2325025@stu.o-hara.ac.jp::94c017ac-9979-402c-bf59-75f86f058fc5" providerId="AD" clId="Web-{230B3932-12A5-4C8C-BABE-C74F5B19F126}" dt="2023-09-25T07:48:56.693" v="94"/>
        <pc:sldMkLst>
          <pc:docMk/>
          <pc:sldMk cId="1210233373" sldId="267"/>
        </pc:sldMkLst>
      </pc:sldChg>
      <pc:sldChg chg="addSp modSp ord">
        <pc:chgData name="根岸　将希" userId="S::oom2325025@stu.o-hara.ac.jp::94c017ac-9979-402c-bf59-75f86f058fc5" providerId="AD" clId="Web-{230B3932-12A5-4C8C-BABE-C74F5B19F126}" dt="2023-09-25T07:47:18.768" v="93" actId="1076"/>
        <pc:sldMkLst>
          <pc:docMk/>
          <pc:sldMk cId="4179010851" sldId="273"/>
        </pc:sldMkLst>
        <pc:spChg chg="mod">
          <ac:chgData name="根岸　将希" userId="S::oom2325025@stu.o-hara.ac.jp::94c017ac-9979-402c-bf59-75f86f058fc5" providerId="AD" clId="Web-{230B3932-12A5-4C8C-BABE-C74F5B19F126}" dt="2023-09-25T07:44:04.326" v="71" actId="20577"/>
          <ac:spMkLst>
            <pc:docMk/>
            <pc:sldMk cId="4179010851" sldId="273"/>
            <ac:spMk id="2" creationId="{33F670D7-A270-3AC4-1DD6-DA256708DD21}"/>
          </ac:spMkLst>
        </pc:spChg>
        <pc:spChg chg="mod">
          <ac:chgData name="根岸　将希" userId="S::oom2325025@stu.o-hara.ac.jp::94c017ac-9979-402c-bf59-75f86f058fc5" providerId="AD" clId="Web-{230B3932-12A5-4C8C-BABE-C74F5B19F126}" dt="2023-09-25T07:45:51.078" v="84" actId="1076"/>
          <ac:spMkLst>
            <pc:docMk/>
            <pc:sldMk cId="4179010851" sldId="273"/>
            <ac:spMk id="3" creationId="{0C6C4CBF-0E94-7423-D8A1-58BAE863466B}"/>
          </ac:spMkLst>
        </pc:spChg>
        <pc:spChg chg="mod">
          <ac:chgData name="根岸　将希" userId="S::oom2325025@stu.o-hara.ac.jp::94c017ac-9979-402c-bf59-75f86f058fc5" providerId="AD" clId="Web-{230B3932-12A5-4C8C-BABE-C74F5B19F126}" dt="2023-09-25T07:45:53.500" v="85" actId="1076"/>
          <ac:spMkLst>
            <pc:docMk/>
            <pc:sldMk cId="4179010851" sldId="273"/>
            <ac:spMk id="4" creationId="{1FEE2EFB-3A38-9891-ADE1-288DA458A57A}"/>
          </ac:spMkLst>
        </pc:spChg>
        <pc:picChg chg="mod">
          <ac:chgData name="根岸　将希" userId="S::oom2325025@stu.o-hara.ac.jp::94c017ac-9979-402c-bf59-75f86f058fc5" providerId="AD" clId="Web-{230B3932-12A5-4C8C-BABE-C74F5B19F126}" dt="2023-09-25T07:41:09.805" v="49" actId="1076"/>
          <ac:picMkLst>
            <pc:docMk/>
            <pc:sldMk cId="4179010851" sldId="273"/>
            <ac:picMk id="5" creationId="{D8E0E392-36C1-9900-012C-F8FDFD2D0DA4}"/>
          </ac:picMkLst>
        </pc:picChg>
        <pc:picChg chg="add mod">
          <ac:chgData name="根岸　将希" userId="S::oom2325025@stu.o-hara.ac.jp::94c017ac-9979-402c-bf59-75f86f058fc5" providerId="AD" clId="Web-{230B3932-12A5-4C8C-BABE-C74F5B19F126}" dt="2023-09-25T07:47:18.768" v="93" actId="1076"/>
          <ac:picMkLst>
            <pc:docMk/>
            <pc:sldMk cId="4179010851" sldId="273"/>
            <ac:picMk id="9" creationId="{D2F7AB10-9D61-873A-DF26-DE91F08CE190}"/>
          </ac:picMkLst>
        </pc:picChg>
      </pc:sldChg>
    </pc:docChg>
  </pc:docChgLst>
  <pc:docChgLst>
    <pc:chgData name="小山　祐季" userId="S::oom2325225@stu.o-hara.ac.jp::b0fc2687-1f44-4104-9ad3-a9ff655377aa" providerId="AD" clId="Web-{E225E50D-0BDD-4369-9A0E-A7E6A551DF13}"/>
    <pc:docChg chg="modSld">
      <pc:chgData name="小山　祐季" userId="S::oom2325225@stu.o-hara.ac.jp::b0fc2687-1f44-4104-9ad3-a9ff655377aa" providerId="AD" clId="Web-{E225E50D-0BDD-4369-9A0E-A7E6A551DF13}" dt="2023-09-28T06:09:21.259" v="4" actId="14100"/>
      <pc:docMkLst>
        <pc:docMk/>
      </pc:docMkLst>
      <pc:sldChg chg="modSp">
        <pc:chgData name="小山　祐季" userId="S::oom2325225@stu.o-hara.ac.jp::b0fc2687-1f44-4104-9ad3-a9ff655377aa" providerId="AD" clId="Web-{E225E50D-0BDD-4369-9A0E-A7E6A551DF13}" dt="2023-09-28T06:09:21.259" v="4" actId="14100"/>
        <pc:sldMkLst>
          <pc:docMk/>
          <pc:sldMk cId="219874567" sldId="260"/>
        </pc:sldMkLst>
        <pc:spChg chg="mod">
          <ac:chgData name="小山　祐季" userId="S::oom2325225@stu.o-hara.ac.jp::b0fc2687-1f44-4104-9ad3-a9ff655377aa" providerId="AD" clId="Web-{E225E50D-0BDD-4369-9A0E-A7E6A551DF13}" dt="2023-09-28T06:09:21.259" v="4" actId="14100"/>
          <ac:spMkLst>
            <pc:docMk/>
            <pc:sldMk cId="219874567" sldId="260"/>
            <ac:spMk id="7" creationId="{A8645C94-CECE-C866-E7AC-5FB7CF79B0EE}"/>
          </ac:spMkLst>
        </pc:spChg>
      </pc:sldChg>
    </pc:docChg>
  </pc:docChgLst>
  <pc:docChgLst>
    <pc:chgData name="杉田　祐貴" userId="S::oom2325021@stu.o-hara.ac.jp::c999fa3b-d33c-4333-ac95-bdf3e2ace282" providerId="AD" clId="Web-{414F9CA5-8AC3-4927-A97D-3CF847B053BA}"/>
    <pc:docChg chg="modSld sldOrd">
      <pc:chgData name="杉田　祐貴" userId="S::oom2325021@stu.o-hara.ac.jp::c999fa3b-d33c-4333-ac95-bdf3e2ace282" providerId="AD" clId="Web-{414F9CA5-8AC3-4927-A97D-3CF847B053BA}" dt="2023-09-21T07:09:53.069" v="121"/>
      <pc:docMkLst>
        <pc:docMk/>
      </pc:docMkLst>
      <pc:sldChg chg="modSp">
        <pc:chgData name="杉田　祐貴" userId="S::oom2325021@stu.o-hara.ac.jp::c999fa3b-d33c-4333-ac95-bdf3e2ace282" providerId="AD" clId="Web-{414F9CA5-8AC3-4927-A97D-3CF847B053BA}" dt="2023-09-21T06:33:55.140" v="22" actId="14100"/>
        <pc:sldMkLst>
          <pc:docMk/>
          <pc:sldMk cId="2148861660" sldId="256"/>
        </pc:sldMkLst>
        <pc:picChg chg="mod">
          <ac:chgData name="杉田　祐貴" userId="S::oom2325021@stu.o-hara.ac.jp::c999fa3b-d33c-4333-ac95-bdf3e2ace282" providerId="AD" clId="Web-{414F9CA5-8AC3-4927-A97D-3CF847B053BA}" dt="2023-09-21T06:33:55.140" v="22" actId="14100"/>
          <ac:picMkLst>
            <pc:docMk/>
            <pc:sldMk cId="2148861660" sldId="256"/>
            <ac:picMk id="12" creationId="{38B130BC-657E-0B6C-BA87-7FD06450D4EE}"/>
          </ac:picMkLst>
        </pc:picChg>
      </pc:sldChg>
      <pc:sldChg chg="ord">
        <pc:chgData name="杉田　祐貴" userId="S::oom2325021@stu.o-hara.ac.jp::c999fa3b-d33c-4333-ac95-bdf3e2ace282" providerId="AD" clId="Web-{414F9CA5-8AC3-4927-A97D-3CF847B053BA}" dt="2023-09-21T06:54:48.265" v="110"/>
        <pc:sldMkLst>
          <pc:docMk/>
          <pc:sldMk cId="1476268990" sldId="257"/>
        </pc:sldMkLst>
      </pc:sldChg>
      <pc:sldChg chg="ord">
        <pc:chgData name="杉田　祐貴" userId="S::oom2325021@stu.o-hara.ac.jp::c999fa3b-d33c-4333-ac95-bdf3e2ace282" providerId="AD" clId="Web-{414F9CA5-8AC3-4927-A97D-3CF847B053BA}" dt="2023-09-21T06:22:35.154" v="1"/>
        <pc:sldMkLst>
          <pc:docMk/>
          <pc:sldMk cId="3344378891" sldId="258"/>
        </pc:sldMkLst>
      </pc:sldChg>
      <pc:sldChg chg="ord">
        <pc:chgData name="杉田　祐貴" userId="S::oom2325021@stu.o-hara.ac.jp::c999fa3b-d33c-4333-ac95-bdf3e2ace282" providerId="AD" clId="Web-{414F9CA5-8AC3-4927-A97D-3CF847B053BA}" dt="2023-09-21T06:24:06.094" v="4"/>
        <pc:sldMkLst>
          <pc:docMk/>
          <pc:sldMk cId="2652497130" sldId="261"/>
        </pc:sldMkLst>
      </pc:sldChg>
      <pc:sldChg chg="ord">
        <pc:chgData name="杉田　祐貴" userId="S::oom2325021@stu.o-hara.ac.jp::c999fa3b-d33c-4333-ac95-bdf3e2ace282" providerId="AD" clId="Web-{414F9CA5-8AC3-4927-A97D-3CF847B053BA}" dt="2023-09-21T06:24:08" v="5"/>
        <pc:sldMkLst>
          <pc:docMk/>
          <pc:sldMk cId="3320733980" sldId="262"/>
        </pc:sldMkLst>
      </pc:sldChg>
      <pc:sldChg chg="addSp delSp modSp ord">
        <pc:chgData name="杉田　祐貴" userId="S::oom2325021@stu.o-hara.ac.jp::c999fa3b-d33c-4333-ac95-bdf3e2ace282" providerId="AD" clId="Web-{414F9CA5-8AC3-4927-A97D-3CF847B053BA}" dt="2023-09-21T06:27:33.959" v="13"/>
        <pc:sldMkLst>
          <pc:docMk/>
          <pc:sldMk cId="163467353" sldId="263"/>
        </pc:sldMkLst>
        <pc:spChg chg="del">
          <ac:chgData name="杉田　祐貴" userId="S::oom2325021@stu.o-hara.ac.jp::c999fa3b-d33c-4333-ac95-bdf3e2ace282" providerId="AD" clId="Web-{414F9CA5-8AC3-4927-A97D-3CF847B053BA}" dt="2023-09-21T06:27:28.568" v="8"/>
          <ac:spMkLst>
            <pc:docMk/>
            <pc:sldMk cId="163467353" sldId="263"/>
            <ac:spMk id="3" creationId="{E3062111-FE16-CCD1-3BF3-E1EB3BC615A2}"/>
          </ac:spMkLst>
        </pc:spChg>
        <pc:spChg chg="add del mod">
          <ac:chgData name="杉田　祐貴" userId="S::oom2325021@stu.o-hara.ac.jp::c999fa3b-d33c-4333-ac95-bdf3e2ace282" providerId="AD" clId="Web-{414F9CA5-8AC3-4927-A97D-3CF847B053BA}" dt="2023-09-21T06:27:33.959" v="12"/>
          <ac:spMkLst>
            <pc:docMk/>
            <pc:sldMk cId="163467353" sldId="263"/>
            <ac:spMk id="5" creationId="{AAADB5CE-1756-AE1B-7332-A35F92D1769F}"/>
          </ac:spMkLst>
        </pc:spChg>
        <pc:spChg chg="add mod">
          <ac:chgData name="杉田　祐貴" userId="S::oom2325021@stu.o-hara.ac.jp::c999fa3b-d33c-4333-ac95-bdf3e2ace282" providerId="AD" clId="Web-{414F9CA5-8AC3-4927-A97D-3CF847B053BA}" dt="2023-09-21T06:27:33.959" v="13"/>
          <ac:spMkLst>
            <pc:docMk/>
            <pc:sldMk cId="163467353" sldId="263"/>
            <ac:spMk id="8" creationId="{56C187ED-2AEC-C685-15B4-A1981C98266A}"/>
          </ac:spMkLst>
        </pc:spChg>
        <pc:picChg chg="add del mod ord">
          <ac:chgData name="杉田　祐貴" userId="S::oom2325021@stu.o-hara.ac.jp::c999fa3b-d33c-4333-ac95-bdf3e2ace282" providerId="AD" clId="Web-{414F9CA5-8AC3-4927-A97D-3CF847B053BA}" dt="2023-09-21T06:27:33.959" v="13"/>
          <ac:picMkLst>
            <pc:docMk/>
            <pc:sldMk cId="163467353" sldId="263"/>
            <ac:picMk id="4" creationId="{9B148FBF-1B8F-58C6-7D95-D0E1E1B270E1}"/>
          </ac:picMkLst>
        </pc:picChg>
      </pc:sldChg>
      <pc:sldChg chg="addSp delSp modSp mod setBg addAnim delAnim">
        <pc:chgData name="杉田　祐貴" userId="S::oom2325021@stu.o-hara.ac.jp::c999fa3b-d33c-4333-ac95-bdf3e2ace282" providerId="AD" clId="Web-{414F9CA5-8AC3-4927-A97D-3CF847B053BA}" dt="2023-09-21T06:55:59.501" v="115" actId="20577"/>
        <pc:sldMkLst>
          <pc:docMk/>
          <pc:sldMk cId="3066334184" sldId="265"/>
        </pc:sldMkLst>
        <pc:spChg chg="mod ord">
          <ac:chgData name="杉田　祐貴" userId="S::oom2325021@stu.o-hara.ac.jp::c999fa3b-d33c-4333-ac95-bdf3e2ace282" providerId="AD" clId="Web-{414F9CA5-8AC3-4927-A97D-3CF847B053BA}" dt="2023-09-21T06:44:43.609" v="95" actId="20577"/>
          <ac:spMkLst>
            <pc:docMk/>
            <pc:sldMk cId="3066334184" sldId="265"/>
            <ac:spMk id="2" creationId="{C57A7C6C-F11B-B1A5-58BF-561C2C29F1D5}"/>
          </ac:spMkLst>
        </pc:spChg>
        <pc:spChg chg="del">
          <ac:chgData name="杉田　祐貴" userId="S::oom2325021@stu.o-hara.ac.jp::c999fa3b-d33c-4333-ac95-bdf3e2ace282" providerId="AD" clId="Web-{414F9CA5-8AC3-4927-A97D-3CF847B053BA}" dt="2023-09-21T06:35:57.784" v="23"/>
          <ac:spMkLst>
            <pc:docMk/>
            <pc:sldMk cId="3066334184" sldId="265"/>
            <ac:spMk id="3" creationId="{D273DE91-68CE-C316-848B-072034A7DF6E}"/>
          </ac:spMkLst>
        </pc:spChg>
        <pc:spChg chg="add del">
          <ac:chgData name="杉田　祐貴" userId="S::oom2325021@stu.o-hara.ac.jp::c999fa3b-d33c-4333-ac95-bdf3e2ace282" providerId="AD" clId="Web-{414F9CA5-8AC3-4927-A97D-3CF847B053BA}" dt="2023-09-21T06:37:00.754" v="32"/>
          <ac:spMkLst>
            <pc:docMk/>
            <pc:sldMk cId="3066334184" sldId="265"/>
            <ac:spMk id="8" creationId="{40F32248-30D0-4541-BA10-0322C5DC4B69}"/>
          </ac:spMkLst>
        </pc:spChg>
        <pc:spChg chg="add del">
          <ac:chgData name="杉田　祐貴" userId="S::oom2325021@stu.o-hara.ac.jp::c999fa3b-d33c-4333-ac95-bdf3e2ace282" providerId="AD" clId="Web-{414F9CA5-8AC3-4927-A97D-3CF847B053BA}" dt="2023-09-21T06:36:59.066" v="30"/>
          <ac:spMkLst>
            <pc:docMk/>
            <pc:sldMk cId="3066334184" sldId="265"/>
            <ac:spMk id="9" creationId="{37C89E4B-3C9F-44B9-8B86-D9E3D112D8EC}"/>
          </ac:spMkLst>
        </pc:spChg>
        <pc:spChg chg="add del">
          <ac:chgData name="杉田　祐貴" userId="S::oom2325021@stu.o-hara.ac.jp::c999fa3b-d33c-4333-ac95-bdf3e2ace282" providerId="AD" clId="Web-{414F9CA5-8AC3-4927-A97D-3CF847B053BA}" dt="2023-09-21T06:37:00.754" v="32"/>
          <ac:spMkLst>
            <pc:docMk/>
            <pc:sldMk cId="3066334184" sldId="265"/>
            <ac:spMk id="15" creationId="{04812C46-200A-4DEB-A05E-3ED6C68C2387}"/>
          </ac:spMkLst>
        </pc:spChg>
        <pc:spChg chg="add del">
          <ac:chgData name="杉田　祐貴" userId="S::oom2325021@stu.o-hara.ac.jp::c999fa3b-d33c-4333-ac95-bdf3e2ace282" providerId="AD" clId="Web-{414F9CA5-8AC3-4927-A97D-3CF847B053BA}" dt="2023-09-21T06:37:00.754" v="32"/>
          <ac:spMkLst>
            <pc:docMk/>
            <pc:sldMk cId="3066334184" sldId="265"/>
            <ac:spMk id="16" creationId="{D1EA859B-E555-4109-94F3-6700E046E008}"/>
          </ac:spMkLst>
        </pc:spChg>
        <pc:spChg chg="add del">
          <ac:chgData name="杉田　祐貴" userId="S::oom2325021@stu.o-hara.ac.jp::c999fa3b-d33c-4333-ac95-bdf3e2ace282" providerId="AD" clId="Web-{414F9CA5-8AC3-4927-A97D-3CF847B053BA}" dt="2023-09-21T06:43:31.514" v="91"/>
          <ac:spMkLst>
            <pc:docMk/>
            <pc:sldMk cId="3066334184" sldId="265"/>
            <ac:spMk id="17" creationId="{768EB4DD-3704-43AD-92B3-C4E0C6EA92CB}"/>
          </ac:spMkLst>
        </pc:spChg>
        <pc:spChg chg="add del">
          <ac:chgData name="杉田　祐貴" userId="S::oom2325021@stu.o-hara.ac.jp::c999fa3b-d33c-4333-ac95-bdf3e2ace282" providerId="AD" clId="Web-{414F9CA5-8AC3-4927-A97D-3CF847B053BA}" dt="2023-09-21T06:37:03.098" v="34"/>
          <ac:spMkLst>
            <pc:docMk/>
            <pc:sldMk cId="3066334184" sldId="265"/>
            <ac:spMk id="18" creationId="{F13C74B1-5B17-4795-BED0-7140497B445A}"/>
          </ac:spMkLst>
        </pc:spChg>
        <pc:spChg chg="add del">
          <ac:chgData name="杉田　祐貴" userId="S::oom2325021@stu.o-hara.ac.jp::c999fa3b-d33c-4333-ac95-bdf3e2ace282" providerId="AD" clId="Web-{414F9CA5-8AC3-4927-A97D-3CF847B053BA}" dt="2023-09-21T06:37:03.098" v="34"/>
          <ac:spMkLst>
            <pc:docMk/>
            <pc:sldMk cId="3066334184" sldId="265"/>
            <ac:spMk id="19" creationId="{D4974D33-8DC5-464E-8C6D-BE58F0669C17}"/>
          </ac:spMkLst>
        </pc:spChg>
        <pc:spChg chg="add del">
          <ac:chgData name="杉田　祐貴" userId="S::oom2325021@stu.o-hara.ac.jp::c999fa3b-d33c-4333-ac95-bdf3e2ace282" providerId="AD" clId="Web-{414F9CA5-8AC3-4927-A97D-3CF847B053BA}" dt="2023-09-21T06:37:03.098" v="34"/>
          <ac:spMkLst>
            <pc:docMk/>
            <pc:sldMk cId="3066334184" sldId="265"/>
            <ac:spMk id="20" creationId="{1AECF937-B481-FBBB-F638-532D66CF57F1}"/>
          </ac:spMkLst>
        </pc:spChg>
        <pc:spChg chg="add del">
          <ac:chgData name="杉田　祐貴" userId="S::oom2325021@stu.o-hara.ac.jp::c999fa3b-d33c-4333-ac95-bdf3e2ace282" providerId="AD" clId="Web-{414F9CA5-8AC3-4927-A97D-3CF847B053BA}" dt="2023-09-21T06:37:06.379" v="36"/>
          <ac:spMkLst>
            <pc:docMk/>
            <pc:sldMk cId="3066334184" sldId="265"/>
            <ac:spMk id="22" creationId="{3AFE8227-C443-417B-BA91-520EB1EF4559}"/>
          </ac:spMkLst>
        </pc:spChg>
        <pc:spChg chg="add del">
          <ac:chgData name="杉田　祐貴" userId="S::oom2325021@stu.o-hara.ac.jp::c999fa3b-d33c-4333-ac95-bdf3e2ace282" providerId="AD" clId="Web-{414F9CA5-8AC3-4927-A97D-3CF847B053BA}" dt="2023-09-21T06:37:06.379" v="36"/>
          <ac:spMkLst>
            <pc:docMk/>
            <pc:sldMk cId="3066334184" sldId="265"/>
            <ac:spMk id="23" creationId="{424FBAEF-2D94-0FF6-BD1C-5C9C6B6D7E1A}"/>
          </ac:spMkLst>
        </pc:spChg>
        <pc:spChg chg="add del">
          <ac:chgData name="杉田　祐貴" userId="S::oom2325021@stu.o-hara.ac.jp::c999fa3b-d33c-4333-ac95-bdf3e2ace282" providerId="AD" clId="Web-{414F9CA5-8AC3-4927-A97D-3CF847B053BA}" dt="2023-09-21T06:37:06.379" v="36"/>
          <ac:spMkLst>
            <pc:docMk/>
            <pc:sldMk cId="3066334184" sldId="265"/>
            <ac:spMk id="24" creationId="{907741FC-B544-4A6E-B831-6789D042333D}"/>
          </ac:spMkLst>
        </pc:spChg>
        <pc:spChg chg="add del">
          <ac:chgData name="杉田　祐貴" userId="S::oom2325021@stu.o-hara.ac.jp::c999fa3b-d33c-4333-ac95-bdf3e2ace282" providerId="AD" clId="Web-{414F9CA5-8AC3-4927-A97D-3CF847B053BA}" dt="2023-09-21T06:37:06.379" v="36"/>
          <ac:spMkLst>
            <pc:docMk/>
            <pc:sldMk cId="3066334184" sldId="265"/>
            <ac:spMk id="25" creationId="{3F0BE7ED-7814-4273-B18A-F26CC0380380}"/>
          </ac:spMkLst>
        </pc:spChg>
        <pc:spChg chg="add del">
          <ac:chgData name="杉田　祐貴" userId="S::oom2325021@stu.o-hara.ac.jp::c999fa3b-d33c-4333-ac95-bdf3e2ace282" providerId="AD" clId="Web-{414F9CA5-8AC3-4927-A97D-3CF847B053BA}" dt="2023-09-21T06:37:07.692" v="38"/>
          <ac:spMkLst>
            <pc:docMk/>
            <pc:sldMk cId="3066334184" sldId="265"/>
            <ac:spMk id="27" creationId="{04812C46-200A-4DEB-A05E-3ED6C68C2387}"/>
          </ac:spMkLst>
        </pc:spChg>
        <pc:spChg chg="add del">
          <ac:chgData name="杉田　祐貴" userId="S::oom2325021@stu.o-hara.ac.jp::c999fa3b-d33c-4333-ac95-bdf3e2ace282" providerId="AD" clId="Web-{414F9CA5-8AC3-4927-A97D-3CF847B053BA}" dt="2023-09-21T06:37:07.692" v="38"/>
          <ac:spMkLst>
            <pc:docMk/>
            <pc:sldMk cId="3066334184" sldId="265"/>
            <ac:spMk id="28" creationId="{D1EA859B-E555-4109-94F3-6700E046E008}"/>
          </ac:spMkLst>
        </pc:spChg>
        <pc:spChg chg="add del">
          <ac:chgData name="杉田　祐貴" userId="S::oom2325021@stu.o-hara.ac.jp::c999fa3b-d33c-4333-ac95-bdf3e2ace282" providerId="AD" clId="Web-{414F9CA5-8AC3-4927-A97D-3CF847B053BA}" dt="2023-09-21T06:37:07.692" v="38"/>
          <ac:spMkLst>
            <pc:docMk/>
            <pc:sldMk cId="3066334184" sldId="265"/>
            <ac:spMk id="29" creationId="{6D24822E-AF60-D526-772C-24645B354E89}"/>
          </ac:spMkLst>
        </pc:spChg>
        <pc:spChg chg="add del">
          <ac:chgData name="杉田　祐貴" userId="S::oom2325021@stu.o-hara.ac.jp::c999fa3b-d33c-4333-ac95-bdf3e2ace282" providerId="AD" clId="Web-{414F9CA5-8AC3-4927-A97D-3CF847B053BA}" dt="2023-09-21T06:37:14.348" v="40"/>
          <ac:spMkLst>
            <pc:docMk/>
            <pc:sldMk cId="3066334184" sldId="265"/>
            <ac:spMk id="31" creationId="{C0763A76-9F1C-4FC5-82B7-DD475DA461B2}"/>
          </ac:spMkLst>
        </pc:spChg>
        <pc:spChg chg="add del">
          <ac:chgData name="杉田　祐貴" userId="S::oom2325021@stu.o-hara.ac.jp::c999fa3b-d33c-4333-ac95-bdf3e2ace282" providerId="AD" clId="Web-{414F9CA5-8AC3-4927-A97D-3CF847B053BA}" dt="2023-09-21T06:37:14.348" v="40"/>
          <ac:spMkLst>
            <pc:docMk/>
            <pc:sldMk cId="3066334184" sldId="265"/>
            <ac:spMk id="32" creationId="{E81BF4F6-F2CF-4984-9D14-D6966D92F99F}"/>
          </ac:spMkLst>
        </pc:spChg>
        <pc:spChg chg="add del">
          <ac:chgData name="杉田　祐貴" userId="S::oom2325021@stu.o-hara.ac.jp::c999fa3b-d33c-4333-ac95-bdf3e2ace282" providerId="AD" clId="Web-{414F9CA5-8AC3-4927-A97D-3CF847B053BA}" dt="2023-09-21T06:37:14.348" v="40"/>
          <ac:spMkLst>
            <pc:docMk/>
            <pc:sldMk cId="3066334184" sldId="265"/>
            <ac:spMk id="33" creationId="{E3564116-632E-499F-F06C-24D3F5C1194F}"/>
          </ac:spMkLst>
        </pc:spChg>
        <pc:spChg chg="add del">
          <ac:chgData name="杉田　祐貴" userId="S::oom2325021@stu.o-hara.ac.jp::c999fa3b-d33c-4333-ac95-bdf3e2ace282" providerId="AD" clId="Web-{414F9CA5-8AC3-4927-A97D-3CF847B053BA}" dt="2023-09-21T06:37:30.145" v="42"/>
          <ac:spMkLst>
            <pc:docMk/>
            <pc:sldMk cId="3066334184" sldId="265"/>
            <ac:spMk id="35" creationId="{9F7D5CDA-D291-4307-BF55-1381FED29634}"/>
          </ac:spMkLst>
        </pc:spChg>
        <pc:spChg chg="add del">
          <ac:chgData name="杉田　祐貴" userId="S::oom2325021@stu.o-hara.ac.jp::c999fa3b-d33c-4333-ac95-bdf3e2ace282" providerId="AD" clId="Web-{414F9CA5-8AC3-4927-A97D-3CF847B053BA}" dt="2023-09-21T06:37:30.145" v="42"/>
          <ac:spMkLst>
            <pc:docMk/>
            <pc:sldMk cId="3066334184" sldId="265"/>
            <ac:spMk id="36" creationId="{59B296B9-C5A5-4E4F-9B60-C907B5F1466C}"/>
          </ac:spMkLst>
        </pc:spChg>
        <pc:spChg chg="add del">
          <ac:chgData name="杉田　祐貴" userId="S::oom2325021@stu.o-hara.ac.jp::c999fa3b-d33c-4333-ac95-bdf3e2ace282" providerId="AD" clId="Web-{414F9CA5-8AC3-4927-A97D-3CF847B053BA}" dt="2023-09-21T06:37:30.145" v="42"/>
          <ac:spMkLst>
            <pc:docMk/>
            <pc:sldMk cId="3066334184" sldId="265"/>
            <ac:spMk id="37" creationId="{D0300FD3-5AF1-6305-15FA-9078072672E2}"/>
          </ac:spMkLst>
        </pc:spChg>
        <pc:spChg chg="add del">
          <ac:chgData name="杉田　祐貴" userId="S::oom2325021@stu.o-hara.ac.jp::c999fa3b-d33c-4333-ac95-bdf3e2ace282" providerId="AD" clId="Web-{414F9CA5-8AC3-4927-A97D-3CF847B053BA}" dt="2023-09-21T06:37:30.145" v="42"/>
          <ac:spMkLst>
            <pc:docMk/>
            <pc:sldMk cId="3066334184" sldId="265"/>
            <ac:spMk id="38" creationId="{7816A0DB-238D-5B9C-364A-2AEF34354A2A}"/>
          </ac:spMkLst>
        </pc:spChg>
        <pc:spChg chg="add del">
          <ac:chgData name="杉田　祐貴" userId="S::oom2325021@stu.o-hara.ac.jp::c999fa3b-d33c-4333-ac95-bdf3e2ace282" providerId="AD" clId="Web-{414F9CA5-8AC3-4927-A97D-3CF847B053BA}" dt="2023-09-21T06:43:31.514" v="91"/>
          <ac:spMkLst>
            <pc:docMk/>
            <pc:sldMk cId="3066334184" sldId="265"/>
            <ac:spMk id="40" creationId="{84ECDE7A-6944-466D-8FFE-149A29BA6BAE}"/>
          </ac:spMkLst>
        </pc:spChg>
        <pc:spChg chg="add del">
          <ac:chgData name="杉田　祐貴" userId="S::oom2325021@stu.o-hara.ac.jp::c999fa3b-d33c-4333-ac95-bdf3e2ace282" providerId="AD" clId="Web-{414F9CA5-8AC3-4927-A97D-3CF847B053BA}" dt="2023-09-21T06:43:31.514" v="91"/>
          <ac:spMkLst>
            <pc:docMk/>
            <pc:sldMk cId="3066334184" sldId="265"/>
            <ac:spMk id="41" creationId="{B3420082-9415-44EC-802E-C77D71D59C57}"/>
          </ac:spMkLst>
        </pc:spChg>
        <pc:spChg chg="add del">
          <ac:chgData name="杉田　祐貴" userId="S::oom2325021@stu.o-hara.ac.jp::c999fa3b-d33c-4333-ac95-bdf3e2ace282" providerId="AD" clId="Web-{414F9CA5-8AC3-4927-A97D-3CF847B053BA}" dt="2023-09-21T06:43:31.514" v="91"/>
          <ac:spMkLst>
            <pc:docMk/>
            <pc:sldMk cId="3066334184" sldId="265"/>
            <ac:spMk id="42" creationId="{55A52C45-1FCB-4636-A80F-2849B8226C01}"/>
          </ac:spMkLst>
        </pc:spChg>
        <pc:spChg chg="add mod">
          <ac:chgData name="杉田　祐貴" userId="S::oom2325021@stu.o-hara.ac.jp::c999fa3b-d33c-4333-ac95-bdf3e2ace282" providerId="AD" clId="Web-{414F9CA5-8AC3-4927-A97D-3CF847B053BA}" dt="2023-09-21T06:55:59.501" v="115" actId="20577"/>
          <ac:spMkLst>
            <pc:docMk/>
            <pc:sldMk cId="3066334184" sldId="265"/>
            <ac:spMk id="43" creationId="{ECB22251-186A-C403-D74C-38832AD3E4FD}"/>
          </ac:spMkLst>
        </pc:spChg>
        <pc:spChg chg="add del">
          <ac:chgData name="杉田　祐貴" userId="S::oom2325021@stu.o-hara.ac.jp::c999fa3b-d33c-4333-ac95-bdf3e2ace282" providerId="AD" clId="Web-{414F9CA5-8AC3-4927-A97D-3CF847B053BA}" dt="2023-09-21T06:43:14.341" v="68"/>
          <ac:spMkLst>
            <pc:docMk/>
            <pc:sldMk cId="3066334184" sldId="265"/>
            <ac:spMk id="48" creationId="{DF8D6DF5-7A00-4A9D-BD50-E8BCC8F4D30E}"/>
          </ac:spMkLst>
        </pc:spChg>
        <pc:spChg chg="add del">
          <ac:chgData name="杉田　祐貴" userId="S::oom2325021@stu.o-hara.ac.jp::c999fa3b-d33c-4333-ac95-bdf3e2ace282" providerId="AD" clId="Web-{414F9CA5-8AC3-4927-A97D-3CF847B053BA}" dt="2023-09-21T06:43:14.341" v="68"/>
          <ac:spMkLst>
            <pc:docMk/>
            <pc:sldMk cId="3066334184" sldId="265"/>
            <ac:spMk id="50" creationId="{DA26D83B-1209-3DBF-B469-35628586F15A}"/>
          </ac:spMkLst>
        </pc:spChg>
        <pc:spChg chg="add del">
          <ac:chgData name="杉田　祐貴" userId="S::oom2325021@stu.o-hara.ac.jp::c999fa3b-d33c-4333-ac95-bdf3e2ace282" providerId="AD" clId="Web-{414F9CA5-8AC3-4927-A97D-3CF847B053BA}" dt="2023-09-21T06:43:15.685" v="70"/>
          <ac:spMkLst>
            <pc:docMk/>
            <pc:sldMk cId="3066334184" sldId="265"/>
            <ac:spMk id="52" creationId="{5CC50F2E-EF04-4D7A-A09C-5AEF6E5EAD67}"/>
          </ac:spMkLst>
        </pc:spChg>
        <pc:spChg chg="add del">
          <ac:chgData name="杉田　祐貴" userId="S::oom2325021@stu.o-hara.ac.jp::c999fa3b-d33c-4333-ac95-bdf3e2ace282" providerId="AD" clId="Web-{414F9CA5-8AC3-4927-A97D-3CF847B053BA}" dt="2023-09-21T06:43:15.685" v="70"/>
          <ac:spMkLst>
            <pc:docMk/>
            <pc:sldMk cId="3066334184" sldId="265"/>
            <ac:spMk id="53" creationId="{A8760E64-5A41-72D1-579F-DC5F0A170A3D}"/>
          </ac:spMkLst>
        </pc:spChg>
        <pc:spChg chg="add del">
          <ac:chgData name="杉田　祐貴" userId="S::oom2325021@stu.o-hara.ac.jp::c999fa3b-d33c-4333-ac95-bdf3e2ace282" providerId="AD" clId="Web-{414F9CA5-8AC3-4927-A97D-3CF847B053BA}" dt="2023-09-21T06:43:22.185" v="76"/>
          <ac:spMkLst>
            <pc:docMk/>
            <pc:sldMk cId="3066334184" sldId="265"/>
            <ac:spMk id="54" creationId="{0DA5DB8B-7E5C-4ABC-8069-A9A8806F3976}"/>
          </ac:spMkLst>
        </pc:spChg>
        <pc:spChg chg="add del">
          <ac:chgData name="杉田　祐貴" userId="S::oom2325021@stu.o-hara.ac.jp::c999fa3b-d33c-4333-ac95-bdf3e2ace282" providerId="AD" clId="Web-{414F9CA5-8AC3-4927-A97D-3CF847B053BA}" dt="2023-09-21T06:43:22.185" v="76"/>
          <ac:spMkLst>
            <pc:docMk/>
            <pc:sldMk cId="3066334184" sldId="265"/>
            <ac:spMk id="57" creationId="{46187E64-7A77-4D13-A5F4-9AEC282BBB9E}"/>
          </ac:spMkLst>
        </pc:spChg>
        <pc:spChg chg="add del">
          <ac:chgData name="杉田　祐貴" userId="S::oom2325021@stu.o-hara.ac.jp::c999fa3b-d33c-4333-ac95-bdf3e2ace282" providerId="AD" clId="Web-{414F9CA5-8AC3-4927-A97D-3CF847B053BA}" dt="2023-09-21T06:43:22.185" v="76"/>
          <ac:spMkLst>
            <pc:docMk/>
            <pc:sldMk cId="3066334184" sldId="265"/>
            <ac:spMk id="58" creationId="{E2B33195-5BCA-4BB7-A82D-6739522687DD}"/>
          </ac:spMkLst>
        </pc:spChg>
        <pc:spChg chg="add del">
          <ac:chgData name="杉田　祐貴" userId="S::oom2325021@stu.o-hara.ac.jp::c999fa3b-d33c-4333-ac95-bdf3e2ace282" providerId="AD" clId="Web-{414F9CA5-8AC3-4927-A97D-3CF847B053BA}" dt="2023-09-21T06:43:22.185" v="76"/>
          <ac:spMkLst>
            <pc:docMk/>
            <pc:sldMk cId="3066334184" sldId="265"/>
            <ac:spMk id="59" creationId="{CF8AD9F3-9AF6-494F-83A3-2F677563935C}"/>
          </ac:spMkLst>
        </pc:spChg>
        <pc:spChg chg="add del">
          <ac:chgData name="杉田　祐貴" userId="S::oom2325021@stu.o-hara.ac.jp::c999fa3b-d33c-4333-ac95-bdf3e2ace282" providerId="AD" clId="Web-{414F9CA5-8AC3-4927-A97D-3CF847B053BA}" dt="2023-09-21T06:43:23.998" v="80"/>
          <ac:spMkLst>
            <pc:docMk/>
            <pc:sldMk cId="3066334184" sldId="265"/>
            <ac:spMk id="61" creationId="{84ECDE7A-6944-466D-8FFE-149A29BA6BAE}"/>
          </ac:spMkLst>
        </pc:spChg>
        <pc:spChg chg="add del">
          <ac:chgData name="杉田　祐貴" userId="S::oom2325021@stu.o-hara.ac.jp::c999fa3b-d33c-4333-ac95-bdf3e2ace282" providerId="AD" clId="Web-{414F9CA5-8AC3-4927-A97D-3CF847B053BA}" dt="2023-09-21T06:43:23.998" v="80"/>
          <ac:spMkLst>
            <pc:docMk/>
            <pc:sldMk cId="3066334184" sldId="265"/>
            <ac:spMk id="62" creationId="{B3420082-9415-44EC-802E-C77D71D59C57}"/>
          </ac:spMkLst>
        </pc:spChg>
        <pc:spChg chg="add del">
          <ac:chgData name="杉田　祐貴" userId="S::oom2325021@stu.o-hara.ac.jp::c999fa3b-d33c-4333-ac95-bdf3e2ace282" providerId="AD" clId="Web-{414F9CA5-8AC3-4927-A97D-3CF847B053BA}" dt="2023-09-21T06:43:23.998" v="80"/>
          <ac:spMkLst>
            <pc:docMk/>
            <pc:sldMk cId="3066334184" sldId="265"/>
            <ac:spMk id="63" creationId="{55A52C45-1FCB-4636-A80F-2849B8226C01}"/>
          </ac:spMkLst>
        </pc:spChg>
        <pc:spChg chg="add del">
          <ac:chgData name="杉田　祐貴" userId="S::oom2325021@stu.o-hara.ac.jp::c999fa3b-d33c-4333-ac95-bdf3e2ace282" providerId="AD" clId="Web-{414F9CA5-8AC3-4927-A97D-3CF847B053BA}" dt="2023-09-21T06:43:23.998" v="80"/>
          <ac:spMkLst>
            <pc:docMk/>
            <pc:sldMk cId="3066334184" sldId="265"/>
            <ac:spMk id="64" creationId="{768EB4DD-3704-43AD-92B3-C4E0C6EA92CB}"/>
          </ac:spMkLst>
        </pc:spChg>
        <pc:spChg chg="add del">
          <ac:chgData name="杉田　祐貴" userId="S::oom2325021@stu.o-hara.ac.jp::c999fa3b-d33c-4333-ac95-bdf3e2ace282" providerId="AD" clId="Web-{414F9CA5-8AC3-4927-A97D-3CF847B053BA}" dt="2023-09-21T06:43:25.154" v="82"/>
          <ac:spMkLst>
            <pc:docMk/>
            <pc:sldMk cId="3066334184" sldId="265"/>
            <ac:spMk id="66" creationId="{5CC50F2E-EF04-4D7A-A09C-5AEF6E5EAD67}"/>
          </ac:spMkLst>
        </pc:spChg>
        <pc:spChg chg="add del">
          <ac:chgData name="杉田　祐貴" userId="S::oom2325021@stu.o-hara.ac.jp::c999fa3b-d33c-4333-ac95-bdf3e2ace282" providerId="AD" clId="Web-{414F9CA5-8AC3-4927-A97D-3CF847B053BA}" dt="2023-09-21T06:43:25.154" v="82"/>
          <ac:spMkLst>
            <pc:docMk/>
            <pc:sldMk cId="3066334184" sldId="265"/>
            <ac:spMk id="67" creationId="{A8760E64-5A41-72D1-579F-DC5F0A170A3D}"/>
          </ac:spMkLst>
        </pc:spChg>
        <pc:spChg chg="add del">
          <ac:chgData name="杉田　祐貴" userId="S::oom2325021@stu.o-hara.ac.jp::c999fa3b-d33c-4333-ac95-bdf3e2ace282" providerId="AD" clId="Web-{414F9CA5-8AC3-4927-A97D-3CF847B053BA}" dt="2023-09-21T06:43:28.232" v="86"/>
          <ac:spMkLst>
            <pc:docMk/>
            <pc:sldMk cId="3066334184" sldId="265"/>
            <ac:spMk id="71" creationId="{6CCA5F87-1D1E-45CB-8D83-FC7EEFAD9935}"/>
          </ac:spMkLst>
        </pc:spChg>
        <pc:spChg chg="add del">
          <ac:chgData name="杉田　祐貴" userId="S::oom2325021@stu.o-hara.ac.jp::c999fa3b-d33c-4333-ac95-bdf3e2ace282" providerId="AD" clId="Web-{414F9CA5-8AC3-4927-A97D-3CF847B053BA}" dt="2023-09-21T06:43:28.232" v="86"/>
          <ac:spMkLst>
            <pc:docMk/>
            <pc:sldMk cId="3066334184" sldId="265"/>
            <ac:spMk id="72" creationId="{7CCFC2C6-6238-4A2F-93DE-2ADF74AF635E}"/>
          </ac:spMkLst>
        </pc:spChg>
        <pc:spChg chg="add del">
          <ac:chgData name="杉田　祐貴" userId="S::oom2325021@stu.o-hara.ac.jp::c999fa3b-d33c-4333-ac95-bdf3e2ace282" providerId="AD" clId="Web-{414F9CA5-8AC3-4927-A97D-3CF847B053BA}" dt="2023-09-21T06:43:28.232" v="86"/>
          <ac:spMkLst>
            <pc:docMk/>
            <pc:sldMk cId="3066334184" sldId="265"/>
            <ac:spMk id="73" creationId="{AF2F604E-43BE-4DC3-B983-E071523364F8}"/>
          </ac:spMkLst>
        </pc:spChg>
        <pc:spChg chg="add del">
          <ac:chgData name="杉田　祐貴" userId="S::oom2325021@stu.o-hara.ac.jp::c999fa3b-d33c-4333-ac95-bdf3e2ace282" providerId="AD" clId="Web-{414F9CA5-8AC3-4927-A97D-3CF847B053BA}" dt="2023-09-21T06:43:28.232" v="86"/>
          <ac:spMkLst>
            <pc:docMk/>
            <pc:sldMk cId="3066334184" sldId="265"/>
            <ac:spMk id="74" creationId="{08C9B587-E65E-4B52-B37C-ABEBB6E87928}"/>
          </ac:spMkLst>
        </pc:spChg>
        <pc:spChg chg="add del">
          <ac:chgData name="杉田　祐貴" userId="S::oom2325021@stu.o-hara.ac.jp::c999fa3b-d33c-4333-ac95-bdf3e2ace282" providerId="AD" clId="Web-{414F9CA5-8AC3-4927-A97D-3CF847B053BA}" dt="2023-09-21T06:43:29.561" v="88"/>
          <ac:spMkLst>
            <pc:docMk/>
            <pc:sldMk cId="3066334184" sldId="265"/>
            <ac:spMk id="76" creationId="{0B9EE3F3-89B7-43C3-8651-C4C96830993D}"/>
          </ac:spMkLst>
        </pc:spChg>
        <pc:spChg chg="add del">
          <ac:chgData name="杉田　祐貴" userId="S::oom2325021@stu.o-hara.ac.jp::c999fa3b-d33c-4333-ac95-bdf3e2ace282" providerId="AD" clId="Web-{414F9CA5-8AC3-4927-A97D-3CF847B053BA}" dt="2023-09-21T06:43:29.561" v="88"/>
          <ac:spMkLst>
            <pc:docMk/>
            <pc:sldMk cId="3066334184" sldId="265"/>
            <ac:spMk id="77" creationId="{33AE4636-AEEC-45D6-84D4-7AC2DA48ECF8}"/>
          </ac:spMkLst>
        </pc:spChg>
        <pc:spChg chg="add del">
          <ac:chgData name="杉田　祐貴" userId="S::oom2325021@stu.o-hara.ac.jp::c999fa3b-d33c-4333-ac95-bdf3e2ace282" providerId="AD" clId="Web-{414F9CA5-8AC3-4927-A97D-3CF847B053BA}" dt="2023-09-21T06:43:29.561" v="88"/>
          <ac:spMkLst>
            <pc:docMk/>
            <pc:sldMk cId="3066334184" sldId="265"/>
            <ac:spMk id="78" creationId="{8D9CE0F4-2EB2-4F1F-8AAC-DB3571D9FE10}"/>
          </ac:spMkLst>
        </pc:spChg>
        <pc:spChg chg="add del">
          <ac:chgData name="杉田　祐貴" userId="S::oom2325021@stu.o-hara.ac.jp::c999fa3b-d33c-4333-ac95-bdf3e2ace282" providerId="AD" clId="Web-{414F9CA5-8AC3-4927-A97D-3CF847B053BA}" dt="2023-09-21T06:43:31.498" v="90"/>
          <ac:spMkLst>
            <pc:docMk/>
            <pc:sldMk cId="3066334184" sldId="265"/>
            <ac:spMk id="80" creationId="{6CCA5F87-1D1E-45CB-8D83-FC7EEFAD9935}"/>
          </ac:spMkLst>
        </pc:spChg>
        <pc:spChg chg="add del">
          <ac:chgData name="杉田　祐貴" userId="S::oom2325021@stu.o-hara.ac.jp::c999fa3b-d33c-4333-ac95-bdf3e2ace282" providerId="AD" clId="Web-{414F9CA5-8AC3-4927-A97D-3CF847B053BA}" dt="2023-09-21T06:43:31.498" v="90"/>
          <ac:spMkLst>
            <pc:docMk/>
            <pc:sldMk cId="3066334184" sldId="265"/>
            <ac:spMk id="81" creationId="{7CCFC2C6-6238-4A2F-93DE-2ADF74AF635E}"/>
          </ac:spMkLst>
        </pc:spChg>
        <pc:spChg chg="add del">
          <ac:chgData name="杉田　祐貴" userId="S::oom2325021@stu.o-hara.ac.jp::c999fa3b-d33c-4333-ac95-bdf3e2ace282" providerId="AD" clId="Web-{414F9CA5-8AC3-4927-A97D-3CF847B053BA}" dt="2023-09-21T06:43:31.498" v="90"/>
          <ac:spMkLst>
            <pc:docMk/>
            <pc:sldMk cId="3066334184" sldId="265"/>
            <ac:spMk id="82" creationId="{AF2F604E-43BE-4DC3-B983-E071523364F8}"/>
          </ac:spMkLst>
        </pc:spChg>
        <pc:spChg chg="add del">
          <ac:chgData name="杉田　祐貴" userId="S::oom2325021@stu.o-hara.ac.jp::c999fa3b-d33c-4333-ac95-bdf3e2ace282" providerId="AD" clId="Web-{414F9CA5-8AC3-4927-A97D-3CF847B053BA}" dt="2023-09-21T06:43:31.498" v="90"/>
          <ac:spMkLst>
            <pc:docMk/>
            <pc:sldMk cId="3066334184" sldId="265"/>
            <ac:spMk id="83" creationId="{08C9B587-E65E-4B52-B37C-ABEBB6E87928}"/>
          </ac:spMkLst>
        </pc:spChg>
        <pc:spChg chg="add del">
          <ac:chgData name="杉田　祐貴" userId="S::oom2325021@stu.o-hara.ac.jp::c999fa3b-d33c-4333-ac95-bdf3e2ace282" providerId="AD" clId="Web-{414F9CA5-8AC3-4927-A97D-3CF847B053BA}" dt="2023-09-21T06:44:14.890" v="94"/>
          <ac:spMkLst>
            <pc:docMk/>
            <pc:sldMk cId="3066334184" sldId="265"/>
            <ac:spMk id="85" creationId="{0B9EE3F3-89B7-43C3-8651-C4C96830993D}"/>
          </ac:spMkLst>
        </pc:spChg>
        <pc:spChg chg="add del">
          <ac:chgData name="杉田　祐貴" userId="S::oom2325021@stu.o-hara.ac.jp::c999fa3b-d33c-4333-ac95-bdf3e2ace282" providerId="AD" clId="Web-{414F9CA5-8AC3-4927-A97D-3CF847B053BA}" dt="2023-09-21T06:44:14.890" v="94"/>
          <ac:spMkLst>
            <pc:docMk/>
            <pc:sldMk cId="3066334184" sldId="265"/>
            <ac:spMk id="86" creationId="{33AE4636-AEEC-45D6-84D4-7AC2DA48ECF8}"/>
          </ac:spMkLst>
        </pc:spChg>
        <pc:spChg chg="add del">
          <ac:chgData name="杉田　祐貴" userId="S::oom2325021@stu.o-hara.ac.jp::c999fa3b-d33c-4333-ac95-bdf3e2ace282" providerId="AD" clId="Web-{414F9CA5-8AC3-4927-A97D-3CF847B053BA}" dt="2023-09-21T06:44:14.890" v="94"/>
          <ac:spMkLst>
            <pc:docMk/>
            <pc:sldMk cId="3066334184" sldId="265"/>
            <ac:spMk id="87" creationId="{8D9CE0F4-2EB2-4F1F-8AAC-DB3571D9FE10}"/>
          </ac:spMkLst>
        </pc:spChg>
        <pc:spChg chg="add del">
          <ac:chgData name="杉田　祐貴" userId="S::oom2325021@stu.o-hara.ac.jp::c999fa3b-d33c-4333-ac95-bdf3e2ace282" providerId="AD" clId="Web-{414F9CA5-8AC3-4927-A97D-3CF847B053BA}" dt="2023-09-21T06:44:14.874" v="93"/>
          <ac:spMkLst>
            <pc:docMk/>
            <pc:sldMk cId="3066334184" sldId="265"/>
            <ac:spMk id="92" creationId="{9089EED9-F54D-4F20-A2C6-949DE4176959}"/>
          </ac:spMkLst>
        </pc:spChg>
        <pc:spChg chg="add del">
          <ac:chgData name="杉田　祐貴" userId="S::oom2325021@stu.o-hara.ac.jp::c999fa3b-d33c-4333-ac95-bdf3e2ace282" providerId="AD" clId="Web-{414F9CA5-8AC3-4927-A97D-3CF847B053BA}" dt="2023-09-21T06:44:14.874" v="93"/>
          <ac:spMkLst>
            <pc:docMk/>
            <pc:sldMk cId="3066334184" sldId="265"/>
            <ac:spMk id="94" creationId="{7E46F721-3785-414D-8697-16AF490E6806}"/>
          </ac:spMkLst>
        </pc:spChg>
        <pc:spChg chg="add">
          <ac:chgData name="杉田　祐貴" userId="S::oom2325021@stu.o-hara.ac.jp::c999fa3b-d33c-4333-ac95-bdf3e2ace282" providerId="AD" clId="Web-{414F9CA5-8AC3-4927-A97D-3CF847B053BA}" dt="2023-09-21T06:44:14.890" v="94"/>
          <ac:spMkLst>
            <pc:docMk/>
            <pc:sldMk cId="3066334184" sldId="265"/>
            <ac:spMk id="96" creationId="{84D4DDB8-B68F-45B0-9F62-C4279996F672}"/>
          </ac:spMkLst>
        </pc:spChg>
        <pc:spChg chg="add">
          <ac:chgData name="杉田　祐貴" userId="S::oom2325021@stu.o-hara.ac.jp::c999fa3b-d33c-4333-ac95-bdf3e2ace282" providerId="AD" clId="Web-{414F9CA5-8AC3-4927-A97D-3CF847B053BA}" dt="2023-09-21T06:44:14.890" v="94"/>
          <ac:spMkLst>
            <pc:docMk/>
            <pc:sldMk cId="3066334184" sldId="265"/>
            <ac:spMk id="97" creationId="{5DCB5928-DC7D-4612-9922-441966E15627}"/>
          </ac:spMkLst>
        </pc:spChg>
        <pc:spChg chg="add">
          <ac:chgData name="杉田　祐貴" userId="S::oom2325021@stu.o-hara.ac.jp::c999fa3b-d33c-4333-ac95-bdf3e2ace282" providerId="AD" clId="Web-{414F9CA5-8AC3-4927-A97D-3CF847B053BA}" dt="2023-09-21T06:44:14.890" v="94"/>
          <ac:spMkLst>
            <pc:docMk/>
            <pc:sldMk cId="3066334184" sldId="265"/>
            <ac:spMk id="98" creationId="{AF2F604E-43BE-4DC3-B983-E071523364F8}"/>
          </ac:spMkLst>
        </pc:spChg>
        <pc:spChg chg="add">
          <ac:chgData name="杉田　祐貴" userId="S::oom2325021@stu.o-hara.ac.jp::c999fa3b-d33c-4333-ac95-bdf3e2ace282" providerId="AD" clId="Web-{414F9CA5-8AC3-4927-A97D-3CF847B053BA}" dt="2023-09-21T06:44:14.890" v="94"/>
          <ac:spMkLst>
            <pc:docMk/>
            <pc:sldMk cId="3066334184" sldId="265"/>
            <ac:spMk id="99" creationId="{682C1161-1736-45EC-99B7-33F3CAE9D517}"/>
          </ac:spMkLst>
        </pc:spChg>
        <pc:spChg chg="add">
          <ac:chgData name="杉田　祐貴" userId="S::oom2325021@stu.o-hara.ac.jp::c999fa3b-d33c-4333-ac95-bdf3e2ace282" providerId="AD" clId="Web-{414F9CA5-8AC3-4927-A97D-3CF847B053BA}" dt="2023-09-21T06:44:14.890" v="94"/>
          <ac:spMkLst>
            <pc:docMk/>
            <pc:sldMk cId="3066334184" sldId="265"/>
            <ac:spMk id="100" creationId="{08C9B587-E65E-4B52-B37C-ABEBB6E87928}"/>
          </ac:spMkLst>
        </pc:spChg>
        <pc:picChg chg="add mod ord">
          <ac:chgData name="杉田　祐貴" userId="S::oom2325021@stu.o-hara.ac.jp::c999fa3b-d33c-4333-ac95-bdf3e2ace282" providerId="AD" clId="Web-{414F9CA5-8AC3-4927-A97D-3CF847B053BA}" dt="2023-09-21T06:44:14.890" v="94"/>
          <ac:picMkLst>
            <pc:docMk/>
            <pc:sldMk cId="3066334184" sldId="265"/>
            <ac:picMk id="4" creationId="{59803F00-9950-EC97-A2EB-9C0813539AA7}"/>
          </ac:picMkLst>
        </pc:picChg>
        <pc:cxnChg chg="add del">
          <ac:chgData name="杉田　祐貴" userId="S::oom2325021@stu.o-hara.ac.jp::c999fa3b-d33c-4333-ac95-bdf3e2ace282" providerId="AD" clId="Web-{414F9CA5-8AC3-4927-A97D-3CF847B053BA}" dt="2023-09-21T06:36:59.066" v="30"/>
          <ac:cxnSpMkLst>
            <pc:docMk/>
            <pc:sldMk cId="3066334184" sldId="265"/>
            <ac:cxnSpMk id="11" creationId="{AA2EAA10-076F-46BD-8F0F-B9A2FB77A85C}"/>
          </ac:cxnSpMkLst>
        </pc:cxnChg>
        <pc:cxnChg chg="add del">
          <ac:chgData name="杉田　祐貴" userId="S::oom2325021@stu.o-hara.ac.jp::c999fa3b-d33c-4333-ac95-bdf3e2ace282" providerId="AD" clId="Web-{414F9CA5-8AC3-4927-A97D-3CF847B053BA}" dt="2023-09-21T06:36:59.066" v="30"/>
          <ac:cxnSpMkLst>
            <pc:docMk/>
            <pc:sldMk cId="3066334184" sldId="265"/>
            <ac:cxnSpMk id="13" creationId="{D891E407-403B-4764-86C9-33A56D3BCAA3}"/>
          </ac:cxnSpMkLst>
        </pc:cxnChg>
        <pc:cxnChg chg="add del">
          <ac:chgData name="杉田　祐貴" userId="S::oom2325021@stu.o-hara.ac.jp::c999fa3b-d33c-4333-ac95-bdf3e2ace282" providerId="AD" clId="Web-{414F9CA5-8AC3-4927-A97D-3CF847B053BA}" dt="2023-09-21T06:43:18.076" v="72"/>
          <ac:cxnSpMkLst>
            <pc:docMk/>
            <pc:sldMk cId="3066334184" sldId="265"/>
            <ac:cxnSpMk id="55" creationId="{1503BFE4-729B-D9D0-C17B-501E6AF1127A}"/>
          </ac:cxnSpMkLst>
        </pc:cxnChg>
        <pc:cxnChg chg="add del">
          <ac:chgData name="杉田　祐貴" userId="S::oom2325021@stu.o-hara.ac.jp::c999fa3b-d33c-4333-ac95-bdf3e2ace282" providerId="AD" clId="Web-{414F9CA5-8AC3-4927-A97D-3CF847B053BA}" dt="2023-09-21T06:43:26.451" v="84"/>
          <ac:cxnSpMkLst>
            <pc:docMk/>
            <pc:sldMk cId="3066334184" sldId="265"/>
            <ac:cxnSpMk id="69" creationId="{1503BFE4-729B-D9D0-C17B-501E6AF1127A}"/>
          </ac:cxnSpMkLst>
        </pc:cxnChg>
      </pc:sldChg>
      <pc:sldChg chg="addSp delSp modSp">
        <pc:chgData name="杉田　祐貴" userId="S::oom2325021@stu.o-hara.ac.jp::c999fa3b-d33c-4333-ac95-bdf3e2ace282" providerId="AD" clId="Web-{414F9CA5-8AC3-4927-A97D-3CF847B053BA}" dt="2023-09-21T07:09:53.069" v="121"/>
        <pc:sldMkLst>
          <pc:docMk/>
          <pc:sldMk cId="1210233373" sldId="267"/>
        </pc:sldMkLst>
        <pc:spChg chg="del mod">
          <ac:chgData name="杉田　祐貴" userId="S::oom2325021@stu.o-hara.ac.jp::c999fa3b-d33c-4333-ac95-bdf3e2ace282" providerId="AD" clId="Web-{414F9CA5-8AC3-4927-A97D-3CF847B053BA}" dt="2023-09-21T07:08:54.161" v="116"/>
          <ac:spMkLst>
            <pc:docMk/>
            <pc:sldMk cId="1210233373" sldId="267"/>
            <ac:spMk id="3" creationId="{81D97971-7AF4-D551-81DB-FCB82765E33B}"/>
          </ac:spMkLst>
        </pc:spChg>
        <pc:spChg chg="add del mod">
          <ac:chgData name="杉田　祐貴" userId="S::oom2325021@stu.o-hara.ac.jp::c999fa3b-d33c-4333-ac95-bdf3e2ace282" providerId="AD" clId="Web-{414F9CA5-8AC3-4927-A97D-3CF847B053BA}" dt="2023-09-21T06:31:49.418" v="20"/>
          <ac:spMkLst>
            <pc:docMk/>
            <pc:sldMk cId="1210233373" sldId="267"/>
            <ac:spMk id="4" creationId="{2E40998F-6DCF-7D68-665F-2CD078B9AF4F}"/>
          </ac:spMkLst>
        </pc:spChg>
        <pc:spChg chg="add mod">
          <ac:chgData name="杉田　祐貴" userId="S::oom2325021@stu.o-hara.ac.jp::c999fa3b-d33c-4333-ac95-bdf3e2ace282" providerId="AD" clId="Web-{414F9CA5-8AC3-4927-A97D-3CF847B053BA}" dt="2023-09-21T07:09:53.069" v="121"/>
          <ac:spMkLst>
            <pc:docMk/>
            <pc:sldMk cId="1210233373" sldId="267"/>
            <ac:spMk id="7" creationId="{1917CDDD-016A-7AFB-22EC-BC4DA394FDC9}"/>
          </ac:spMkLst>
        </pc:spChg>
        <pc:picChg chg="add del mod ord">
          <ac:chgData name="杉田　祐貴" userId="S::oom2325021@stu.o-hara.ac.jp::c999fa3b-d33c-4333-ac95-bdf3e2ace282" providerId="AD" clId="Web-{414F9CA5-8AC3-4927-A97D-3CF847B053BA}" dt="2023-09-21T07:09:53.069" v="121"/>
          <ac:picMkLst>
            <pc:docMk/>
            <pc:sldMk cId="1210233373" sldId="267"/>
            <ac:picMk id="5" creationId="{C93B6E96-EF13-6B21-5724-D4EC7D1B7975}"/>
          </ac:picMkLst>
        </pc:picChg>
      </pc:sldChg>
    </pc:docChg>
  </pc:docChgLst>
  <pc:docChgLst>
    <pc:chgData name="根岸　将希" userId="S::oom2325025@stu.o-hara.ac.jp::94c017ac-9979-402c-bf59-75f86f058fc5" providerId="AD" clId="Web-{01C469F0-8269-4765-8106-B4172DAB71A7}"/>
    <pc:docChg chg="modSld sldOrd modSection">
      <pc:chgData name="根岸　将希" userId="S::oom2325025@stu.o-hara.ac.jp::94c017ac-9979-402c-bf59-75f86f058fc5" providerId="AD" clId="Web-{01C469F0-8269-4765-8106-B4172DAB71A7}" dt="2023-09-15T06:50:34.179" v="11" actId="20577"/>
      <pc:docMkLst>
        <pc:docMk/>
      </pc:docMkLst>
      <pc:sldChg chg="ord">
        <pc:chgData name="根岸　将希" userId="S::oom2325025@stu.o-hara.ac.jp::94c017ac-9979-402c-bf59-75f86f058fc5" providerId="AD" clId="Web-{01C469F0-8269-4765-8106-B4172DAB71A7}" dt="2023-09-15T06:49:33.475" v="1"/>
        <pc:sldMkLst>
          <pc:docMk/>
          <pc:sldMk cId="1476268990" sldId="257"/>
        </pc:sldMkLst>
      </pc:sldChg>
      <pc:sldChg chg="modSp">
        <pc:chgData name="根岸　将希" userId="S::oom2325025@stu.o-hara.ac.jp::94c017ac-9979-402c-bf59-75f86f058fc5" providerId="AD" clId="Web-{01C469F0-8269-4765-8106-B4172DAB71A7}" dt="2023-09-15T06:50:34.179" v="11" actId="20577"/>
        <pc:sldMkLst>
          <pc:docMk/>
          <pc:sldMk cId="3344378891" sldId="258"/>
        </pc:sldMkLst>
        <pc:spChg chg="mod">
          <ac:chgData name="根岸　将希" userId="S::oom2325025@stu.o-hara.ac.jp::94c017ac-9979-402c-bf59-75f86f058fc5" providerId="AD" clId="Web-{01C469F0-8269-4765-8106-B4172DAB71A7}" dt="2023-09-15T06:50:34.179" v="11" actId="20577"/>
          <ac:spMkLst>
            <pc:docMk/>
            <pc:sldMk cId="3344378891" sldId="258"/>
            <ac:spMk id="2" creationId="{4E233A58-7C96-9A38-5C6C-38ED55073216}"/>
          </ac:spMkLst>
        </pc:spChg>
      </pc:sldChg>
    </pc:docChg>
  </pc:docChgLst>
  <pc:docChgLst>
    <pc:chgData name="小山　祐季" userId="S::oom2325225@stu.o-hara.ac.jp::b0fc2687-1f44-4104-9ad3-a9ff655377aa" providerId="AD" clId="Web-{CD197BF5-4BE1-4152-9774-47CAC7F36E55}"/>
    <pc:docChg chg="modSld sldOrd">
      <pc:chgData name="小山　祐季" userId="S::oom2325225@stu.o-hara.ac.jp::b0fc2687-1f44-4104-9ad3-a9ff655377aa" providerId="AD" clId="Web-{CD197BF5-4BE1-4152-9774-47CAC7F36E55}" dt="2023-09-15T07:37:57.129" v="93" actId="14100"/>
      <pc:docMkLst>
        <pc:docMk/>
      </pc:docMkLst>
      <pc:sldChg chg="modSp">
        <pc:chgData name="小山　祐季" userId="S::oom2325225@stu.o-hara.ac.jp::b0fc2687-1f44-4104-9ad3-a9ff655377aa" providerId="AD" clId="Web-{CD197BF5-4BE1-4152-9774-47CAC7F36E55}" dt="2023-09-15T07:22:13.652" v="32" actId="1076"/>
        <pc:sldMkLst>
          <pc:docMk/>
          <pc:sldMk cId="2148861660" sldId="256"/>
        </pc:sldMkLst>
        <pc:picChg chg="mod">
          <ac:chgData name="小山　祐季" userId="S::oom2325225@stu.o-hara.ac.jp::b0fc2687-1f44-4104-9ad3-a9ff655377aa" providerId="AD" clId="Web-{CD197BF5-4BE1-4152-9774-47CAC7F36E55}" dt="2023-09-15T07:11:52.933" v="3" actId="1076"/>
          <ac:picMkLst>
            <pc:docMk/>
            <pc:sldMk cId="2148861660" sldId="256"/>
            <ac:picMk id="4" creationId="{588B5808-2556-BBAF-A935-6F370892D5C2}"/>
          </ac:picMkLst>
        </pc:picChg>
        <pc:picChg chg="mod">
          <ac:chgData name="小山　祐季" userId="S::oom2325225@stu.o-hara.ac.jp::b0fc2687-1f44-4104-9ad3-a9ff655377aa" providerId="AD" clId="Web-{CD197BF5-4BE1-4152-9774-47CAC7F36E55}" dt="2023-09-15T07:22:13.652" v="32" actId="1076"/>
          <ac:picMkLst>
            <pc:docMk/>
            <pc:sldMk cId="2148861660" sldId="256"/>
            <ac:picMk id="4" creationId="{CC0F89CF-7DB2-9354-D9CB-F7E2A1A8D536}"/>
          </ac:picMkLst>
        </pc:picChg>
        <pc:picChg chg="mod">
          <ac:chgData name="小山　祐季" userId="S::oom2325225@stu.o-hara.ac.jp::b0fc2687-1f44-4104-9ad3-a9ff655377aa" providerId="AD" clId="Web-{CD197BF5-4BE1-4152-9774-47CAC7F36E55}" dt="2023-09-15T07:11:55.605" v="4" actId="1076"/>
          <ac:picMkLst>
            <pc:docMk/>
            <pc:sldMk cId="2148861660" sldId="256"/>
            <ac:picMk id="8" creationId="{5EFF8BD6-71BD-E20F-1708-4621C9C3790A}"/>
          </ac:picMkLst>
        </pc:picChg>
      </pc:sldChg>
      <pc:sldChg chg="ord">
        <pc:chgData name="小山　祐季" userId="S::oom2325225@stu.o-hara.ac.jp::b0fc2687-1f44-4104-9ad3-a9ff655377aa" providerId="AD" clId="Web-{CD197BF5-4BE1-4152-9774-47CAC7F36E55}" dt="2023-09-15T07:18:38.443" v="23"/>
        <pc:sldMkLst>
          <pc:docMk/>
          <pc:sldMk cId="446633583" sldId="259"/>
        </pc:sldMkLst>
      </pc:sldChg>
      <pc:sldChg chg="modSp ord">
        <pc:chgData name="小山　祐季" userId="S::oom2325225@stu.o-hara.ac.jp::b0fc2687-1f44-4104-9ad3-a9ff655377aa" providerId="AD" clId="Web-{CD197BF5-4BE1-4152-9774-47CAC7F36E55}" dt="2023-09-15T07:13:31.936" v="9"/>
        <pc:sldMkLst>
          <pc:docMk/>
          <pc:sldMk cId="219874567" sldId="260"/>
        </pc:sldMkLst>
        <pc:spChg chg="mod">
          <ac:chgData name="小山　祐季" userId="S::oom2325225@stu.o-hara.ac.jp::b0fc2687-1f44-4104-9ad3-a9ff655377aa" providerId="AD" clId="Web-{CD197BF5-4BE1-4152-9774-47CAC7F36E55}" dt="2023-09-15T07:13:09.060" v="7" actId="20577"/>
          <ac:spMkLst>
            <pc:docMk/>
            <pc:sldMk cId="219874567" sldId="260"/>
            <ac:spMk id="2" creationId="{1E61F11C-33B2-6279-2ECA-112D1FAF471C}"/>
          </ac:spMkLst>
        </pc:spChg>
      </pc:sldChg>
      <pc:sldChg chg="addSp delSp modSp ord">
        <pc:chgData name="小山　祐季" userId="S::oom2325225@stu.o-hara.ac.jp::b0fc2687-1f44-4104-9ad3-a9ff655377aa" providerId="AD" clId="Web-{CD197BF5-4BE1-4152-9774-47CAC7F36E55}" dt="2023-09-15T07:37:57.129" v="93" actId="14100"/>
        <pc:sldMkLst>
          <pc:docMk/>
          <pc:sldMk cId="2652497130" sldId="261"/>
        </pc:sldMkLst>
        <pc:spChg chg="mod">
          <ac:chgData name="小山　祐季" userId="S::oom2325225@stu.o-hara.ac.jp::b0fc2687-1f44-4104-9ad3-a9ff655377aa" providerId="AD" clId="Web-{CD197BF5-4BE1-4152-9774-47CAC7F36E55}" dt="2023-09-15T07:17:17.473" v="22" actId="20577"/>
          <ac:spMkLst>
            <pc:docMk/>
            <pc:sldMk cId="2652497130" sldId="261"/>
            <ac:spMk id="2" creationId="{9002E88E-445D-C1F5-EF90-758E94C5236C}"/>
          </ac:spMkLst>
        </pc:spChg>
        <pc:spChg chg="mod">
          <ac:chgData name="小山　祐季" userId="S::oom2325225@stu.o-hara.ac.jp::b0fc2687-1f44-4104-9ad3-a9ff655377aa" providerId="AD" clId="Web-{CD197BF5-4BE1-4152-9774-47CAC7F36E55}" dt="2023-09-15T07:24:12.827" v="56" actId="20577"/>
          <ac:spMkLst>
            <pc:docMk/>
            <pc:sldMk cId="2652497130" sldId="261"/>
            <ac:spMk id="3" creationId="{6F0A72AE-C6AD-19E0-9BFF-78E72C4CD8EE}"/>
          </ac:spMkLst>
        </pc:spChg>
        <pc:spChg chg="add mod">
          <ac:chgData name="小山　祐季" userId="S::oom2325225@stu.o-hara.ac.jp::b0fc2687-1f44-4104-9ad3-a9ff655377aa" providerId="AD" clId="Web-{CD197BF5-4BE1-4152-9774-47CAC7F36E55}" dt="2023-09-15T07:30:04.289" v="74" actId="14100"/>
          <ac:spMkLst>
            <pc:docMk/>
            <pc:sldMk cId="2652497130" sldId="261"/>
            <ac:spMk id="6" creationId="{C9C0FFA6-EC52-56AE-2771-2F3F5F3CE21F}"/>
          </ac:spMkLst>
        </pc:spChg>
        <pc:picChg chg="add mod modCrop">
          <ac:chgData name="小山　祐季" userId="S::oom2325225@stu.o-hara.ac.jp::b0fc2687-1f44-4104-9ad3-a9ff655377aa" providerId="AD" clId="Web-{CD197BF5-4BE1-4152-9774-47CAC7F36E55}" dt="2023-09-15T07:37:57.129" v="93" actId="14100"/>
          <ac:picMkLst>
            <pc:docMk/>
            <pc:sldMk cId="2652497130" sldId="261"/>
            <ac:picMk id="4" creationId="{84D8BBE2-4E07-118F-E2B6-2EC4A802CF68}"/>
          </ac:picMkLst>
        </pc:picChg>
        <pc:picChg chg="add del mod">
          <ac:chgData name="小山　祐季" userId="S::oom2325225@stu.o-hara.ac.jp::b0fc2687-1f44-4104-9ad3-a9ff655377aa" providerId="AD" clId="Web-{CD197BF5-4BE1-4152-9774-47CAC7F36E55}" dt="2023-09-15T07:32:52.527" v="77"/>
          <ac:picMkLst>
            <pc:docMk/>
            <pc:sldMk cId="2652497130" sldId="261"/>
            <ac:picMk id="7" creationId="{C599B841-1A3B-85F7-60F1-16ED11137288}"/>
          </ac:picMkLst>
        </pc:picChg>
        <pc:picChg chg="add mod">
          <ac:chgData name="小山　祐季" userId="S::oom2325225@stu.o-hara.ac.jp::b0fc2687-1f44-4104-9ad3-a9ff655377aa" providerId="AD" clId="Web-{CD197BF5-4BE1-4152-9774-47CAC7F36E55}" dt="2023-09-15T07:37:31.190" v="91" actId="1076"/>
          <ac:picMkLst>
            <pc:docMk/>
            <pc:sldMk cId="2652497130" sldId="261"/>
            <ac:picMk id="8" creationId="{882BCEC5-4828-5E66-A493-6AE9A714F41C}"/>
          </ac:picMkLst>
        </pc:picChg>
        <pc:cxnChg chg="add del mod">
          <ac:chgData name="小山　祐季" userId="S::oom2325225@stu.o-hara.ac.jp::b0fc2687-1f44-4104-9ad3-a9ff655377aa" providerId="AD" clId="Web-{CD197BF5-4BE1-4152-9774-47CAC7F36E55}" dt="2023-09-15T07:29:50.648" v="71"/>
          <ac:cxnSpMkLst>
            <pc:docMk/>
            <pc:sldMk cId="2652497130" sldId="261"/>
            <ac:cxnSpMk id="5" creationId="{ADF57148-50A1-77EB-A560-3C568EE8489E}"/>
          </ac:cxnSpMkLst>
        </pc:cxnChg>
      </pc:sldChg>
    </pc:docChg>
  </pc:docChgLst>
  <pc:docChgLst>
    <pc:chgData name="高橋　凪" userId="S::oom2325059@stu.o-hara.ac.jp::c9b30552-8b5e-470c-a056-67fda79cde49" providerId="AD" clId="Web-{44927207-559C-4FEE-9625-A0C63F066AEB}"/>
    <pc:docChg chg="addSld delSld modSld sldOrd modSection">
      <pc:chgData name="高橋　凪" userId="S::oom2325059@stu.o-hara.ac.jp::c9b30552-8b5e-470c-a056-67fda79cde49" providerId="AD" clId="Web-{44927207-559C-4FEE-9625-A0C63F066AEB}" dt="2023-09-21T07:45:10.115" v="359" actId="1076"/>
      <pc:docMkLst>
        <pc:docMk/>
      </pc:docMkLst>
      <pc:sldChg chg="addSp delSp modSp mod setBg">
        <pc:chgData name="高橋　凪" userId="S::oom2325059@stu.o-hara.ac.jp::c9b30552-8b5e-470c-a056-67fda79cde49" providerId="AD" clId="Web-{44927207-559C-4FEE-9625-A0C63F066AEB}" dt="2023-09-21T07:33:21.279" v="236"/>
        <pc:sldMkLst>
          <pc:docMk/>
          <pc:sldMk cId="219874567" sldId="260"/>
        </pc:sldMkLst>
        <pc:spChg chg="mod">
          <ac:chgData name="高橋　凪" userId="S::oom2325059@stu.o-hara.ac.jp::c9b30552-8b5e-470c-a056-67fda79cde49" providerId="AD" clId="Web-{44927207-559C-4FEE-9625-A0C63F066AEB}" dt="2023-09-21T07:33:21.279" v="236"/>
          <ac:spMkLst>
            <pc:docMk/>
            <pc:sldMk cId="219874567" sldId="260"/>
            <ac:spMk id="2" creationId="{1E61F11C-33B2-6279-2ECA-112D1FAF471C}"/>
          </ac:spMkLst>
        </pc:spChg>
        <pc:spChg chg="mod ord">
          <ac:chgData name="高橋　凪" userId="S::oom2325059@stu.o-hara.ac.jp::c9b30552-8b5e-470c-a056-67fda79cde49" providerId="AD" clId="Web-{44927207-559C-4FEE-9625-A0C63F066AEB}" dt="2023-09-21T07:33:21.279" v="236"/>
          <ac:spMkLst>
            <pc:docMk/>
            <pc:sldMk cId="219874567" sldId="260"/>
            <ac:spMk id="7" creationId="{A8645C94-CECE-C866-E7AC-5FB7CF79B0EE}"/>
          </ac:spMkLst>
        </pc:spChg>
        <pc:spChg chg="add del">
          <ac:chgData name="高橋　凪" userId="S::oom2325059@stu.o-hara.ac.jp::c9b30552-8b5e-470c-a056-67fda79cde49" providerId="AD" clId="Web-{44927207-559C-4FEE-9625-A0C63F066AEB}" dt="2023-09-21T07:33:21.279" v="236"/>
          <ac:spMkLst>
            <pc:docMk/>
            <pc:sldMk cId="219874567" sldId="260"/>
            <ac:spMk id="12" creationId="{A7AE9375-4664-4DB2-922D-2782A6E439AC}"/>
          </ac:spMkLst>
        </pc:spChg>
        <pc:spChg chg="add del">
          <ac:chgData name="高橋　凪" userId="S::oom2325059@stu.o-hara.ac.jp::c9b30552-8b5e-470c-a056-67fda79cde49" providerId="AD" clId="Web-{44927207-559C-4FEE-9625-A0C63F066AEB}" dt="2023-09-21T07:33:21.279" v="236"/>
          <ac:spMkLst>
            <pc:docMk/>
            <pc:sldMk cId="219874567" sldId="260"/>
            <ac:spMk id="16" creationId="{C87417AF-190E-4D6E-AFA6-7D3E84B0B430}"/>
          </ac:spMkLst>
        </pc:spChg>
        <pc:spChg chg="add del">
          <ac:chgData name="高橋　凪" userId="S::oom2325059@stu.o-hara.ac.jp::c9b30552-8b5e-470c-a056-67fda79cde49" providerId="AD" clId="Web-{44927207-559C-4FEE-9625-A0C63F066AEB}" dt="2023-09-21T07:33:21.279" v="236"/>
          <ac:spMkLst>
            <pc:docMk/>
            <pc:sldMk cId="219874567" sldId="260"/>
            <ac:spMk id="18" creationId="{80B30ED8-273E-4C07-8568-2FE5CC5C483D}"/>
          </ac:spMkLst>
        </pc:spChg>
        <pc:picChg chg="mod">
          <ac:chgData name="高橋　凪" userId="S::oom2325059@stu.o-hara.ac.jp::c9b30552-8b5e-470c-a056-67fda79cde49" providerId="AD" clId="Web-{44927207-559C-4FEE-9625-A0C63F066AEB}" dt="2023-09-21T07:33:21.279" v="236"/>
          <ac:picMkLst>
            <pc:docMk/>
            <pc:sldMk cId="219874567" sldId="260"/>
            <ac:picMk id="4" creationId="{3BB4B88D-1426-5E24-5C43-429682F3BFF3}"/>
          </ac:picMkLst>
        </pc:picChg>
        <pc:picChg chg="mod">
          <ac:chgData name="高橋　凪" userId="S::oom2325059@stu.o-hara.ac.jp::c9b30552-8b5e-470c-a056-67fda79cde49" providerId="AD" clId="Web-{44927207-559C-4FEE-9625-A0C63F066AEB}" dt="2023-09-21T07:33:21.279" v="236"/>
          <ac:picMkLst>
            <pc:docMk/>
            <pc:sldMk cId="219874567" sldId="260"/>
            <ac:picMk id="5" creationId="{945698B0-E61C-19BF-03CE-26B98088911A}"/>
          </ac:picMkLst>
        </pc:picChg>
        <pc:cxnChg chg="add del">
          <ac:chgData name="高橋　凪" userId="S::oom2325059@stu.o-hara.ac.jp::c9b30552-8b5e-470c-a056-67fda79cde49" providerId="AD" clId="Web-{44927207-559C-4FEE-9625-A0C63F066AEB}" dt="2023-09-21T07:33:21.279" v="236"/>
          <ac:cxnSpMkLst>
            <pc:docMk/>
            <pc:sldMk cId="219874567" sldId="260"/>
            <ac:cxnSpMk id="14" creationId="{EE504C98-6397-41C1-A8D8-2D9C4ED307E0}"/>
          </ac:cxnSpMkLst>
        </pc:cxnChg>
      </pc:sldChg>
      <pc:sldChg chg="addSp delSp modSp mod setBg">
        <pc:chgData name="高橋　凪" userId="S::oom2325059@stu.o-hara.ac.jp::c9b30552-8b5e-470c-a056-67fda79cde49" providerId="AD" clId="Web-{44927207-559C-4FEE-9625-A0C63F066AEB}" dt="2023-09-21T07:02:15.515" v="215" actId="20577"/>
        <pc:sldMkLst>
          <pc:docMk/>
          <pc:sldMk cId="163467353" sldId="263"/>
        </pc:sldMkLst>
        <pc:spChg chg="mod">
          <ac:chgData name="高橋　凪" userId="S::oom2325059@stu.o-hara.ac.jp::c9b30552-8b5e-470c-a056-67fda79cde49" providerId="AD" clId="Web-{44927207-559C-4FEE-9625-A0C63F066AEB}" dt="2023-09-21T07:02:15.515" v="215" actId="20577"/>
          <ac:spMkLst>
            <pc:docMk/>
            <pc:sldMk cId="163467353" sldId="263"/>
            <ac:spMk id="2" creationId="{BD03B69E-8AEA-1B34-714B-B0CC6DF2A3AC}"/>
          </ac:spMkLst>
        </pc:spChg>
        <pc:spChg chg="add del mod">
          <ac:chgData name="高橋　凪" userId="S::oom2325059@stu.o-hara.ac.jp::c9b30552-8b5e-470c-a056-67fda79cde49" providerId="AD" clId="Web-{44927207-559C-4FEE-9625-A0C63F066AEB}" dt="2023-09-21T06:34:57.810" v="37"/>
          <ac:spMkLst>
            <pc:docMk/>
            <pc:sldMk cId="163467353" sldId="263"/>
            <ac:spMk id="7" creationId="{43040A78-6EDA-CA0A-88C1-E86896DE3D90}"/>
          </ac:spMkLst>
        </pc:spChg>
        <pc:spChg chg="mod">
          <ac:chgData name="高橋　凪" userId="S::oom2325059@stu.o-hara.ac.jp::c9b30552-8b5e-470c-a056-67fda79cde49" providerId="AD" clId="Web-{44927207-559C-4FEE-9625-A0C63F066AEB}" dt="2023-09-21T07:00:29.759" v="201" actId="20577"/>
          <ac:spMkLst>
            <pc:docMk/>
            <pc:sldMk cId="163467353" sldId="263"/>
            <ac:spMk id="8" creationId="{56C187ED-2AEC-C685-15B4-A1981C98266A}"/>
          </ac:spMkLst>
        </pc:spChg>
        <pc:spChg chg="add del">
          <ac:chgData name="高橋　凪" userId="S::oom2325059@stu.o-hara.ac.jp::c9b30552-8b5e-470c-a056-67fda79cde49" providerId="AD" clId="Web-{44927207-559C-4FEE-9625-A0C63F066AEB}" dt="2023-09-21T06:44:02.436" v="49"/>
          <ac:spMkLst>
            <pc:docMk/>
            <pc:sldMk cId="163467353" sldId="263"/>
            <ac:spMk id="15" creationId="{45D37F4E-DDB4-456B-97E0-9937730A039F}"/>
          </ac:spMkLst>
        </pc:spChg>
        <pc:spChg chg="add del">
          <ac:chgData name="高橋　凪" userId="S::oom2325059@stu.o-hara.ac.jp::c9b30552-8b5e-470c-a056-67fda79cde49" providerId="AD" clId="Web-{44927207-559C-4FEE-9625-A0C63F066AEB}" dt="2023-09-21T06:44:02.436" v="49"/>
          <ac:spMkLst>
            <pc:docMk/>
            <pc:sldMk cId="163467353" sldId="263"/>
            <ac:spMk id="17" creationId="{B2DD41CD-8F47-4F56-AD12-4E2FF7696987}"/>
          </ac:spMkLst>
        </pc:spChg>
        <pc:spChg chg="add del">
          <ac:chgData name="高橋　凪" userId="S::oom2325059@stu.o-hara.ac.jp::c9b30552-8b5e-470c-a056-67fda79cde49" providerId="AD" clId="Web-{44927207-559C-4FEE-9625-A0C63F066AEB}" dt="2023-09-21T06:50:38.865" v="79"/>
          <ac:spMkLst>
            <pc:docMk/>
            <pc:sldMk cId="163467353" sldId="263"/>
            <ac:spMk id="22" creationId="{F13C74B1-5B17-4795-BED0-7140497B445A}"/>
          </ac:spMkLst>
        </pc:spChg>
        <pc:spChg chg="add del">
          <ac:chgData name="高橋　凪" userId="S::oom2325059@stu.o-hara.ac.jp::c9b30552-8b5e-470c-a056-67fda79cde49" providerId="AD" clId="Web-{44927207-559C-4FEE-9625-A0C63F066AEB}" dt="2023-09-21T06:50:38.865" v="79"/>
          <ac:spMkLst>
            <pc:docMk/>
            <pc:sldMk cId="163467353" sldId="263"/>
            <ac:spMk id="24" creationId="{D4974D33-8DC5-464E-8C6D-BE58F0669C17}"/>
          </ac:spMkLst>
        </pc:spChg>
        <pc:spChg chg="add">
          <ac:chgData name="高橋　凪" userId="S::oom2325059@stu.o-hara.ac.jp::c9b30552-8b5e-470c-a056-67fda79cde49" providerId="AD" clId="Web-{44927207-559C-4FEE-9625-A0C63F066AEB}" dt="2023-09-21T06:50:38.865" v="79"/>
          <ac:spMkLst>
            <pc:docMk/>
            <pc:sldMk cId="163467353" sldId="263"/>
            <ac:spMk id="29" creationId="{100EDD19-6802-4EC3-95CE-CFFAB042CFD6}"/>
          </ac:spMkLst>
        </pc:spChg>
        <pc:spChg chg="add">
          <ac:chgData name="高橋　凪" userId="S::oom2325059@stu.o-hara.ac.jp::c9b30552-8b5e-470c-a056-67fda79cde49" providerId="AD" clId="Web-{44927207-559C-4FEE-9625-A0C63F066AEB}" dt="2023-09-21T06:50:38.865" v="79"/>
          <ac:spMkLst>
            <pc:docMk/>
            <pc:sldMk cId="163467353" sldId="263"/>
            <ac:spMk id="31" creationId="{DB17E863-922E-4C26-BD64-E8FD41D28661}"/>
          </ac:spMkLst>
        </pc:spChg>
        <pc:picChg chg="add del mod">
          <ac:chgData name="高橋　凪" userId="S::oom2325059@stu.o-hara.ac.jp::c9b30552-8b5e-470c-a056-67fda79cde49" providerId="AD" clId="Web-{44927207-559C-4FEE-9625-A0C63F066AEB}" dt="2023-09-21T06:34:57.810" v="38"/>
          <ac:picMkLst>
            <pc:docMk/>
            <pc:sldMk cId="163467353" sldId="263"/>
            <ac:picMk id="6" creationId="{BE403177-8A88-E573-CB92-D451A5683771}"/>
          </ac:picMkLst>
        </pc:picChg>
        <pc:picChg chg="add del mod">
          <ac:chgData name="高橋　凪" userId="S::oom2325059@stu.o-hara.ac.jp::c9b30552-8b5e-470c-a056-67fda79cde49" providerId="AD" clId="Web-{44927207-559C-4FEE-9625-A0C63F066AEB}" dt="2023-09-21T06:42:14.445" v="46"/>
          <ac:picMkLst>
            <pc:docMk/>
            <pc:sldMk cId="163467353" sldId="263"/>
            <ac:picMk id="10" creationId="{2809A38B-09D4-D211-FCAD-4CC24E783AEB}"/>
          </ac:picMkLst>
        </pc:picChg>
        <pc:picChg chg="add del mod">
          <ac:chgData name="高橋　凪" userId="S::oom2325059@stu.o-hara.ac.jp::c9b30552-8b5e-470c-a056-67fda79cde49" providerId="AD" clId="Web-{44927207-559C-4FEE-9625-A0C63F066AEB}" dt="2023-09-21T06:45:48.926" v="74"/>
          <ac:picMkLst>
            <pc:docMk/>
            <pc:sldMk cId="163467353" sldId="263"/>
            <ac:picMk id="11" creationId="{3CFEB479-422C-C89F-ACE9-006882E192C8}"/>
          </ac:picMkLst>
        </pc:picChg>
        <pc:picChg chg="add mod">
          <ac:chgData name="高橋　凪" userId="S::oom2325059@stu.o-hara.ac.jp::c9b30552-8b5e-470c-a056-67fda79cde49" providerId="AD" clId="Web-{44927207-559C-4FEE-9625-A0C63F066AEB}" dt="2023-09-21T06:50:52.507" v="85" actId="1076"/>
          <ac:picMkLst>
            <pc:docMk/>
            <pc:sldMk cId="163467353" sldId="263"/>
            <ac:picMk id="12" creationId="{6E38A67A-C233-24A9-B533-46B2B2D0E8AC}"/>
          </ac:picMkLst>
        </pc:picChg>
        <pc:picChg chg="add del mod">
          <ac:chgData name="高橋　凪" userId="S::oom2325059@stu.o-hara.ac.jp::c9b30552-8b5e-470c-a056-67fda79cde49" providerId="AD" clId="Web-{44927207-559C-4FEE-9625-A0C63F066AEB}" dt="2023-09-21T06:47:46.543" v="77"/>
          <ac:picMkLst>
            <pc:docMk/>
            <pc:sldMk cId="163467353" sldId="263"/>
            <ac:picMk id="13" creationId="{74ED47BB-93A9-E36B-BC49-BDF0B9F22424}"/>
          </ac:picMkLst>
        </pc:picChg>
        <pc:picChg chg="add mod">
          <ac:chgData name="高橋　凪" userId="S::oom2325059@stu.o-hara.ac.jp::c9b30552-8b5e-470c-a056-67fda79cde49" providerId="AD" clId="Web-{44927207-559C-4FEE-9625-A0C63F066AEB}" dt="2023-09-21T06:59:14.661" v="177" actId="1076"/>
          <ac:picMkLst>
            <pc:docMk/>
            <pc:sldMk cId="163467353" sldId="263"/>
            <ac:picMk id="14" creationId="{24093E43-8FBB-A853-1F50-5708694FCB57}"/>
          </ac:picMkLst>
        </pc:picChg>
        <pc:picChg chg="add mod">
          <ac:chgData name="高橋　凪" userId="S::oom2325059@stu.o-hara.ac.jp::c9b30552-8b5e-470c-a056-67fda79cde49" providerId="AD" clId="Web-{44927207-559C-4FEE-9625-A0C63F066AEB}" dt="2023-09-21T07:00:00.085" v="184" actId="1076"/>
          <ac:picMkLst>
            <pc:docMk/>
            <pc:sldMk cId="163467353" sldId="263"/>
            <ac:picMk id="16" creationId="{7F3C5D69-B7B0-EA3E-9375-C9BDD3597B41}"/>
          </ac:picMkLst>
        </pc:picChg>
      </pc:sldChg>
      <pc:sldChg chg="modSp ord">
        <pc:chgData name="高橋　凪" userId="S::oom2325059@stu.o-hara.ac.jp::c9b30552-8b5e-470c-a056-67fda79cde49" providerId="AD" clId="Web-{44927207-559C-4FEE-9625-A0C63F066AEB}" dt="2023-09-21T06:29:13.978" v="3"/>
        <pc:sldMkLst>
          <pc:docMk/>
          <pc:sldMk cId="3066334184" sldId="265"/>
        </pc:sldMkLst>
        <pc:spChg chg="mod">
          <ac:chgData name="高橋　凪" userId="S::oom2325059@stu.o-hara.ac.jp::c9b30552-8b5e-470c-a056-67fda79cde49" providerId="AD" clId="Web-{44927207-559C-4FEE-9625-A0C63F066AEB}" dt="2023-09-21T06:27:10.861" v="2" actId="20577"/>
          <ac:spMkLst>
            <pc:docMk/>
            <pc:sldMk cId="3066334184" sldId="265"/>
            <ac:spMk id="2" creationId="{C57A7C6C-F11B-B1A5-58BF-561C2C29F1D5}"/>
          </ac:spMkLst>
        </pc:spChg>
      </pc:sldChg>
      <pc:sldChg chg="addSp modSp">
        <pc:chgData name="高橋　凪" userId="S::oom2325059@stu.o-hara.ac.jp::c9b30552-8b5e-470c-a056-67fda79cde49" providerId="AD" clId="Web-{44927207-559C-4FEE-9625-A0C63F066AEB}" dt="2023-09-21T07:45:10.115" v="359" actId="1076"/>
        <pc:sldMkLst>
          <pc:docMk/>
          <pc:sldMk cId="1880703264" sldId="269"/>
        </pc:sldMkLst>
        <pc:spChg chg="mod">
          <ac:chgData name="高橋　凪" userId="S::oom2325059@stu.o-hara.ac.jp::c9b30552-8b5e-470c-a056-67fda79cde49" providerId="AD" clId="Web-{44927207-559C-4FEE-9625-A0C63F066AEB}" dt="2023-09-21T07:32:53.919" v="234" actId="20577"/>
          <ac:spMkLst>
            <pc:docMk/>
            <pc:sldMk cId="1880703264" sldId="269"/>
            <ac:spMk id="2" creationId="{BD03B69E-8AEA-1B34-714B-B0CC6DF2A3AC}"/>
          </ac:spMkLst>
        </pc:spChg>
        <pc:spChg chg="add mod">
          <ac:chgData name="高橋　凪" userId="S::oom2325059@stu.o-hara.ac.jp::c9b30552-8b5e-470c-a056-67fda79cde49" providerId="AD" clId="Web-{44927207-559C-4FEE-9625-A0C63F066AEB}" dt="2023-09-21T07:45:10.115" v="359" actId="1076"/>
          <ac:spMkLst>
            <pc:docMk/>
            <pc:sldMk cId="1880703264" sldId="269"/>
            <ac:spMk id="3" creationId="{98151FF1-A0D6-2FB9-13C4-4F52D26B0277}"/>
          </ac:spMkLst>
        </pc:spChg>
      </pc:sldChg>
      <pc:sldChg chg="modSp new del">
        <pc:chgData name="高橋　凪" userId="S::oom2325059@stu.o-hara.ac.jp::c9b30552-8b5e-470c-a056-67fda79cde49" providerId="AD" clId="Web-{44927207-559C-4FEE-9625-A0C63F066AEB}" dt="2023-09-21T07:01:31.950" v="205"/>
        <pc:sldMkLst>
          <pc:docMk/>
          <pc:sldMk cId="1959153321" sldId="269"/>
        </pc:sldMkLst>
        <pc:spChg chg="mod">
          <ac:chgData name="高橋　凪" userId="S::oom2325059@stu.o-hara.ac.jp::c9b30552-8b5e-470c-a056-67fda79cde49" providerId="AD" clId="Web-{44927207-559C-4FEE-9625-A0C63F066AEB}" dt="2023-09-21T07:00:56.120" v="203" actId="20577"/>
          <ac:spMkLst>
            <pc:docMk/>
            <pc:sldMk cId="1959153321" sldId="269"/>
            <ac:spMk id="2" creationId="{05C829F6-59D3-E4C4-6313-9D36D0F66CC0}"/>
          </ac:spMkLst>
        </pc:spChg>
      </pc:sldChg>
      <pc:sldChg chg="addSp delSp modSp add replId">
        <pc:chgData name="高橋　凪" userId="S::oom2325059@stu.o-hara.ac.jp::c9b30552-8b5e-470c-a056-67fda79cde49" providerId="AD" clId="Web-{44927207-559C-4FEE-9625-A0C63F066AEB}" dt="2023-09-21T07:03:50.427" v="232" actId="14100"/>
        <pc:sldMkLst>
          <pc:docMk/>
          <pc:sldMk cId="2160933531" sldId="270"/>
        </pc:sldMkLst>
        <pc:spChg chg="mod">
          <ac:chgData name="高橋　凪" userId="S::oom2325059@stu.o-hara.ac.jp::c9b30552-8b5e-470c-a056-67fda79cde49" providerId="AD" clId="Web-{44927207-559C-4FEE-9625-A0C63F066AEB}" dt="2023-09-21T07:02:30.891" v="219" actId="20577"/>
          <ac:spMkLst>
            <pc:docMk/>
            <pc:sldMk cId="2160933531" sldId="270"/>
            <ac:spMk id="2" creationId="{BD03B69E-8AEA-1B34-714B-B0CC6DF2A3AC}"/>
          </ac:spMkLst>
        </pc:spChg>
        <pc:spChg chg="add mod">
          <ac:chgData name="高橋　凪" userId="S::oom2325059@stu.o-hara.ac.jp::c9b30552-8b5e-470c-a056-67fda79cde49" providerId="AD" clId="Web-{44927207-559C-4FEE-9625-A0C63F066AEB}" dt="2023-09-21T07:03:50.427" v="232" actId="14100"/>
          <ac:spMkLst>
            <pc:docMk/>
            <pc:sldMk cId="2160933531" sldId="270"/>
            <ac:spMk id="3" creationId="{1D410BBE-18E5-9B48-06E5-EA558E0310EB}"/>
          </ac:spMkLst>
        </pc:spChg>
        <pc:spChg chg="mod">
          <ac:chgData name="高橋　凪" userId="S::oom2325059@stu.o-hara.ac.jp::c9b30552-8b5e-470c-a056-67fda79cde49" providerId="AD" clId="Web-{44927207-559C-4FEE-9625-A0C63F066AEB}" dt="2023-09-21T07:01:43.013" v="208" actId="20577"/>
          <ac:spMkLst>
            <pc:docMk/>
            <pc:sldMk cId="2160933531" sldId="270"/>
            <ac:spMk id="8" creationId="{56C187ED-2AEC-C685-15B4-A1981C98266A}"/>
          </ac:spMkLst>
        </pc:spChg>
        <pc:picChg chg="del">
          <ac:chgData name="高橋　凪" userId="S::oom2325059@stu.o-hara.ac.jp::c9b30552-8b5e-470c-a056-67fda79cde49" providerId="AD" clId="Web-{44927207-559C-4FEE-9625-A0C63F066AEB}" dt="2023-09-21T07:01:36.607" v="206"/>
          <ac:picMkLst>
            <pc:docMk/>
            <pc:sldMk cId="2160933531" sldId="270"/>
            <ac:picMk id="14" creationId="{24093E43-8FBB-A853-1F50-5708694FCB57}"/>
          </ac:picMkLst>
        </pc:picChg>
        <pc:picChg chg="del">
          <ac:chgData name="高橋　凪" userId="S::oom2325059@stu.o-hara.ac.jp::c9b30552-8b5e-470c-a056-67fda79cde49" providerId="AD" clId="Web-{44927207-559C-4FEE-9625-A0C63F066AEB}" dt="2023-09-21T07:01:39.607" v="207"/>
          <ac:picMkLst>
            <pc:docMk/>
            <pc:sldMk cId="2160933531" sldId="270"/>
            <ac:picMk id="16" creationId="{7F3C5D69-B7B0-EA3E-9375-C9BDD3597B41}"/>
          </ac:picMkLst>
        </pc:picChg>
      </pc:sldChg>
      <pc:sldChg chg="addSp delSp modSp mod setBg addAnim delAnim">
        <pc:chgData name="高橋　凪" userId="S::oom2325059@stu.o-hara.ac.jp::c9b30552-8b5e-470c-a056-67fda79cde49" providerId="AD" clId="Web-{44927207-559C-4FEE-9625-A0C63F066AEB}" dt="2023-09-21T07:39:10.486" v="240"/>
        <pc:sldMkLst>
          <pc:docMk/>
          <pc:sldMk cId="3617821553" sldId="270"/>
        </pc:sldMkLst>
        <pc:spChg chg="mod">
          <ac:chgData name="高橋　凪" userId="S::oom2325059@stu.o-hara.ac.jp::c9b30552-8b5e-470c-a056-67fda79cde49" providerId="AD" clId="Web-{44927207-559C-4FEE-9625-A0C63F066AEB}" dt="2023-09-21T07:39:10.486" v="240"/>
          <ac:spMkLst>
            <pc:docMk/>
            <pc:sldMk cId="3617821553" sldId="270"/>
            <ac:spMk id="2" creationId="{CCD22286-DF1D-614B-7886-979FE19F03E2}"/>
          </ac:spMkLst>
        </pc:spChg>
        <pc:spChg chg="mod">
          <ac:chgData name="高橋　凪" userId="S::oom2325059@stu.o-hara.ac.jp::c9b30552-8b5e-470c-a056-67fda79cde49" providerId="AD" clId="Web-{44927207-559C-4FEE-9625-A0C63F066AEB}" dt="2023-09-21T07:39:10.486" v="240"/>
          <ac:spMkLst>
            <pc:docMk/>
            <pc:sldMk cId="3617821553" sldId="270"/>
            <ac:spMk id="3" creationId="{45421EAD-7AF5-0AA2-BB07-676C60291C2A}"/>
          </ac:spMkLst>
        </pc:spChg>
        <pc:spChg chg="add del">
          <ac:chgData name="高橋　凪" userId="S::oom2325059@stu.o-hara.ac.jp::c9b30552-8b5e-470c-a056-67fda79cde49" providerId="AD" clId="Web-{44927207-559C-4FEE-9625-A0C63F066AEB}" dt="2023-09-21T07:39:10.486" v="240"/>
          <ac:spMkLst>
            <pc:docMk/>
            <pc:sldMk cId="3617821553" sldId="270"/>
            <ac:spMk id="9" creationId="{F13C74B1-5B17-4795-BED0-7140497B445A}"/>
          </ac:spMkLst>
        </pc:spChg>
        <pc:spChg chg="add del">
          <ac:chgData name="高橋　凪" userId="S::oom2325059@stu.o-hara.ac.jp::c9b30552-8b5e-470c-a056-67fda79cde49" providerId="AD" clId="Web-{44927207-559C-4FEE-9625-A0C63F066AEB}" dt="2023-09-21T07:39:10.486" v="240"/>
          <ac:spMkLst>
            <pc:docMk/>
            <pc:sldMk cId="3617821553" sldId="270"/>
            <ac:spMk id="11" creationId="{D4974D33-8DC5-464E-8C6D-BE58F0669C17}"/>
          </ac:spMkLst>
        </pc:spChg>
        <pc:picChg chg="add del">
          <ac:chgData name="高橋　凪" userId="S::oom2325059@stu.o-hara.ac.jp::c9b30552-8b5e-470c-a056-67fda79cde49" providerId="AD" clId="Web-{44927207-559C-4FEE-9625-A0C63F066AEB}" dt="2023-09-21T07:39:10.486" v="240"/>
          <ac:picMkLst>
            <pc:docMk/>
            <pc:sldMk cId="3617821553" sldId="270"/>
            <ac:picMk id="5" creationId="{CE3ECAD9-967B-53D0-C02F-781E77E1B935}"/>
          </ac:picMkLst>
        </pc:picChg>
      </pc:sldChg>
    </pc:docChg>
  </pc:docChgLst>
  <pc:docChgLst>
    <pc:chgData name="高橋　凪" userId="S::oom2325059@stu.o-hara.ac.jp::c9b30552-8b5e-470c-a056-67fda79cde49" providerId="AD" clId="Web-{222A3B00-A5EF-43DD-B318-9B27FFCC96F8}"/>
    <pc:docChg chg="modSld sldOrd">
      <pc:chgData name="高橋　凪" userId="S::oom2325059@stu.o-hara.ac.jp::c9b30552-8b5e-470c-a056-67fda79cde49" providerId="AD" clId="Web-{222A3B00-A5EF-43DD-B318-9B27FFCC96F8}" dt="2023-09-28T06:38:11.135" v="1"/>
      <pc:docMkLst>
        <pc:docMk/>
      </pc:docMkLst>
      <pc:sldChg chg="ord">
        <pc:chgData name="高橋　凪" userId="S::oom2325059@stu.o-hara.ac.jp::c9b30552-8b5e-470c-a056-67fda79cde49" providerId="AD" clId="Web-{222A3B00-A5EF-43DD-B318-9B27FFCC96F8}" dt="2023-09-28T06:38:11.135" v="1"/>
        <pc:sldMkLst>
          <pc:docMk/>
          <pc:sldMk cId="163467353" sldId="263"/>
        </pc:sldMkLst>
      </pc:sldChg>
      <pc:sldChg chg="delAnim">
        <pc:chgData name="高橋　凪" userId="S::oom2325059@stu.o-hara.ac.jp::c9b30552-8b5e-470c-a056-67fda79cde49" providerId="AD" clId="Web-{222A3B00-A5EF-43DD-B318-9B27FFCC96F8}" dt="2023-09-28T06:36:35.489" v="0"/>
        <pc:sldMkLst>
          <pc:docMk/>
          <pc:sldMk cId="4063803380" sldId="264"/>
        </pc:sldMkLst>
      </pc:sldChg>
    </pc:docChg>
  </pc:docChgLst>
  <pc:docChgLst>
    <pc:chgData name="小山　祐季" userId="S::oom2325225@stu.o-hara.ac.jp::b0fc2687-1f44-4104-9ad3-a9ff655377aa" providerId="AD" clId="Web-{9D664DA9-41DA-4EF0-B954-371476FFB61F}"/>
    <pc:docChg chg="modSld">
      <pc:chgData name="小山　祐季" userId="S::oom2325225@stu.o-hara.ac.jp::b0fc2687-1f44-4104-9ad3-a9ff655377aa" providerId="AD" clId="Web-{9D664DA9-41DA-4EF0-B954-371476FFB61F}" dt="2023-09-26T06:21:37.621" v="56" actId="14100"/>
      <pc:docMkLst>
        <pc:docMk/>
      </pc:docMkLst>
      <pc:sldChg chg="modSp">
        <pc:chgData name="小山　祐季" userId="S::oom2325225@stu.o-hara.ac.jp::b0fc2687-1f44-4104-9ad3-a9ff655377aa" providerId="AD" clId="Web-{9D664DA9-41DA-4EF0-B954-371476FFB61F}" dt="2023-09-26T06:21:37.621" v="56" actId="14100"/>
        <pc:sldMkLst>
          <pc:docMk/>
          <pc:sldMk cId="3707187078" sldId="271"/>
        </pc:sldMkLst>
        <pc:spChg chg="mod">
          <ac:chgData name="小山　祐季" userId="S::oom2325225@stu.o-hara.ac.jp::b0fc2687-1f44-4104-9ad3-a9ff655377aa" providerId="AD" clId="Web-{9D664DA9-41DA-4EF0-B954-371476FFB61F}" dt="2023-09-26T06:21:37.621" v="56" actId="14100"/>
          <ac:spMkLst>
            <pc:docMk/>
            <pc:sldMk cId="3707187078" sldId="271"/>
            <ac:spMk id="2" creationId="{DA90773E-6CBB-F6C4-283B-098388071F6C}"/>
          </ac:spMkLst>
        </pc:spChg>
      </pc:sldChg>
      <pc:sldChg chg="modSp">
        <pc:chgData name="小山　祐季" userId="S::oom2325225@stu.o-hara.ac.jp::b0fc2687-1f44-4104-9ad3-a9ff655377aa" providerId="AD" clId="Web-{9D664DA9-41DA-4EF0-B954-371476FFB61F}" dt="2023-09-26T06:17:41.291" v="6" actId="20577"/>
        <pc:sldMkLst>
          <pc:docMk/>
          <pc:sldMk cId="4179010851" sldId="273"/>
        </pc:sldMkLst>
        <pc:spChg chg="mod">
          <ac:chgData name="小山　祐季" userId="S::oom2325225@stu.o-hara.ac.jp::b0fc2687-1f44-4104-9ad3-a9ff655377aa" providerId="AD" clId="Web-{9D664DA9-41DA-4EF0-B954-371476FFB61F}" dt="2023-09-26T06:17:35.134" v="5" actId="14100"/>
          <ac:spMkLst>
            <pc:docMk/>
            <pc:sldMk cId="4179010851" sldId="273"/>
            <ac:spMk id="3" creationId="{0C6C4CBF-0E94-7423-D8A1-58BAE863466B}"/>
          </ac:spMkLst>
        </pc:spChg>
        <pc:spChg chg="mod">
          <ac:chgData name="小山　祐季" userId="S::oom2325225@stu.o-hara.ac.jp::b0fc2687-1f44-4104-9ad3-a9ff655377aa" providerId="AD" clId="Web-{9D664DA9-41DA-4EF0-B954-371476FFB61F}" dt="2023-09-26T06:17:41.291" v="6" actId="20577"/>
          <ac:spMkLst>
            <pc:docMk/>
            <pc:sldMk cId="4179010851" sldId="273"/>
            <ac:spMk id="4" creationId="{1FEE2EFB-3A38-9891-ADE1-288DA458A57A}"/>
          </ac:spMkLst>
        </pc:spChg>
        <pc:picChg chg="mod">
          <ac:chgData name="小山　祐季" userId="S::oom2325225@stu.o-hara.ac.jp::b0fc2687-1f44-4104-9ad3-a9ff655377aa" providerId="AD" clId="Web-{9D664DA9-41DA-4EF0-B954-371476FFB61F}" dt="2023-09-26T06:17:11.210" v="0" actId="1076"/>
          <ac:picMkLst>
            <pc:docMk/>
            <pc:sldMk cId="4179010851" sldId="273"/>
            <ac:picMk id="9" creationId="{D2F7AB10-9D61-873A-DF26-DE91F08CE190}"/>
          </ac:picMkLst>
        </pc:picChg>
      </pc:sldChg>
    </pc:docChg>
  </pc:docChgLst>
  <pc:docChgLst>
    <pc:chgData name="高橋　凪" userId="S::oom2325059@stu.o-hara.ac.jp::c9b30552-8b5e-470c-a056-67fda79cde49" providerId="AD" clId="Web-{E3B2226A-03DF-46AF-804B-50724EA10EBF}"/>
    <pc:docChg chg="addSld modSection">
      <pc:chgData name="高橋　凪" userId="S::oom2325059@stu.o-hara.ac.jp::c9b30552-8b5e-470c-a056-67fda79cde49" providerId="AD" clId="Web-{E3B2226A-03DF-46AF-804B-50724EA10EBF}" dt="2023-08-10T07:29:52.266" v="0"/>
      <pc:docMkLst>
        <pc:docMk/>
      </pc:docMkLst>
      <pc:sldChg chg="new">
        <pc:chgData name="高橋　凪" userId="S::oom2325059@stu.o-hara.ac.jp::c9b30552-8b5e-470c-a056-67fda79cde49" providerId="AD" clId="Web-{E3B2226A-03DF-46AF-804B-50724EA10EBF}" dt="2023-08-10T07:29:52.266" v="0"/>
        <pc:sldMkLst>
          <pc:docMk/>
          <pc:sldMk cId="3344378891" sldId="258"/>
        </pc:sldMkLst>
      </pc:sldChg>
    </pc:docChg>
  </pc:docChgLst>
  <pc:docChgLst>
    <pc:chgData name="杉田　祐貴" userId="S::oom2325021@stu.o-hara.ac.jp::c999fa3b-d33c-4333-ac95-bdf3e2ace282" providerId="AD" clId="Web-{87E76883-C983-47C4-81AE-B452432377B8}"/>
    <pc:docChg chg="modSld">
      <pc:chgData name="杉田　祐貴" userId="S::oom2325021@stu.o-hara.ac.jp::c999fa3b-d33c-4333-ac95-bdf3e2ace282" providerId="AD" clId="Web-{87E76883-C983-47C4-81AE-B452432377B8}" dt="2023-09-28T06:50:13.258" v="6" actId="20577"/>
      <pc:docMkLst>
        <pc:docMk/>
      </pc:docMkLst>
      <pc:sldChg chg="modSp">
        <pc:chgData name="杉田　祐貴" userId="S::oom2325021@stu.o-hara.ac.jp::c999fa3b-d33c-4333-ac95-bdf3e2ace282" providerId="AD" clId="Web-{87E76883-C983-47C4-81AE-B452432377B8}" dt="2023-09-28T06:50:13.258" v="6" actId="20577"/>
        <pc:sldMkLst>
          <pc:docMk/>
          <pc:sldMk cId="3344378891" sldId="258"/>
        </pc:sldMkLst>
        <pc:spChg chg="mod">
          <ac:chgData name="杉田　祐貴" userId="S::oom2325021@stu.o-hara.ac.jp::c999fa3b-d33c-4333-ac95-bdf3e2ace282" providerId="AD" clId="Web-{87E76883-C983-47C4-81AE-B452432377B8}" dt="2023-09-28T06:50:13.258" v="6" actId="20577"/>
          <ac:spMkLst>
            <pc:docMk/>
            <pc:sldMk cId="3344378891" sldId="258"/>
            <ac:spMk id="2" creationId="{4E233A58-7C96-9A38-5C6C-38ED55073216}"/>
          </ac:spMkLst>
        </pc:spChg>
      </pc:sldChg>
      <pc:sldChg chg="modSp">
        <pc:chgData name="杉田　祐貴" userId="S::oom2325021@stu.o-hara.ac.jp::c999fa3b-d33c-4333-ac95-bdf3e2ace282" providerId="AD" clId="Web-{87E76883-C983-47C4-81AE-B452432377B8}" dt="2023-09-28T06:49:25.633" v="5" actId="20577"/>
        <pc:sldMkLst>
          <pc:docMk/>
          <pc:sldMk cId="4063803380" sldId="264"/>
        </pc:sldMkLst>
        <pc:spChg chg="mod">
          <ac:chgData name="杉田　祐貴" userId="S::oom2325021@stu.o-hara.ac.jp::c999fa3b-d33c-4333-ac95-bdf3e2ace282" providerId="AD" clId="Web-{87E76883-C983-47C4-81AE-B452432377B8}" dt="2023-09-28T06:49:25.633" v="5" actId="20577"/>
          <ac:spMkLst>
            <pc:docMk/>
            <pc:sldMk cId="4063803380" sldId="264"/>
            <ac:spMk id="2" creationId="{0F433D0C-F29B-EF17-3C34-D673271DE8F5}"/>
          </ac:spMkLst>
        </pc:spChg>
      </pc:sldChg>
      <pc:sldChg chg="modSp">
        <pc:chgData name="杉田　祐貴" userId="S::oom2325021@stu.o-hara.ac.jp::c999fa3b-d33c-4333-ac95-bdf3e2ace282" providerId="AD" clId="Web-{87E76883-C983-47C4-81AE-B452432377B8}" dt="2023-09-28T06:49:10.226" v="1" actId="20577"/>
        <pc:sldMkLst>
          <pc:docMk/>
          <pc:sldMk cId="2409406200" sldId="266"/>
        </pc:sldMkLst>
        <pc:spChg chg="mod">
          <ac:chgData name="杉田　祐貴" userId="S::oom2325021@stu.o-hara.ac.jp::c999fa3b-d33c-4333-ac95-bdf3e2ace282" providerId="AD" clId="Web-{87E76883-C983-47C4-81AE-B452432377B8}" dt="2023-09-28T06:49:05.086" v="0" actId="20577"/>
          <ac:spMkLst>
            <pc:docMk/>
            <pc:sldMk cId="2409406200" sldId="266"/>
            <ac:spMk id="6" creationId="{7D47E62C-20C8-C2AA-0E2E-F8C7C4EB3DAD}"/>
          </ac:spMkLst>
        </pc:spChg>
        <pc:spChg chg="mod">
          <ac:chgData name="杉田　祐貴" userId="S::oom2325021@stu.o-hara.ac.jp::c999fa3b-d33c-4333-ac95-bdf3e2ace282" providerId="AD" clId="Web-{87E76883-C983-47C4-81AE-B452432377B8}" dt="2023-09-28T06:49:10.226" v="1" actId="20577"/>
          <ac:spMkLst>
            <pc:docMk/>
            <pc:sldMk cId="2409406200" sldId="266"/>
            <ac:spMk id="10" creationId="{23CB97E3-DCDA-2E02-ABEC-1177746734F3}"/>
          </ac:spMkLst>
        </pc:spChg>
      </pc:sldChg>
    </pc:docChg>
  </pc:docChgLst>
  <pc:docChgLst>
    <pc:chgData name="小山　祐季" userId="S::oom2325225@stu.o-hara.ac.jp::b0fc2687-1f44-4104-9ad3-a9ff655377aa" providerId="AD" clId="Web-{4AC588DA-CFE6-4913-8EDE-D516E471AD60}"/>
    <pc:docChg chg="modSld">
      <pc:chgData name="小山　祐季" userId="S::oom2325225@stu.o-hara.ac.jp::b0fc2687-1f44-4104-9ad3-a9ff655377aa" providerId="AD" clId="Web-{4AC588DA-CFE6-4913-8EDE-D516E471AD60}" dt="2023-09-28T06:29:19.602" v="1"/>
      <pc:docMkLst>
        <pc:docMk/>
      </pc:docMkLst>
      <pc:sldChg chg="modTransition">
        <pc:chgData name="小山　祐季" userId="S::oom2325225@stu.o-hara.ac.jp::b0fc2687-1f44-4104-9ad3-a9ff655377aa" providerId="AD" clId="Web-{4AC588DA-CFE6-4913-8EDE-D516E471AD60}" dt="2023-09-28T06:29:19.602" v="1"/>
        <pc:sldMkLst>
          <pc:docMk/>
          <pc:sldMk cId="2652497130" sldId="261"/>
        </pc:sldMkLst>
      </pc:sldChg>
      <pc:sldChg chg="modTransition">
        <pc:chgData name="小山　祐季" userId="S::oom2325225@stu.o-hara.ac.jp::b0fc2687-1f44-4104-9ad3-a9ff655377aa" providerId="AD" clId="Web-{4AC588DA-CFE6-4913-8EDE-D516E471AD60}" dt="2023-09-28T06:29:16.352" v="0"/>
        <pc:sldMkLst>
          <pc:docMk/>
          <pc:sldMk cId="3707187078" sldId="271"/>
        </pc:sldMkLst>
      </pc:sldChg>
    </pc:docChg>
  </pc:docChgLst>
  <pc:docChgLst>
    <pc:chgData name="根岸　将希" userId="S::oom2325025@stu.o-hara.ac.jp::94c017ac-9979-402c-bf59-75f86f058fc5" providerId="AD" clId="Web-{34C1F743-1681-4D15-8664-951FCF42F7FF}"/>
    <pc:docChg chg="modSld sldOrd">
      <pc:chgData name="根岸　将希" userId="S::oom2325025@stu.o-hara.ac.jp::94c017ac-9979-402c-bf59-75f86f058fc5" providerId="AD" clId="Web-{34C1F743-1681-4D15-8664-951FCF42F7FF}" dt="2023-09-21T07:45:02.845" v="79" actId="1076"/>
      <pc:docMkLst>
        <pc:docMk/>
      </pc:docMkLst>
      <pc:sldChg chg="ord">
        <pc:chgData name="根岸　将希" userId="S::oom2325025@stu.o-hara.ac.jp::94c017ac-9979-402c-bf59-75f86f058fc5" providerId="AD" clId="Web-{34C1F743-1681-4D15-8664-951FCF42F7FF}" dt="2023-09-21T07:32:48.085" v="0"/>
        <pc:sldMkLst>
          <pc:docMk/>
          <pc:sldMk cId="163467353" sldId="263"/>
        </pc:sldMkLst>
      </pc:sldChg>
      <pc:sldChg chg="addSp delSp modSp addAnim delAnim">
        <pc:chgData name="根岸　将希" userId="S::oom2325025@stu.o-hara.ac.jp::94c017ac-9979-402c-bf59-75f86f058fc5" providerId="AD" clId="Web-{34C1F743-1681-4D15-8664-951FCF42F7FF}" dt="2023-09-21T07:42:37.462" v="55"/>
        <pc:sldMkLst>
          <pc:docMk/>
          <pc:sldMk cId="3066334184" sldId="265"/>
        </pc:sldMkLst>
        <pc:spChg chg="mod">
          <ac:chgData name="根岸　将希" userId="S::oom2325025@stu.o-hara.ac.jp::94c017ac-9979-402c-bf59-75f86f058fc5" providerId="AD" clId="Web-{34C1F743-1681-4D15-8664-951FCF42F7FF}" dt="2023-09-21T07:42:37.462" v="55"/>
          <ac:spMkLst>
            <pc:docMk/>
            <pc:sldMk cId="3066334184" sldId="265"/>
            <ac:spMk id="2" creationId="{C57A7C6C-F11B-B1A5-58BF-561C2C29F1D5}"/>
          </ac:spMkLst>
        </pc:spChg>
        <pc:spChg chg="mod">
          <ac:chgData name="根岸　将希" userId="S::oom2325025@stu.o-hara.ac.jp::94c017ac-9979-402c-bf59-75f86f058fc5" providerId="AD" clId="Web-{34C1F743-1681-4D15-8664-951FCF42F7FF}" dt="2023-09-21T07:42:37.462" v="55"/>
          <ac:spMkLst>
            <pc:docMk/>
            <pc:sldMk cId="3066334184" sldId="265"/>
            <ac:spMk id="43" creationId="{ECB22251-186A-C403-D74C-38832AD3E4FD}"/>
          </ac:spMkLst>
        </pc:spChg>
        <pc:spChg chg="add del">
          <ac:chgData name="根岸　将希" userId="S::oom2325025@stu.o-hara.ac.jp::94c017ac-9979-402c-bf59-75f86f058fc5" providerId="AD" clId="Web-{34C1F743-1681-4D15-8664-951FCF42F7FF}" dt="2023-09-21T07:42:37.462" v="55"/>
          <ac:spMkLst>
            <pc:docMk/>
            <pc:sldMk cId="3066334184" sldId="265"/>
            <ac:spMk id="96" creationId="{84D4DDB8-B68F-45B0-9F62-C4279996F672}"/>
          </ac:spMkLst>
        </pc:spChg>
        <pc:spChg chg="add del">
          <ac:chgData name="根岸　将希" userId="S::oom2325025@stu.o-hara.ac.jp::94c017ac-9979-402c-bf59-75f86f058fc5" providerId="AD" clId="Web-{34C1F743-1681-4D15-8664-951FCF42F7FF}" dt="2023-09-21T07:42:37.462" v="55"/>
          <ac:spMkLst>
            <pc:docMk/>
            <pc:sldMk cId="3066334184" sldId="265"/>
            <ac:spMk id="97" creationId="{5DCB5928-DC7D-4612-9922-441966E15627}"/>
          </ac:spMkLst>
        </pc:spChg>
        <pc:spChg chg="add del">
          <ac:chgData name="根岸　将希" userId="S::oom2325025@stu.o-hara.ac.jp::94c017ac-9979-402c-bf59-75f86f058fc5" providerId="AD" clId="Web-{34C1F743-1681-4D15-8664-951FCF42F7FF}" dt="2023-09-21T07:42:37.462" v="55"/>
          <ac:spMkLst>
            <pc:docMk/>
            <pc:sldMk cId="3066334184" sldId="265"/>
            <ac:spMk id="98" creationId="{AF2F604E-43BE-4DC3-B983-E071523364F8}"/>
          </ac:spMkLst>
        </pc:spChg>
        <pc:spChg chg="add del">
          <ac:chgData name="根岸　将希" userId="S::oom2325025@stu.o-hara.ac.jp::94c017ac-9979-402c-bf59-75f86f058fc5" providerId="AD" clId="Web-{34C1F743-1681-4D15-8664-951FCF42F7FF}" dt="2023-09-21T07:42:37.462" v="55"/>
          <ac:spMkLst>
            <pc:docMk/>
            <pc:sldMk cId="3066334184" sldId="265"/>
            <ac:spMk id="99" creationId="{682C1161-1736-45EC-99B7-33F3CAE9D517}"/>
          </ac:spMkLst>
        </pc:spChg>
        <pc:spChg chg="add del">
          <ac:chgData name="根岸　将希" userId="S::oom2325025@stu.o-hara.ac.jp::94c017ac-9979-402c-bf59-75f86f058fc5" providerId="AD" clId="Web-{34C1F743-1681-4D15-8664-951FCF42F7FF}" dt="2023-09-21T07:42:37.462" v="55"/>
          <ac:spMkLst>
            <pc:docMk/>
            <pc:sldMk cId="3066334184" sldId="265"/>
            <ac:spMk id="100" creationId="{08C9B587-E65E-4B52-B37C-ABEBB6E87928}"/>
          </ac:spMkLst>
        </pc:spChg>
        <pc:spChg chg="add del">
          <ac:chgData name="根岸　将希" userId="S::oom2325025@stu.o-hara.ac.jp::94c017ac-9979-402c-bf59-75f86f058fc5" providerId="AD" clId="Web-{34C1F743-1681-4D15-8664-951FCF42F7FF}" dt="2023-09-21T07:42:37.462" v="55"/>
          <ac:spMkLst>
            <pc:docMk/>
            <pc:sldMk cId="3066334184" sldId="265"/>
            <ac:spMk id="105" creationId="{F13C74B1-5B17-4795-BED0-7140497B445A}"/>
          </ac:spMkLst>
        </pc:spChg>
        <pc:spChg chg="add del">
          <ac:chgData name="根岸　将希" userId="S::oom2325025@stu.o-hara.ac.jp::94c017ac-9979-402c-bf59-75f86f058fc5" providerId="AD" clId="Web-{34C1F743-1681-4D15-8664-951FCF42F7FF}" dt="2023-09-21T07:42:37.462" v="55"/>
          <ac:spMkLst>
            <pc:docMk/>
            <pc:sldMk cId="3066334184" sldId="265"/>
            <ac:spMk id="107" creationId="{D4974D33-8DC5-464E-8C6D-BE58F0669C17}"/>
          </ac:spMkLst>
        </pc:spChg>
        <pc:picChg chg="add mod">
          <ac:chgData name="根岸　将希" userId="S::oom2325025@stu.o-hara.ac.jp::94c017ac-9979-402c-bf59-75f86f058fc5" providerId="AD" clId="Web-{34C1F743-1681-4D15-8664-951FCF42F7FF}" dt="2023-09-21T07:42:37.462" v="55"/>
          <ac:picMkLst>
            <pc:docMk/>
            <pc:sldMk cId="3066334184" sldId="265"/>
            <ac:picMk id="3" creationId="{35B5E577-7448-59B9-850E-2E34ED70FC87}"/>
          </ac:picMkLst>
        </pc:picChg>
        <pc:picChg chg="del">
          <ac:chgData name="根岸　将希" userId="S::oom2325025@stu.o-hara.ac.jp::94c017ac-9979-402c-bf59-75f86f058fc5" providerId="AD" clId="Web-{34C1F743-1681-4D15-8664-951FCF42F7FF}" dt="2023-09-21T07:36:30.441" v="2"/>
          <ac:picMkLst>
            <pc:docMk/>
            <pc:sldMk cId="3066334184" sldId="265"/>
            <ac:picMk id="4" creationId="{59803F00-9950-EC97-A2EB-9C0813539AA7}"/>
          </ac:picMkLst>
        </pc:picChg>
      </pc:sldChg>
      <pc:sldChg chg="modSp">
        <pc:chgData name="根岸　将希" userId="S::oom2325025@stu.o-hara.ac.jp::94c017ac-9979-402c-bf59-75f86f058fc5" providerId="AD" clId="Web-{34C1F743-1681-4D15-8664-951FCF42F7FF}" dt="2023-09-21T07:42:46.744" v="59" actId="20577"/>
        <pc:sldMkLst>
          <pc:docMk/>
          <pc:sldMk cId="2409406200" sldId="266"/>
        </pc:sldMkLst>
        <pc:spChg chg="mod">
          <ac:chgData name="根岸　将希" userId="S::oom2325025@stu.o-hara.ac.jp::94c017ac-9979-402c-bf59-75f86f058fc5" providerId="AD" clId="Web-{34C1F743-1681-4D15-8664-951FCF42F7FF}" dt="2023-09-21T07:42:46.744" v="59" actId="20577"/>
          <ac:spMkLst>
            <pc:docMk/>
            <pc:sldMk cId="2409406200" sldId="266"/>
            <ac:spMk id="10" creationId="{23CB97E3-DCDA-2E02-ABEC-1177746734F3}"/>
          </ac:spMkLst>
        </pc:spChg>
      </pc:sldChg>
      <pc:sldChg chg="addSp delSp modSp mod setBg addAnim delAnim">
        <pc:chgData name="根岸　将希" userId="S::oom2325025@stu.o-hara.ac.jp::94c017ac-9979-402c-bf59-75f86f058fc5" providerId="AD" clId="Web-{34C1F743-1681-4D15-8664-951FCF42F7FF}" dt="2023-09-21T07:45:02.845" v="79" actId="1076"/>
        <pc:sldMkLst>
          <pc:docMk/>
          <pc:sldMk cId="3617821553" sldId="270"/>
        </pc:sldMkLst>
        <pc:spChg chg="mod">
          <ac:chgData name="根岸　将希" userId="S::oom2325025@stu.o-hara.ac.jp::94c017ac-9979-402c-bf59-75f86f058fc5" providerId="AD" clId="Web-{34C1F743-1681-4D15-8664-951FCF42F7FF}" dt="2023-09-21T07:44:16.936" v="73" actId="1076"/>
          <ac:spMkLst>
            <pc:docMk/>
            <pc:sldMk cId="3617821553" sldId="270"/>
            <ac:spMk id="2" creationId="{CCD22286-DF1D-614B-7886-979FE19F03E2}"/>
          </ac:spMkLst>
        </pc:spChg>
        <pc:spChg chg="mod">
          <ac:chgData name="根岸　将希" userId="S::oom2325025@stu.o-hara.ac.jp::94c017ac-9979-402c-bf59-75f86f058fc5" providerId="AD" clId="Web-{34C1F743-1681-4D15-8664-951FCF42F7FF}" dt="2023-09-21T07:42:22.789" v="38"/>
          <ac:spMkLst>
            <pc:docMk/>
            <pc:sldMk cId="3617821553" sldId="270"/>
            <ac:spMk id="3" creationId="{45421EAD-7AF5-0AA2-BB07-676C60291C2A}"/>
          </ac:spMkLst>
        </pc:spChg>
        <pc:spChg chg="add">
          <ac:chgData name="根岸　将希" userId="S::oom2325025@stu.o-hara.ac.jp::94c017ac-9979-402c-bf59-75f86f058fc5" providerId="AD" clId="Web-{34C1F743-1681-4D15-8664-951FCF42F7FF}" dt="2023-09-21T07:39:52.921" v="9"/>
          <ac:spMkLst>
            <pc:docMk/>
            <pc:sldMk cId="3617821553" sldId="270"/>
            <ac:spMk id="6" creationId="{F13C74B1-5B17-4795-BED0-7140497B445A}"/>
          </ac:spMkLst>
        </pc:spChg>
        <pc:spChg chg="add">
          <ac:chgData name="根岸　将希" userId="S::oom2325025@stu.o-hara.ac.jp::94c017ac-9979-402c-bf59-75f86f058fc5" providerId="AD" clId="Web-{34C1F743-1681-4D15-8664-951FCF42F7FF}" dt="2023-09-21T07:39:52.921" v="9"/>
          <ac:spMkLst>
            <pc:docMk/>
            <pc:sldMk cId="3617821553" sldId="270"/>
            <ac:spMk id="7" creationId="{D4974D33-8DC5-464E-8C6D-BE58F0669C17}"/>
          </ac:spMkLst>
        </pc:spChg>
        <pc:spChg chg="add del">
          <ac:chgData name="根岸　将希" userId="S::oom2325025@stu.o-hara.ac.jp::94c017ac-9979-402c-bf59-75f86f058fc5" providerId="AD" clId="Web-{34C1F743-1681-4D15-8664-951FCF42F7FF}" dt="2023-09-21T07:42:22.789" v="38"/>
          <ac:spMkLst>
            <pc:docMk/>
            <pc:sldMk cId="3617821553" sldId="270"/>
            <ac:spMk id="12" creationId="{F13C74B1-5B17-4795-BED0-7140497B445A}"/>
          </ac:spMkLst>
        </pc:spChg>
        <pc:spChg chg="add del">
          <ac:chgData name="根岸　将希" userId="S::oom2325025@stu.o-hara.ac.jp::94c017ac-9979-402c-bf59-75f86f058fc5" providerId="AD" clId="Web-{34C1F743-1681-4D15-8664-951FCF42F7FF}" dt="2023-09-21T07:42:22.789" v="38"/>
          <ac:spMkLst>
            <pc:docMk/>
            <pc:sldMk cId="3617821553" sldId="270"/>
            <ac:spMk id="14" creationId="{D4974D33-8DC5-464E-8C6D-BE58F0669C17}"/>
          </ac:spMkLst>
        </pc:spChg>
        <pc:spChg chg="add del">
          <ac:chgData name="根岸　将希" userId="S::oom2325025@stu.o-hara.ac.jp::94c017ac-9979-402c-bf59-75f86f058fc5" providerId="AD" clId="Web-{34C1F743-1681-4D15-8664-951FCF42F7FF}" dt="2023-09-21T07:41:22.817" v="22"/>
          <ac:spMkLst>
            <pc:docMk/>
            <pc:sldMk cId="3617821553" sldId="270"/>
            <ac:spMk id="19" creationId="{F13C74B1-5B17-4795-BED0-7140497B445A}"/>
          </ac:spMkLst>
        </pc:spChg>
        <pc:spChg chg="add del">
          <ac:chgData name="根岸　将希" userId="S::oom2325025@stu.o-hara.ac.jp::94c017ac-9979-402c-bf59-75f86f058fc5" providerId="AD" clId="Web-{34C1F743-1681-4D15-8664-951FCF42F7FF}" dt="2023-09-21T07:41:22.817" v="22"/>
          <ac:spMkLst>
            <pc:docMk/>
            <pc:sldMk cId="3617821553" sldId="270"/>
            <ac:spMk id="21" creationId="{D4974D33-8DC5-464E-8C6D-BE58F0669C17}"/>
          </ac:spMkLst>
        </pc:spChg>
        <pc:spChg chg="add del">
          <ac:chgData name="根岸　将希" userId="S::oom2325025@stu.o-hara.ac.jp::94c017ac-9979-402c-bf59-75f86f058fc5" providerId="AD" clId="Web-{34C1F743-1681-4D15-8664-951FCF42F7FF}" dt="2023-09-21T07:41:31.302" v="24"/>
          <ac:spMkLst>
            <pc:docMk/>
            <pc:sldMk cId="3617821553" sldId="270"/>
            <ac:spMk id="23" creationId="{C1DD1A8A-57D5-4A81-AD04-532B043C5611}"/>
          </ac:spMkLst>
        </pc:spChg>
        <pc:spChg chg="add del">
          <ac:chgData name="根岸　将希" userId="S::oom2325025@stu.o-hara.ac.jp::94c017ac-9979-402c-bf59-75f86f058fc5" providerId="AD" clId="Web-{34C1F743-1681-4D15-8664-951FCF42F7FF}" dt="2023-09-21T07:41:31.302" v="24"/>
          <ac:spMkLst>
            <pc:docMk/>
            <pc:sldMk cId="3617821553" sldId="270"/>
            <ac:spMk id="24" creationId="{007891EC-4501-44ED-A8C8-B11B6DB767AB}"/>
          </ac:spMkLst>
        </pc:spChg>
        <pc:spChg chg="add del">
          <ac:chgData name="根岸　将希" userId="S::oom2325025@stu.o-hara.ac.jp::94c017ac-9979-402c-bf59-75f86f058fc5" providerId="AD" clId="Web-{34C1F743-1681-4D15-8664-951FCF42F7FF}" dt="2023-09-21T07:42:22.789" v="38"/>
          <ac:spMkLst>
            <pc:docMk/>
            <pc:sldMk cId="3617821553" sldId="270"/>
            <ac:spMk id="26" creationId="{2B97F24A-32CE-4C1C-A50D-3016B394DCFB}"/>
          </ac:spMkLst>
        </pc:spChg>
        <pc:spChg chg="add del">
          <ac:chgData name="根岸　将希" userId="S::oom2325025@stu.o-hara.ac.jp::94c017ac-9979-402c-bf59-75f86f058fc5" providerId="AD" clId="Web-{34C1F743-1681-4D15-8664-951FCF42F7FF}" dt="2023-09-21T07:42:22.789" v="38"/>
          <ac:spMkLst>
            <pc:docMk/>
            <pc:sldMk cId="3617821553" sldId="270"/>
            <ac:spMk id="27" creationId="{CD8B4F24-440B-49E9-B85D-733523DC064B}"/>
          </ac:spMkLst>
        </pc:spChg>
        <pc:spChg chg="add del">
          <ac:chgData name="根岸　将希" userId="S::oom2325025@stu.o-hara.ac.jp::94c017ac-9979-402c-bf59-75f86f058fc5" providerId="AD" clId="Web-{34C1F743-1681-4D15-8664-951FCF42F7FF}" dt="2023-09-21T07:42:20.320" v="33"/>
          <ac:spMkLst>
            <pc:docMk/>
            <pc:sldMk cId="3617821553" sldId="270"/>
            <ac:spMk id="32" creationId="{F13C74B1-5B17-4795-BED0-7140497B445A}"/>
          </ac:spMkLst>
        </pc:spChg>
        <pc:spChg chg="add del">
          <ac:chgData name="根岸　将希" userId="S::oom2325025@stu.o-hara.ac.jp::94c017ac-9979-402c-bf59-75f86f058fc5" providerId="AD" clId="Web-{34C1F743-1681-4D15-8664-951FCF42F7FF}" dt="2023-09-21T07:42:20.320" v="33"/>
          <ac:spMkLst>
            <pc:docMk/>
            <pc:sldMk cId="3617821553" sldId="270"/>
            <ac:spMk id="34" creationId="{D4974D33-8DC5-464E-8C6D-BE58F0669C17}"/>
          </ac:spMkLst>
        </pc:spChg>
        <pc:picChg chg="add del mod">
          <ac:chgData name="根岸　将希" userId="S::oom2325025@stu.o-hara.ac.jp::94c017ac-9979-402c-bf59-75f86f058fc5" providerId="AD" clId="Web-{34C1F743-1681-4D15-8664-951FCF42F7FF}" dt="2023-09-21T07:42:35.540" v="50"/>
          <ac:picMkLst>
            <pc:docMk/>
            <pc:sldMk cId="3617821553" sldId="270"/>
            <ac:picMk id="4" creationId="{28F3E24C-AF63-3582-BC23-7ED9D85376EB}"/>
          </ac:picMkLst>
        </pc:picChg>
        <pc:picChg chg="add del">
          <ac:chgData name="根岸　将希" userId="S::oom2325025@stu.o-hara.ac.jp::94c017ac-9979-402c-bf59-75f86f058fc5" providerId="AD" clId="Web-{34C1F743-1681-4D15-8664-951FCF42F7FF}" dt="2023-09-21T07:43:14.089" v="60"/>
          <ac:picMkLst>
            <pc:docMk/>
            <pc:sldMk cId="3617821553" sldId="270"/>
            <ac:picMk id="5" creationId="{5AC422D7-A1E2-A073-80A8-D62BBA6D08C2}"/>
          </ac:picMkLst>
        </pc:picChg>
        <pc:picChg chg="add del mod ord">
          <ac:chgData name="根岸　将希" userId="S::oom2325025@stu.o-hara.ac.jp::94c017ac-9979-402c-bf59-75f86f058fc5" providerId="AD" clId="Web-{34C1F743-1681-4D15-8664-951FCF42F7FF}" dt="2023-09-21T07:42:32.337" v="47"/>
          <ac:picMkLst>
            <pc:docMk/>
            <pc:sldMk cId="3617821553" sldId="270"/>
            <ac:picMk id="8" creationId="{AA07110F-CD9A-CD5C-9ED9-F615995EAFE5}"/>
          </ac:picMkLst>
        </pc:picChg>
        <pc:picChg chg="add mod">
          <ac:chgData name="根岸　将希" userId="S::oom2325025@stu.o-hara.ac.jp::94c017ac-9979-402c-bf59-75f86f058fc5" providerId="AD" clId="Web-{34C1F743-1681-4D15-8664-951FCF42F7FF}" dt="2023-09-21T07:45:02.845" v="79" actId="1076"/>
          <ac:picMkLst>
            <pc:docMk/>
            <pc:sldMk cId="3617821553" sldId="270"/>
            <ac:picMk id="9" creationId="{076F72BF-FC7C-4615-D3FF-BC098DB6528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9/27/2023</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04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3821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5495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4247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61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0912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434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8720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8089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3722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7148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9/27/2023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39581008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blab-shinagawa.org/archive/01jshi0000007p91.html" TargetMode="External"/><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5.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s://jossaesip57qg.blogspot.com/2021/08/146243.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716E2-5F5C-61BE-4AD0-4B97959CB810}"/>
              </a:ext>
            </a:extLst>
          </p:cNvPr>
          <p:cNvSpPr>
            <a:spLocks noGrp="1"/>
          </p:cNvSpPr>
          <p:nvPr>
            <p:ph type="ctrTitle"/>
          </p:nvPr>
        </p:nvSpPr>
        <p:spPr>
          <a:xfrm>
            <a:off x="1687049" y="2509886"/>
            <a:ext cx="8472106" cy="1128193"/>
          </a:xfrm>
        </p:spPr>
        <p:txBody>
          <a:bodyPr/>
          <a:lstStyle/>
          <a:p>
            <a:r>
              <a:rPr lang="ja-JP" altLang="en-US" b="1">
                <a:solidFill>
                  <a:schemeClr val="accent5">
                    <a:lumMod val="60000"/>
                    <a:lumOff val="40000"/>
                  </a:schemeClr>
                </a:solidFill>
                <a:ea typeface="メイリオ"/>
                <a:cs typeface="Calibri Light"/>
              </a:rPr>
              <a:t>ごはんのせんせい</a:t>
            </a:r>
          </a:p>
        </p:txBody>
      </p:sp>
      <p:sp>
        <p:nvSpPr>
          <p:cNvPr id="3" name="字幕 2">
            <a:extLst>
              <a:ext uri="{FF2B5EF4-FFF2-40B4-BE49-F238E27FC236}">
                <a16:creationId xmlns:a16="http://schemas.microsoft.com/office/drawing/2014/main" id="{8C0B5B5B-3861-67FA-2DA3-6A1A03556743}"/>
              </a:ext>
            </a:extLst>
          </p:cNvPr>
          <p:cNvSpPr>
            <a:spLocks noGrp="1"/>
          </p:cNvSpPr>
          <p:nvPr>
            <p:ph type="subTitle" idx="1"/>
          </p:nvPr>
        </p:nvSpPr>
        <p:spPr>
          <a:xfrm>
            <a:off x="2125849" y="3908851"/>
            <a:ext cx="7766936" cy="419566"/>
          </a:xfrm>
        </p:spPr>
        <p:txBody>
          <a:bodyPr vert="horz" lIns="91440" tIns="45720" rIns="91440" bIns="45720" rtlCol="0" anchor="t">
            <a:normAutofit/>
          </a:bodyPr>
          <a:lstStyle/>
          <a:p>
            <a:r>
              <a:rPr lang="ja-JP" altLang="en-US" sz="2000" b="1">
                <a:ea typeface="メイリオ"/>
                <a:cs typeface="Calibri"/>
              </a:rPr>
              <a:t>～子供と一緒に楽しく使える食生活アドバイスアプリ～</a:t>
            </a:r>
          </a:p>
        </p:txBody>
      </p:sp>
      <p:sp>
        <p:nvSpPr>
          <p:cNvPr id="5" name="テキスト ボックス 4">
            <a:extLst>
              <a:ext uri="{FF2B5EF4-FFF2-40B4-BE49-F238E27FC236}">
                <a16:creationId xmlns:a16="http://schemas.microsoft.com/office/drawing/2014/main" id="{C68EB224-A27A-C7F6-C808-43DCCAC2A142}"/>
              </a:ext>
            </a:extLst>
          </p:cNvPr>
          <p:cNvSpPr txBox="1"/>
          <p:nvPr/>
        </p:nvSpPr>
        <p:spPr>
          <a:xfrm>
            <a:off x="164042" y="222249"/>
            <a:ext cx="260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ea typeface="游ゴシック"/>
              <a:cs typeface="Calibri"/>
            </a:endParaRPr>
          </a:p>
        </p:txBody>
      </p:sp>
      <p:sp>
        <p:nvSpPr>
          <p:cNvPr id="7" name="テキスト ボックス 6">
            <a:extLst>
              <a:ext uri="{FF2B5EF4-FFF2-40B4-BE49-F238E27FC236}">
                <a16:creationId xmlns:a16="http://schemas.microsoft.com/office/drawing/2014/main" id="{4505E81A-D6E8-08E2-5C29-BA554D10A66F}"/>
              </a:ext>
            </a:extLst>
          </p:cNvPr>
          <p:cNvSpPr txBox="1"/>
          <p:nvPr/>
        </p:nvSpPr>
        <p:spPr>
          <a:xfrm flipH="1">
            <a:off x="355600" y="2477559"/>
            <a:ext cx="71967" cy="730249"/>
          </a:xfrm>
          <a:prstGeom prst="rect">
            <a:avLst/>
          </a:prstGeom>
        </p:spPr>
        <p:txBody>
          <a:bodyPr lIns="91440" tIns="45720" rIns="91440" bIns="45720" anchor="t">
            <a:normAutofit/>
          </a:bodyPr>
          <a:lstStyle/>
          <a:p>
            <a:endParaRPr lang="ja-JP" altLang="en-US">
              <a:ea typeface="游ゴシック"/>
              <a:cs typeface="Calibri"/>
            </a:endParaRPr>
          </a:p>
        </p:txBody>
      </p:sp>
      <p:pic>
        <p:nvPicPr>
          <p:cNvPr id="12" name="図 11" descr="Tea And Autumn, Oil Painting Free Stock Photo - Public Domain Pictures">
            <a:extLst>
              <a:ext uri="{FF2B5EF4-FFF2-40B4-BE49-F238E27FC236}">
                <a16:creationId xmlns:a16="http://schemas.microsoft.com/office/drawing/2014/main" id="{38B130BC-657E-0B6C-BA87-7FD06450D4EE}"/>
              </a:ext>
            </a:extLst>
          </p:cNvPr>
          <p:cNvPicPr>
            <a:picLocks noChangeAspect="1"/>
          </p:cNvPicPr>
          <p:nvPr/>
        </p:nvPicPr>
        <p:blipFill>
          <a:blip r:embed="rId2"/>
          <a:stretch>
            <a:fillRect/>
          </a:stretch>
        </p:blipFill>
        <p:spPr>
          <a:xfrm rot="20160000">
            <a:off x="655940" y="641518"/>
            <a:ext cx="1615363" cy="1572068"/>
          </a:xfrm>
          <a:prstGeom prst="rect">
            <a:avLst/>
          </a:prstGeom>
        </p:spPr>
      </p:pic>
      <p:pic>
        <p:nvPicPr>
          <p:cNvPr id="6" name="図 5" descr="【ベストセレクション】 食品 イラスト 無料 ~ イラスト画像ギャラリー">
            <a:extLst>
              <a:ext uri="{FF2B5EF4-FFF2-40B4-BE49-F238E27FC236}">
                <a16:creationId xmlns:a16="http://schemas.microsoft.com/office/drawing/2014/main" id="{A16A0814-CCE1-3458-B1C2-0C3F8C0E0B48}"/>
              </a:ext>
            </a:extLst>
          </p:cNvPr>
          <p:cNvPicPr>
            <a:picLocks noChangeAspect="1"/>
          </p:cNvPicPr>
          <p:nvPr/>
        </p:nvPicPr>
        <p:blipFill>
          <a:blip r:embed="rId3"/>
          <a:stretch>
            <a:fillRect/>
          </a:stretch>
        </p:blipFill>
        <p:spPr>
          <a:xfrm rot="1500000">
            <a:off x="9689373" y="655002"/>
            <a:ext cx="1430867" cy="1188873"/>
          </a:xfrm>
          <a:prstGeom prst="rect">
            <a:avLst/>
          </a:prstGeom>
        </p:spPr>
      </p:pic>
      <p:pic>
        <p:nvPicPr>
          <p:cNvPr id="14" name="図 13" descr="sumaho | ミントの電脳せどりブログ">
            <a:extLst>
              <a:ext uri="{FF2B5EF4-FFF2-40B4-BE49-F238E27FC236}">
                <a16:creationId xmlns:a16="http://schemas.microsoft.com/office/drawing/2014/main" id="{25117528-0E95-EA88-7177-A8E3CB8A4237}"/>
              </a:ext>
            </a:extLst>
          </p:cNvPr>
          <p:cNvPicPr>
            <a:picLocks noChangeAspect="1"/>
          </p:cNvPicPr>
          <p:nvPr/>
        </p:nvPicPr>
        <p:blipFill>
          <a:blip r:embed="rId4"/>
          <a:stretch>
            <a:fillRect/>
          </a:stretch>
        </p:blipFill>
        <p:spPr>
          <a:xfrm>
            <a:off x="469899" y="5293233"/>
            <a:ext cx="1261534" cy="1288034"/>
          </a:xfrm>
          <a:prstGeom prst="rect">
            <a:avLst/>
          </a:prstGeom>
        </p:spPr>
      </p:pic>
      <p:pic>
        <p:nvPicPr>
          <p:cNvPr id="15" name="図 14" descr="タンパク質たっぷりのお肉のかわいいイラスト画像素材（無料 フリー）">
            <a:extLst>
              <a:ext uri="{FF2B5EF4-FFF2-40B4-BE49-F238E27FC236}">
                <a16:creationId xmlns:a16="http://schemas.microsoft.com/office/drawing/2014/main" id="{AAF1394D-7940-C6EB-40EF-5DFAC529F7B8}"/>
              </a:ext>
            </a:extLst>
          </p:cNvPr>
          <p:cNvPicPr>
            <a:picLocks noChangeAspect="1"/>
          </p:cNvPicPr>
          <p:nvPr/>
        </p:nvPicPr>
        <p:blipFill>
          <a:blip r:embed="rId5"/>
          <a:stretch>
            <a:fillRect/>
          </a:stretch>
        </p:blipFill>
        <p:spPr>
          <a:xfrm rot="1260000">
            <a:off x="9814984" y="4671484"/>
            <a:ext cx="2139950" cy="2139950"/>
          </a:xfrm>
          <a:prstGeom prst="rect">
            <a:avLst/>
          </a:prstGeom>
        </p:spPr>
      </p:pic>
    </p:spTree>
    <p:extLst>
      <p:ext uri="{BB962C8B-B14F-4D97-AF65-F5344CB8AC3E}">
        <p14:creationId xmlns:p14="http://schemas.microsoft.com/office/powerpoint/2010/main" val="214886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83D72F-77BE-D1FB-CCA2-BDFEA89A177F}"/>
              </a:ext>
            </a:extLst>
          </p:cNvPr>
          <p:cNvSpPr>
            <a:spLocks noGrp="1"/>
          </p:cNvSpPr>
          <p:nvPr>
            <p:ph type="title"/>
          </p:nvPr>
        </p:nvSpPr>
        <p:spPr/>
        <p:txBody>
          <a:bodyPr/>
          <a:lstStyle/>
          <a:p>
            <a:r>
              <a:rPr lang="ja-JP" altLang="en-US" b="1">
                <a:ea typeface="游ゴシック Light"/>
                <a:cs typeface="Calibri Light"/>
              </a:rPr>
              <a:t>　</a:t>
            </a:r>
            <a:br>
              <a:rPr lang="ja-JP" altLang="en-US" b="1">
                <a:ea typeface="游ゴシック Light"/>
                <a:cs typeface="Calibri Light"/>
              </a:rPr>
            </a:br>
            <a:endParaRPr lang="ja-JP" altLang="en-US" b="1">
              <a:ea typeface="游ゴシック Light"/>
              <a:cs typeface="Calibri Light"/>
            </a:endParaRPr>
          </a:p>
        </p:txBody>
      </p:sp>
      <p:pic>
        <p:nvPicPr>
          <p:cNvPr id="5" name="コンテンツ プレースホルダー 4" descr="Atrotterphoto">
            <a:extLst>
              <a:ext uri="{FF2B5EF4-FFF2-40B4-BE49-F238E27FC236}">
                <a16:creationId xmlns:a16="http://schemas.microsoft.com/office/drawing/2014/main" id="{ADA942F6-187C-8D67-BF83-ED01359CDC06}"/>
              </a:ext>
            </a:extLst>
          </p:cNvPr>
          <p:cNvPicPr>
            <a:picLocks noGrp="1" noChangeAspect="1"/>
          </p:cNvPicPr>
          <p:nvPr>
            <p:ph sz="half" idx="1"/>
          </p:nvPr>
        </p:nvPicPr>
        <p:blipFill>
          <a:blip r:embed="rId2"/>
          <a:stretch>
            <a:fillRect/>
          </a:stretch>
        </p:blipFill>
        <p:spPr>
          <a:xfrm>
            <a:off x="452427" y="2944317"/>
            <a:ext cx="4314825" cy="3238500"/>
          </a:xfrm>
        </p:spPr>
      </p:pic>
      <p:pic>
        <p:nvPicPr>
          <p:cNvPr id="8" name="コンテンツ プレースホルダー 7" descr="料理イラスト（CSai・png） | 無料イラスト素材｜素材ラボ">
            <a:extLst>
              <a:ext uri="{FF2B5EF4-FFF2-40B4-BE49-F238E27FC236}">
                <a16:creationId xmlns:a16="http://schemas.microsoft.com/office/drawing/2014/main" id="{0E865B6D-9EE6-D063-107D-97046883A0B7}"/>
              </a:ext>
            </a:extLst>
          </p:cNvPr>
          <p:cNvPicPr>
            <a:picLocks noGrp="1" noChangeAspect="1"/>
          </p:cNvPicPr>
          <p:nvPr>
            <p:ph sz="half" idx="2"/>
          </p:nvPr>
        </p:nvPicPr>
        <p:blipFill>
          <a:blip r:embed="rId3"/>
          <a:stretch>
            <a:fillRect/>
          </a:stretch>
        </p:blipFill>
        <p:spPr>
          <a:xfrm>
            <a:off x="8553449" y="3954474"/>
            <a:ext cx="3171188" cy="2296865"/>
          </a:xfrm>
        </p:spPr>
      </p:pic>
      <p:sp>
        <p:nvSpPr>
          <p:cNvPr id="6" name="テキスト ボックス 5">
            <a:extLst>
              <a:ext uri="{FF2B5EF4-FFF2-40B4-BE49-F238E27FC236}">
                <a16:creationId xmlns:a16="http://schemas.microsoft.com/office/drawing/2014/main" id="{7D47E62C-20C8-C2AA-0E2E-F8C7C4EB3DAD}"/>
              </a:ext>
            </a:extLst>
          </p:cNvPr>
          <p:cNvSpPr txBox="1"/>
          <p:nvPr/>
        </p:nvSpPr>
        <p:spPr>
          <a:xfrm>
            <a:off x="997527" y="1236518"/>
            <a:ext cx="387754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a:ea typeface="游ゴシック"/>
                <a:cs typeface="Calibri"/>
              </a:rPr>
              <a:t>１：アプリで苦手・嫌いな食べ物を登録</a:t>
            </a:r>
            <a:endParaRPr lang="ja-JP" altLang="en-US" sz="3200" b="1">
              <a:ea typeface="ＭＳ ゴシック"/>
            </a:endParaRPr>
          </a:p>
        </p:txBody>
      </p:sp>
      <p:sp>
        <p:nvSpPr>
          <p:cNvPr id="7" name="矢印: 右 6">
            <a:extLst>
              <a:ext uri="{FF2B5EF4-FFF2-40B4-BE49-F238E27FC236}">
                <a16:creationId xmlns:a16="http://schemas.microsoft.com/office/drawing/2014/main" id="{11F5AA99-5549-043E-97E7-8A879EEE08F7}"/>
              </a:ext>
            </a:extLst>
          </p:cNvPr>
          <p:cNvSpPr/>
          <p:nvPr/>
        </p:nvSpPr>
        <p:spPr>
          <a:xfrm>
            <a:off x="4768932" y="3812968"/>
            <a:ext cx="1316182" cy="60960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9" name="図 8" descr="立冬 お鍋の美味しい季節です | サプリメントダイレクトブログ">
            <a:extLst>
              <a:ext uri="{FF2B5EF4-FFF2-40B4-BE49-F238E27FC236}">
                <a16:creationId xmlns:a16="http://schemas.microsoft.com/office/drawing/2014/main" id="{8DF6CCD4-FFE3-9B1E-427B-A180AE34E597}"/>
              </a:ext>
            </a:extLst>
          </p:cNvPr>
          <p:cNvPicPr>
            <a:picLocks noChangeAspect="1"/>
          </p:cNvPicPr>
          <p:nvPr/>
        </p:nvPicPr>
        <p:blipFill>
          <a:blip r:embed="rId4"/>
          <a:stretch>
            <a:fillRect/>
          </a:stretch>
        </p:blipFill>
        <p:spPr>
          <a:xfrm>
            <a:off x="6177148" y="2772960"/>
            <a:ext cx="2652156" cy="2085957"/>
          </a:xfrm>
          <a:prstGeom prst="rect">
            <a:avLst/>
          </a:prstGeom>
        </p:spPr>
      </p:pic>
      <p:sp>
        <p:nvSpPr>
          <p:cNvPr id="10" name="テキスト ボックス 9">
            <a:extLst>
              <a:ext uri="{FF2B5EF4-FFF2-40B4-BE49-F238E27FC236}">
                <a16:creationId xmlns:a16="http://schemas.microsoft.com/office/drawing/2014/main" id="{23CB97E3-DCDA-2E02-ABEC-1177746734F3}"/>
              </a:ext>
            </a:extLst>
          </p:cNvPr>
          <p:cNvSpPr txBox="1"/>
          <p:nvPr/>
        </p:nvSpPr>
        <p:spPr>
          <a:xfrm>
            <a:off x="6589569" y="1232477"/>
            <a:ext cx="489392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a:ea typeface="游ゴシック"/>
                <a:cs typeface="Calibri"/>
              </a:rPr>
              <a:t>２：登録した食べ物を使ったレシピを複数提案</a:t>
            </a:r>
            <a:endParaRPr lang="ja-JP" altLang="en-US" sz="3200" b="1">
              <a:ea typeface="ＭＳ ゴシック"/>
            </a:endParaRPr>
          </a:p>
        </p:txBody>
      </p:sp>
    </p:spTree>
    <p:extLst>
      <p:ext uri="{BB962C8B-B14F-4D97-AF65-F5344CB8AC3E}">
        <p14:creationId xmlns:p14="http://schemas.microsoft.com/office/powerpoint/2010/main" val="240940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図 8" descr="子供の食事中の姿勢が悪すぎる！ 成長に与える影響と改善方法。｜みのりんく mino-link">
            <a:extLst>
              <a:ext uri="{FF2B5EF4-FFF2-40B4-BE49-F238E27FC236}">
                <a16:creationId xmlns:a16="http://schemas.microsoft.com/office/drawing/2014/main" id="{076F72BF-FC7C-4615-D3FF-BC098DB65286}"/>
              </a:ext>
            </a:extLst>
          </p:cNvPr>
          <p:cNvPicPr>
            <a:picLocks noChangeAspect="1"/>
          </p:cNvPicPr>
          <p:nvPr/>
        </p:nvPicPr>
        <p:blipFill rotWithShape="1">
          <a:blip r:embed="rId2"/>
          <a:srcRect l="20657" r="8908"/>
          <a:stretch/>
        </p:blipFill>
        <p:spPr>
          <a:xfrm>
            <a:off x="5320562" y="229085"/>
            <a:ext cx="6631275" cy="6393111"/>
          </a:xfrm>
          <a:prstGeom prst="rect">
            <a:avLst/>
          </a:prstGeom>
        </p:spPr>
      </p:pic>
      <p:sp>
        <p:nvSpPr>
          <p:cNvPr id="2" name="タイトル 1">
            <a:extLst>
              <a:ext uri="{FF2B5EF4-FFF2-40B4-BE49-F238E27FC236}">
                <a16:creationId xmlns:a16="http://schemas.microsoft.com/office/drawing/2014/main" id="{CCD22286-DF1D-614B-7886-979FE19F03E2}"/>
              </a:ext>
            </a:extLst>
          </p:cNvPr>
          <p:cNvSpPr>
            <a:spLocks noGrp="1"/>
          </p:cNvSpPr>
          <p:nvPr>
            <p:ph type="title"/>
          </p:nvPr>
        </p:nvSpPr>
        <p:spPr>
          <a:xfrm>
            <a:off x="1143001" y="1070335"/>
            <a:ext cx="5751634" cy="1079588"/>
          </a:xfrm>
        </p:spPr>
        <p:txBody>
          <a:bodyPr>
            <a:normAutofit fontScale="90000"/>
          </a:bodyPr>
          <a:lstStyle/>
          <a:p>
            <a:r>
              <a:rPr lang="ja-JP" altLang="en-US" sz="4000" b="1">
                <a:ea typeface="游ゴシック Light"/>
                <a:cs typeface="Calibri Light"/>
              </a:rPr>
              <a:t>　</a:t>
            </a:r>
            <a:br>
              <a:rPr lang="ja-JP" altLang="en-US" sz="4000" b="1">
                <a:ea typeface="游ゴシック Light"/>
                <a:cs typeface="Calibri Light"/>
              </a:rPr>
            </a:br>
            <a:endParaRPr lang="ja-JP" altLang="en-US" sz="4000" b="1">
              <a:ea typeface="游ゴシック Light"/>
              <a:cs typeface="Calibri Light"/>
            </a:endParaRPr>
          </a:p>
        </p:txBody>
      </p:sp>
      <p:sp>
        <p:nvSpPr>
          <p:cNvPr id="3" name="コンテンツ プレースホルダー 2">
            <a:extLst>
              <a:ext uri="{FF2B5EF4-FFF2-40B4-BE49-F238E27FC236}">
                <a16:creationId xmlns:a16="http://schemas.microsoft.com/office/drawing/2014/main" id="{45421EAD-7AF5-0AA2-BB07-676C60291C2A}"/>
              </a:ext>
            </a:extLst>
          </p:cNvPr>
          <p:cNvSpPr>
            <a:spLocks noGrp="1"/>
          </p:cNvSpPr>
          <p:nvPr>
            <p:ph idx="1"/>
          </p:nvPr>
        </p:nvSpPr>
        <p:spPr>
          <a:xfrm>
            <a:off x="242457" y="3176069"/>
            <a:ext cx="5384771" cy="3153726"/>
          </a:xfrm>
        </p:spPr>
        <p:txBody>
          <a:bodyPr vert="horz" lIns="91440" tIns="45720" rIns="91440" bIns="45720" rtlCol="0" anchor="t">
            <a:normAutofit/>
          </a:bodyPr>
          <a:lstStyle/>
          <a:p>
            <a:pPr marL="0" indent="0">
              <a:buNone/>
            </a:pPr>
            <a:r>
              <a:rPr lang="ja-JP" altLang="en-US" sz="3200" b="1">
                <a:solidFill>
                  <a:schemeClr val="tx1"/>
                </a:solidFill>
                <a:ea typeface="游ゴシック"/>
                <a:cs typeface="Calibri"/>
              </a:rPr>
              <a:t>３：苦手な食べ物を克服！</a:t>
            </a:r>
          </a:p>
          <a:p>
            <a:pPr marL="0" indent="0">
              <a:buNone/>
            </a:pPr>
            <a:endParaRPr lang="ja-JP" altLang="en-US" sz="1800">
              <a:ea typeface="游ゴシック"/>
              <a:cs typeface="Calibri"/>
            </a:endParaRPr>
          </a:p>
        </p:txBody>
      </p:sp>
    </p:spTree>
    <p:extLst>
      <p:ext uri="{BB962C8B-B14F-4D97-AF65-F5344CB8AC3E}">
        <p14:creationId xmlns:p14="http://schemas.microsoft.com/office/powerpoint/2010/main" val="361782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コンテンツ プレースホルダー 2" descr="親子で料理を楽しもう！レシピもご紹介！ ｜ベネッセ教育情報サイト">
            <a:extLst>
              <a:ext uri="{FF2B5EF4-FFF2-40B4-BE49-F238E27FC236}">
                <a16:creationId xmlns:a16="http://schemas.microsoft.com/office/drawing/2014/main" id="{35B5E577-7448-59B9-850E-2E34ED70FC87}"/>
              </a:ext>
            </a:extLst>
          </p:cNvPr>
          <p:cNvPicPr>
            <a:picLocks noChangeAspect="1"/>
          </p:cNvPicPr>
          <p:nvPr/>
        </p:nvPicPr>
        <p:blipFill rotWithShape="1">
          <a:blip r:embed="rId2"/>
          <a:srcRect l="18421" r="16422" b="3"/>
          <a:stretch/>
        </p:blipFill>
        <p:spPr>
          <a:xfrm>
            <a:off x="5360146" y="248878"/>
            <a:ext cx="6690650" cy="6501965"/>
          </a:xfrm>
          <a:prstGeom prst="rect">
            <a:avLst/>
          </a:prstGeom>
          <a:ln>
            <a:noFill/>
          </a:ln>
          <a:effectLst>
            <a:softEdge rad="112500"/>
          </a:effectLst>
        </p:spPr>
      </p:pic>
      <p:sp>
        <p:nvSpPr>
          <p:cNvPr id="2" name="タイトル 1">
            <a:extLst>
              <a:ext uri="{FF2B5EF4-FFF2-40B4-BE49-F238E27FC236}">
                <a16:creationId xmlns:a16="http://schemas.microsoft.com/office/drawing/2014/main" id="{C57A7C6C-F11B-B1A5-58BF-561C2C29F1D5}"/>
              </a:ext>
            </a:extLst>
          </p:cNvPr>
          <p:cNvSpPr>
            <a:spLocks noGrp="1"/>
          </p:cNvSpPr>
          <p:nvPr>
            <p:ph type="title"/>
          </p:nvPr>
        </p:nvSpPr>
        <p:spPr>
          <a:xfrm>
            <a:off x="330283" y="2704429"/>
            <a:ext cx="5199926" cy="1443269"/>
          </a:xfrm>
        </p:spPr>
        <p:txBody>
          <a:bodyPr vert="horz" lIns="91440" tIns="45720" rIns="91440" bIns="45720" rtlCol="0">
            <a:normAutofit/>
          </a:bodyPr>
          <a:lstStyle/>
          <a:p>
            <a:r>
              <a:rPr lang="ja-JP" altLang="en-US" sz="4000" b="1">
                <a:ea typeface="ＭＳ ゴシック"/>
              </a:rPr>
              <a:t>一緒に料理機能</a:t>
            </a:r>
          </a:p>
        </p:txBody>
      </p:sp>
      <p:sp>
        <p:nvSpPr>
          <p:cNvPr id="45" name="Content Placeholder 6">
            <a:extLst>
              <a:ext uri="{FF2B5EF4-FFF2-40B4-BE49-F238E27FC236}">
                <a16:creationId xmlns:a16="http://schemas.microsoft.com/office/drawing/2014/main" id="{60322B42-D97D-69B3-1021-D63C29E4E9FB}"/>
              </a:ext>
            </a:extLst>
          </p:cNvPr>
          <p:cNvSpPr>
            <a:spLocks noGrp="1"/>
          </p:cNvSpPr>
          <p:nvPr>
            <p:ph idx="1"/>
          </p:nvPr>
        </p:nvSpPr>
        <p:spPr>
          <a:xfrm>
            <a:off x="1143002" y="5277754"/>
            <a:ext cx="5084178" cy="818246"/>
          </a:xfrm>
        </p:spPr>
        <p:txBody>
          <a:bodyPr vert="horz" lIns="91440" tIns="45720" rIns="91440" bIns="45720" rtlCol="0" anchor="t">
            <a:normAutofit/>
          </a:bodyPr>
          <a:lstStyle/>
          <a:p>
            <a:pPr marL="45720" indent="0">
              <a:buNone/>
            </a:pPr>
            <a:r>
              <a:rPr lang="en-US" sz="1800"/>
              <a:t>　</a:t>
            </a:r>
          </a:p>
        </p:txBody>
      </p:sp>
    </p:spTree>
    <p:extLst>
      <p:ext uri="{BB962C8B-B14F-4D97-AF65-F5344CB8AC3E}">
        <p14:creationId xmlns:p14="http://schemas.microsoft.com/office/powerpoint/2010/main" val="306633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F670D7-A270-3AC4-1DD6-DA256708DD21}"/>
              </a:ext>
            </a:extLst>
          </p:cNvPr>
          <p:cNvSpPr>
            <a:spLocks noGrp="1"/>
          </p:cNvSpPr>
          <p:nvPr>
            <p:ph type="title"/>
          </p:nvPr>
        </p:nvSpPr>
        <p:spPr>
          <a:xfrm>
            <a:off x="1143000" y="609600"/>
            <a:ext cx="653588" cy="577042"/>
          </a:xfrm>
        </p:spPr>
        <p:txBody>
          <a:bodyPr>
            <a:normAutofit fontScale="90000"/>
          </a:bodyPr>
          <a:lstStyle/>
          <a:p>
            <a:r>
              <a:rPr lang="ja-JP" altLang="en-US">
                <a:ea typeface="ＭＳ ゴシック"/>
              </a:rPr>
              <a:t>　</a:t>
            </a:r>
          </a:p>
        </p:txBody>
      </p:sp>
      <p:sp>
        <p:nvSpPr>
          <p:cNvPr id="3" name="コンテンツ プレースホルダー 2">
            <a:extLst>
              <a:ext uri="{FF2B5EF4-FFF2-40B4-BE49-F238E27FC236}">
                <a16:creationId xmlns:a16="http://schemas.microsoft.com/office/drawing/2014/main" id="{0C6C4CBF-0E94-7423-D8A1-58BAE863466B}"/>
              </a:ext>
            </a:extLst>
          </p:cNvPr>
          <p:cNvSpPr>
            <a:spLocks noGrp="1"/>
          </p:cNvSpPr>
          <p:nvPr>
            <p:ph sz="half" idx="1"/>
          </p:nvPr>
        </p:nvSpPr>
        <p:spPr>
          <a:xfrm>
            <a:off x="976554" y="5105398"/>
            <a:ext cx="5054100" cy="793520"/>
          </a:xfrm>
        </p:spPr>
        <p:txBody>
          <a:bodyPr vert="horz" lIns="91440" tIns="45720" rIns="91440" bIns="45720" rtlCol="0" anchor="t">
            <a:noAutofit/>
          </a:bodyPr>
          <a:lstStyle/>
          <a:p>
            <a:pPr marL="45720" indent="0">
              <a:buNone/>
            </a:pPr>
            <a:r>
              <a:rPr lang="ja-JP" altLang="en-US" sz="2400" b="1">
                <a:solidFill>
                  <a:schemeClr val="tx1"/>
                </a:solidFill>
                <a:ea typeface="ＭＳ ゴシック"/>
              </a:rPr>
              <a:t>１：アプリがレシピを読み取り、作業を工程ごとに分割</a:t>
            </a:r>
          </a:p>
        </p:txBody>
      </p:sp>
      <p:sp>
        <p:nvSpPr>
          <p:cNvPr id="4" name="コンテンツ プレースホルダー 3">
            <a:extLst>
              <a:ext uri="{FF2B5EF4-FFF2-40B4-BE49-F238E27FC236}">
                <a16:creationId xmlns:a16="http://schemas.microsoft.com/office/drawing/2014/main" id="{1FEE2EFB-3A38-9891-ADE1-288DA458A57A}"/>
              </a:ext>
            </a:extLst>
          </p:cNvPr>
          <p:cNvSpPr>
            <a:spLocks noGrp="1"/>
          </p:cNvSpPr>
          <p:nvPr>
            <p:ph sz="half" idx="2"/>
          </p:nvPr>
        </p:nvSpPr>
        <p:spPr>
          <a:xfrm>
            <a:off x="6458112" y="5105400"/>
            <a:ext cx="4642312" cy="793519"/>
          </a:xfrm>
        </p:spPr>
        <p:txBody>
          <a:bodyPr vert="horz" lIns="91440" tIns="45720" rIns="91440" bIns="45720" rtlCol="0" anchor="t">
            <a:normAutofit/>
          </a:bodyPr>
          <a:lstStyle/>
          <a:p>
            <a:pPr marL="45720" indent="0">
              <a:buNone/>
            </a:pPr>
            <a:r>
              <a:rPr lang="ja-JP" altLang="en-US" sz="2400" b="1">
                <a:solidFill>
                  <a:schemeClr val="tx1"/>
                </a:solidFill>
                <a:ea typeface="ＭＳ ゴシック"/>
              </a:rPr>
              <a:t>２：提案された作業から子供でもできる作業を選択</a:t>
            </a:r>
          </a:p>
        </p:txBody>
      </p:sp>
      <p:pic>
        <p:nvPicPr>
          <p:cNvPr id="7" name="図 6" descr="オレンジ, フルーツ, テーブル, 持つ が含まれている画像&#10;&#10;説明は自動で生成されたものです">
            <a:extLst>
              <a:ext uri="{FF2B5EF4-FFF2-40B4-BE49-F238E27FC236}">
                <a16:creationId xmlns:a16="http://schemas.microsoft.com/office/drawing/2014/main" id="{6275AE11-2CC5-60EB-8758-6F29884506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7446" y="356425"/>
            <a:ext cx="3540661" cy="3025403"/>
          </a:xfrm>
          <a:prstGeom prst="ellipse">
            <a:avLst/>
          </a:prstGeom>
          <a:ln>
            <a:noFill/>
          </a:ln>
          <a:effectLst>
            <a:softEdge rad="112500"/>
          </a:effectLst>
        </p:spPr>
      </p:pic>
      <p:sp>
        <p:nvSpPr>
          <p:cNvPr id="8" name="テキスト ボックス 7">
            <a:extLst>
              <a:ext uri="{FF2B5EF4-FFF2-40B4-BE49-F238E27FC236}">
                <a16:creationId xmlns:a16="http://schemas.microsoft.com/office/drawing/2014/main" id="{34FA4754-9794-8D3D-FCB6-39B713BBCA77}"/>
              </a:ext>
            </a:extLst>
          </p:cNvPr>
          <p:cNvSpPr txBox="1"/>
          <p:nvPr/>
        </p:nvSpPr>
        <p:spPr>
          <a:xfrm>
            <a:off x="1547751" y="3680361"/>
            <a:ext cx="2743200" cy="317500"/>
          </a:xfrm>
          <a:prstGeom prst="rect">
            <a:avLst/>
          </a:prstGeom>
        </p:spPr>
        <p:txBody>
          <a:bodyPr lIns="91440" tIns="45720" rIns="91440" bIns="45720" anchor="t">
            <a:normAutofit fontScale="92500" lnSpcReduction="20000"/>
          </a:bodyPr>
          <a:lstStyle/>
          <a:p>
            <a:endParaRPr lang="ja-JP" altLang="en-US">
              <a:ea typeface="ＭＳ ゴシック"/>
            </a:endParaRPr>
          </a:p>
        </p:txBody>
      </p:sp>
      <p:pic>
        <p:nvPicPr>
          <p:cNvPr id="10" name="図 9" descr="【煮込みハンバーグレシピ】5．フライパンに油を入れて弱火で熱し、肉種を入れて焼いていきます。片面に焼き色がついたら、裏返して焼き色を付けます ...">
            <a:extLst>
              <a:ext uri="{FF2B5EF4-FFF2-40B4-BE49-F238E27FC236}">
                <a16:creationId xmlns:a16="http://schemas.microsoft.com/office/drawing/2014/main" id="{BF933045-AD87-DE6E-FA46-850E78CEAFF5}"/>
              </a:ext>
            </a:extLst>
          </p:cNvPr>
          <p:cNvPicPr>
            <a:picLocks noChangeAspect="1"/>
          </p:cNvPicPr>
          <p:nvPr/>
        </p:nvPicPr>
        <p:blipFill>
          <a:blip r:embed="rId4"/>
          <a:stretch>
            <a:fillRect/>
          </a:stretch>
        </p:blipFill>
        <p:spPr>
          <a:xfrm>
            <a:off x="2859812" y="2334339"/>
            <a:ext cx="3177114" cy="2564133"/>
          </a:xfrm>
          <a:prstGeom prst="ellipse">
            <a:avLst/>
          </a:prstGeom>
          <a:ln>
            <a:noFill/>
          </a:ln>
          <a:effectLst>
            <a:softEdge rad="112500"/>
          </a:effectLst>
        </p:spPr>
      </p:pic>
      <p:pic>
        <p:nvPicPr>
          <p:cNvPr id="9" name="図 8">
            <a:extLst>
              <a:ext uri="{FF2B5EF4-FFF2-40B4-BE49-F238E27FC236}">
                <a16:creationId xmlns:a16="http://schemas.microsoft.com/office/drawing/2014/main" id="{D2F7AB10-9D61-873A-DF26-DE91F08CE190}"/>
              </a:ext>
            </a:extLst>
          </p:cNvPr>
          <p:cNvPicPr>
            <a:picLocks noChangeAspect="1"/>
          </p:cNvPicPr>
          <p:nvPr/>
        </p:nvPicPr>
        <p:blipFill>
          <a:blip r:embed="rId5"/>
          <a:stretch>
            <a:fillRect/>
          </a:stretch>
        </p:blipFill>
        <p:spPr>
          <a:xfrm>
            <a:off x="6454843" y="1460834"/>
            <a:ext cx="4275169" cy="3032075"/>
          </a:xfrm>
          <a:prstGeom prst="ellipse">
            <a:avLst/>
          </a:prstGeom>
          <a:ln>
            <a:noFill/>
          </a:ln>
          <a:effectLst>
            <a:softEdge rad="112500"/>
          </a:effectLst>
        </p:spPr>
      </p:pic>
    </p:spTree>
    <p:extLst>
      <p:ext uri="{BB962C8B-B14F-4D97-AF65-F5344CB8AC3E}">
        <p14:creationId xmlns:p14="http://schemas.microsoft.com/office/powerpoint/2010/main" val="41790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EE0785-4A79-4871-68CF-C9C5731E8822}"/>
              </a:ext>
            </a:extLst>
          </p:cNvPr>
          <p:cNvSpPr>
            <a:spLocks noGrp="1"/>
          </p:cNvSpPr>
          <p:nvPr>
            <p:ph type="title"/>
          </p:nvPr>
        </p:nvSpPr>
        <p:spPr>
          <a:xfrm>
            <a:off x="1143001" y="1070335"/>
            <a:ext cx="5199926" cy="1443269"/>
          </a:xfrm>
        </p:spPr>
        <p:txBody>
          <a:bodyPr vert="horz" lIns="91440" tIns="45720" rIns="91440" bIns="45720" rtlCol="0" anchor="ctr">
            <a:normAutofit/>
          </a:bodyPr>
          <a:lstStyle/>
          <a:p>
            <a:r>
              <a:rPr lang="ja-JP" altLang="en-US" sz="4000" b="1"/>
              <a:t>　</a:t>
            </a:r>
            <a:br>
              <a:rPr lang="ja-JP" altLang="en-US" sz="4000" b="1"/>
            </a:br>
            <a:endParaRPr lang="ja-JP" altLang="en-US" sz="4000" b="1"/>
          </a:p>
        </p:txBody>
      </p:sp>
      <p:sp>
        <p:nvSpPr>
          <p:cNvPr id="4" name="テキスト ボックス 3">
            <a:extLst>
              <a:ext uri="{FF2B5EF4-FFF2-40B4-BE49-F238E27FC236}">
                <a16:creationId xmlns:a16="http://schemas.microsoft.com/office/drawing/2014/main" id="{3098D639-FD0F-F9F9-92FA-661829DF7E48}"/>
              </a:ext>
            </a:extLst>
          </p:cNvPr>
          <p:cNvSpPr txBox="1"/>
          <p:nvPr/>
        </p:nvSpPr>
        <p:spPr>
          <a:xfrm>
            <a:off x="586622" y="2522240"/>
            <a:ext cx="4963224" cy="357376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Aft>
                <a:spcPts val="600"/>
              </a:spcAft>
              <a:buClr>
                <a:schemeClr val="accent1"/>
              </a:buClr>
              <a:buSzPct val="80000"/>
            </a:pPr>
            <a:r>
              <a:rPr lang="ja-JP" altLang="en-US" sz="2800" b="1">
                <a:ea typeface="ＭＳ ゴシック"/>
              </a:rPr>
              <a:t>３：子供も一緒にできる作業をシステムが教えてくれるので、楽しく料理ができます。</a:t>
            </a:r>
            <a:endParaRPr lang="en-US" altLang="ja-JP" sz="2800" b="1">
              <a:ea typeface="ＭＳ ゴシック"/>
            </a:endParaRPr>
          </a:p>
        </p:txBody>
      </p:sp>
      <p:pic>
        <p:nvPicPr>
          <p:cNvPr id="3" name="コンテンツ プレースホルダー 2">
            <a:extLst>
              <a:ext uri="{FF2B5EF4-FFF2-40B4-BE49-F238E27FC236}">
                <a16:creationId xmlns:a16="http://schemas.microsoft.com/office/drawing/2014/main" id="{0A322654-31F9-3DDD-C290-5F69AD14341E}"/>
              </a:ext>
            </a:extLst>
          </p:cNvPr>
          <p:cNvPicPr>
            <a:picLocks noGrp="1" noChangeAspect="1"/>
          </p:cNvPicPr>
          <p:nvPr>
            <p:ph idx="1"/>
          </p:nvPr>
        </p:nvPicPr>
        <p:blipFill rotWithShape="1">
          <a:blip r:embed="rId2"/>
          <a:srcRect l="11989" r="17576"/>
          <a:stretch/>
        </p:blipFill>
        <p:spPr>
          <a:xfrm>
            <a:off x="5959410" y="246679"/>
            <a:ext cx="6011119" cy="6355725"/>
          </a:xfrm>
          <a:prstGeom prst="rect">
            <a:avLst/>
          </a:prstGeom>
        </p:spPr>
      </p:pic>
    </p:spTree>
    <p:extLst>
      <p:ext uri="{BB962C8B-B14F-4D97-AF65-F5344CB8AC3E}">
        <p14:creationId xmlns:p14="http://schemas.microsoft.com/office/powerpoint/2010/main" val="121023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7" name="Rectangle 91">
            <a:extLst>
              <a:ext uri="{FF2B5EF4-FFF2-40B4-BE49-F238E27FC236}">
                <a16:creationId xmlns:a16="http://schemas.microsoft.com/office/drawing/2014/main" id="{005E64E4-3A72-471D-BF8E-14BFBF23D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8" name="Rectangle 93">
            <a:extLst>
              <a:ext uri="{FF2B5EF4-FFF2-40B4-BE49-F238E27FC236}">
                <a16:creationId xmlns:a16="http://schemas.microsoft.com/office/drawing/2014/main" id="{5C3220CC-5433-4C6A-B73B-A5A26080B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9" name="Straight Connector 95">
            <a:extLst>
              <a:ext uri="{FF2B5EF4-FFF2-40B4-BE49-F238E27FC236}">
                <a16:creationId xmlns:a16="http://schemas.microsoft.com/office/drawing/2014/main" id="{79DFFD5E-66DE-44F1-A5DE-5EFD4C4867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0" name="Rectangle 97">
            <a:extLst>
              <a:ext uri="{FF2B5EF4-FFF2-40B4-BE49-F238E27FC236}">
                <a16:creationId xmlns:a16="http://schemas.microsoft.com/office/drawing/2014/main" id="{60C557C7-AA2D-4274-849D-2B2C475E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51" name="Straight Connector 99">
            <a:extLst>
              <a:ext uri="{FF2B5EF4-FFF2-40B4-BE49-F238E27FC236}">
                <a16:creationId xmlns:a16="http://schemas.microsoft.com/office/drawing/2014/main" id="{6FA490BD-280C-4C75-8BA0-6008E751E8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2050" y="4220801"/>
            <a:ext cx="421593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2" name="Rectangle 101">
            <a:extLst>
              <a:ext uri="{FF2B5EF4-FFF2-40B4-BE49-F238E27FC236}">
                <a16:creationId xmlns:a16="http://schemas.microsoft.com/office/drawing/2014/main" id="{90F4F9A5-3445-446B-BA57-EB48541F3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DA90773E-6CBB-F6C4-283B-098388071F6C}"/>
              </a:ext>
            </a:extLst>
          </p:cNvPr>
          <p:cNvSpPr>
            <a:spLocks noGrp="1"/>
          </p:cNvSpPr>
          <p:nvPr>
            <p:ph type="title"/>
          </p:nvPr>
        </p:nvSpPr>
        <p:spPr>
          <a:xfrm>
            <a:off x="550693" y="1450341"/>
            <a:ext cx="5791901" cy="3437782"/>
          </a:xfrm>
        </p:spPr>
        <p:txBody>
          <a:bodyPr vert="horz" lIns="91440" tIns="45720" rIns="91440" bIns="45720" rtlCol="0" anchor="b">
            <a:normAutofit fontScale="90000"/>
          </a:bodyPr>
          <a:lstStyle/>
          <a:p>
            <a:pPr algn="ctr">
              <a:lnSpc>
                <a:spcPct val="85000"/>
              </a:lnSpc>
            </a:pPr>
            <a:r>
              <a:rPr lang="ja-JP" altLang="en-US">
                <a:solidFill>
                  <a:schemeClr val="tx1"/>
                </a:solidFill>
                <a:ea typeface="ＭＳ ゴシック"/>
              </a:rPr>
              <a:t>このシステムを使えば、子どもと一緒に料理を</a:t>
            </a:r>
            <a:br>
              <a:rPr lang="ja-JP" altLang="en-US">
                <a:solidFill>
                  <a:schemeClr val="tx1"/>
                </a:solidFill>
                <a:ea typeface="ＭＳ ゴシック"/>
              </a:rPr>
            </a:br>
            <a:r>
              <a:rPr lang="ja-JP" altLang="en-US">
                <a:solidFill>
                  <a:schemeClr val="tx1"/>
                </a:solidFill>
                <a:ea typeface="ＭＳ ゴシック"/>
              </a:rPr>
              <a:t>楽しみながら、子どもの</a:t>
            </a:r>
            <a:br>
              <a:rPr lang="ja-JP" altLang="en-US">
                <a:solidFill>
                  <a:schemeClr val="tx1"/>
                </a:solidFill>
                <a:ea typeface="ＭＳ ゴシック"/>
              </a:rPr>
            </a:br>
            <a:r>
              <a:rPr lang="ja-JP" altLang="en-US">
                <a:solidFill>
                  <a:schemeClr val="tx1"/>
                </a:solidFill>
                <a:ea typeface="ＭＳ ゴシック"/>
              </a:rPr>
              <a:t>健康面もケアしてくれる</a:t>
            </a:r>
            <a:br>
              <a:rPr lang="ja-JP" altLang="en-US">
                <a:solidFill>
                  <a:schemeClr val="tx1"/>
                </a:solidFill>
                <a:ea typeface="ＭＳ ゴシック"/>
              </a:rPr>
            </a:br>
            <a:r>
              <a:rPr lang="ja-JP" altLang="en-US">
                <a:solidFill>
                  <a:schemeClr val="tx1"/>
                </a:solidFill>
                <a:ea typeface="ＭＳ ゴシック"/>
              </a:rPr>
              <a:t>という、二つの大きな</a:t>
            </a:r>
            <a:br>
              <a:rPr lang="ja-JP" altLang="en-US">
                <a:solidFill>
                  <a:schemeClr val="tx1"/>
                </a:solidFill>
                <a:ea typeface="ＭＳ ゴシック"/>
              </a:rPr>
            </a:br>
            <a:r>
              <a:rPr lang="ja-JP" altLang="en-US">
                <a:solidFill>
                  <a:schemeClr val="tx1"/>
                </a:solidFill>
                <a:ea typeface="ＭＳ ゴシック"/>
              </a:rPr>
              <a:t>メリットが得られます！</a:t>
            </a:r>
          </a:p>
          <a:p>
            <a:pPr algn="ctr">
              <a:lnSpc>
                <a:spcPct val="85000"/>
              </a:lnSpc>
            </a:pPr>
            <a:endParaRPr lang="en-US" altLang="ja-JP">
              <a:solidFill>
                <a:schemeClr val="tx1"/>
              </a:solidFill>
              <a:ea typeface="ＭＳ ゴシック"/>
            </a:endParaRPr>
          </a:p>
        </p:txBody>
      </p:sp>
      <p:pic>
        <p:nvPicPr>
          <p:cNvPr id="20" name="コンテンツ プレースホルダー 19" descr="手軽にできるレシピからプロのレシピまでおすすめ料理アプリ8選 | iPhone・Android対応のスマホアプリ探すなら.Apps">
            <a:extLst>
              <a:ext uri="{FF2B5EF4-FFF2-40B4-BE49-F238E27FC236}">
                <a16:creationId xmlns:a16="http://schemas.microsoft.com/office/drawing/2014/main" id="{E2ECF2DE-8A17-B4F4-7A2A-EE84A6094C5D}"/>
              </a:ext>
            </a:extLst>
          </p:cNvPr>
          <p:cNvPicPr>
            <a:picLocks noGrp="1" noChangeAspect="1"/>
          </p:cNvPicPr>
          <p:nvPr>
            <p:ph idx="1"/>
          </p:nvPr>
        </p:nvPicPr>
        <p:blipFill rotWithShape="1">
          <a:blip r:embed="rId2"/>
          <a:stretch/>
        </p:blipFill>
        <p:spPr>
          <a:xfrm>
            <a:off x="6751701" y="337579"/>
            <a:ext cx="4482153" cy="6289717"/>
          </a:xfrm>
          <a:prstGeom prst="rect">
            <a:avLst/>
          </a:prstGeom>
          <a:ln>
            <a:noFill/>
          </a:ln>
          <a:effectLst>
            <a:softEdge rad="112500"/>
          </a:effectLst>
        </p:spPr>
      </p:pic>
    </p:spTree>
    <p:extLst>
      <p:ext uri="{BB962C8B-B14F-4D97-AF65-F5344CB8AC3E}">
        <p14:creationId xmlns:p14="http://schemas.microsoft.com/office/powerpoint/2010/main" val="3707187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812791-89BD-AF42-734F-FA956B07021B}"/>
              </a:ext>
            </a:extLst>
          </p:cNvPr>
          <p:cNvSpPr>
            <a:spLocks noGrp="1"/>
          </p:cNvSpPr>
          <p:nvPr>
            <p:ph type="title"/>
          </p:nvPr>
        </p:nvSpPr>
        <p:spPr>
          <a:xfrm>
            <a:off x="561109" y="1483385"/>
            <a:ext cx="11069781" cy="1790679"/>
          </a:xfrm>
        </p:spPr>
        <p:txBody>
          <a:bodyPr>
            <a:noAutofit/>
          </a:bodyPr>
          <a:lstStyle/>
          <a:p>
            <a:pPr algn="ctr"/>
            <a:r>
              <a:rPr lang="ja-JP" altLang="en-US" sz="6000">
                <a:solidFill>
                  <a:schemeClr val="accent4"/>
                </a:solidFill>
                <a:latin typeface="HGSoeiKakugothicUB"/>
                <a:ea typeface="HGSoeiKakugothicUB"/>
                <a:cs typeface="Calibri Light"/>
              </a:rPr>
              <a:t>ご清聴ありがとうございました</a:t>
            </a:r>
            <a:endParaRPr lang="ja-JP" sz="6000">
              <a:solidFill>
                <a:schemeClr val="accent4"/>
              </a:solidFill>
              <a:latin typeface="HGSoeiKakugothicUB"/>
              <a:ea typeface="HGSoeiKakugothicUB"/>
            </a:endParaRPr>
          </a:p>
        </p:txBody>
      </p:sp>
      <p:pic>
        <p:nvPicPr>
          <p:cNvPr id="5" name="コンテンツ プレースホルダー 3" descr="野菜嫌いを克服！嫌いにつながる3つの理由と対策法を知ろう！">
            <a:extLst>
              <a:ext uri="{FF2B5EF4-FFF2-40B4-BE49-F238E27FC236}">
                <a16:creationId xmlns:a16="http://schemas.microsoft.com/office/drawing/2014/main" id="{AD15CF2C-6B51-6625-EA50-212694129F1F}"/>
              </a:ext>
            </a:extLst>
          </p:cNvPr>
          <p:cNvPicPr>
            <a:picLocks noGrp="1" noChangeAspect="1"/>
          </p:cNvPicPr>
          <p:nvPr>
            <p:ph idx="1"/>
          </p:nvPr>
        </p:nvPicPr>
        <p:blipFill rotWithShape="1">
          <a:blip r:embed="rId2"/>
          <a:srcRect l="17655" r="15644"/>
          <a:stretch/>
        </p:blipFill>
        <p:spPr>
          <a:xfrm>
            <a:off x="235000" y="3772172"/>
            <a:ext cx="2870853" cy="2859964"/>
          </a:xfrm>
          <a:prstGeom prst="ellipse">
            <a:avLst/>
          </a:prstGeom>
          <a:ln>
            <a:noFill/>
          </a:ln>
          <a:effectLst>
            <a:softEdge rad="112500"/>
          </a:effectLst>
        </p:spPr>
      </p:pic>
      <p:pic>
        <p:nvPicPr>
          <p:cNvPr id="7" name="コンテンツ プレースホルダー 2" descr="親子で料理を楽しもう！レシピもご紹介！ ｜ベネッセ教育情報サイト">
            <a:extLst>
              <a:ext uri="{FF2B5EF4-FFF2-40B4-BE49-F238E27FC236}">
                <a16:creationId xmlns:a16="http://schemas.microsoft.com/office/drawing/2014/main" id="{269FDA73-1AAD-B863-F788-FC188661F983}"/>
              </a:ext>
            </a:extLst>
          </p:cNvPr>
          <p:cNvPicPr>
            <a:picLocks noChangeAspect="1"/>
          </p:cNvPicPr>
          <p:nvPr/>
        </p:nvPicPr>
        <p:blipFill rotWithShape="1">
          <a:blip r:embed="rId3"/>
          <a:srcRect l="20032" r="18031" b="-1"/>
          <a:stretch/>
        </p:blipFill>
        <p:spPr>
          <a:xfrm>
            <a:off x="4409525" y="3500552"/>
            <a:ext cx="3138049" cy="3127160"/>
          </a:xfrm>
          <a:prstGeom prst="ellipse">
            <a:avLst/>
          </a:prstGeom>
          <a:ln>
            <a:noFill/>
          </a:ln>
          <a:effectLst>
            <a:softEdge rad="112500"/>
          </a:effectLst>
        </p:spPr>
      </p:pic>
      <p:pic>
        <p:nvPicPr>
          <p:cNvPr id="9" name="図 8" descr="子供の食事中の姿勢が悪すぎる！ 成長に与える影響と改善方法。｜みのりんく mino-link">
            <a:extLst>
              <a:ext uri="{FF2B5EF4-FFF2-40B4-BE49-F238E27FC236}">
                <a16:creationId xmlns:a16="http://schemas.microsoft.com/office/drawing/2014/main" id="{240A7144-9DA1-A133-36EA-5CCFAC077FC9}"/>
              </a:ext>
            </a:extLst>
          </p:cNvPr>
          <p:cNvPicPr>
            <a:picLocks noChangeAspect="1"/>
          </p:cNvPicPr>
          <p:nvPr/>
        </p:nvPicPr>
        <p:blipFill rotWithShape="1">
          <a:blip r:embed="rId4"/>
          <a:srcRect l="25091" t="525" r="6000" b="-525"/>
          <a:stretch/>
        </p:blipFill>
        <p:spPr>
          <a:xfrm>
            <a:off x="8173029" y="2869880"/>
            <a:ext cx="3971764" cy="3988085"/>
          </a:xfrm>
          <a:prstGeom prst="flowChartConnector">
            <a:avLst/>
          </a:prstGeom>
          <a:ln>
            <a:noFill/>
          </a:ln>
          <a:effectLst>
            <a:softEdge rad="112500"/>
          </a:effectLst>
        </p:spPr>
      </p:pic>
      <p:pic>
        <p:nvPicPr>
          <p:cNvPr id="11" name="コンテンツ プレースホルダー 4" descr="Atrotterphoto">
            <a:extLst>
              <a:ext uri="{FF2B5EF4-FFF2-40B4-BE49-F238E27FC236}">
                <a16:creationId xmlns:a16="http://schemas.microsoft.com/office/drawing/2014/main" id="{F47F7774-9DFB-3C81-A254-C92FEF73DD0F}"/>
              </a:ext>
            </a:extLst>
          </p:cNvPr>
          <p:cNvPicPr>
            <a:picLocks noChangeAspect="1"/>
          </p:cNvPicPr>
          <p:nvPr/>
        </p:nvPicPr>
        <p:blipFill rotWithShape="1">
          <a:blip r:embed="rId5"/>
          <a:srcRect l="16197" t="9132" r="9859" b="3653"/>
          <a:stretch/>
        </p:blipFill>
        <p:spPr>
          <a:xfrm rot="20460000">
            <a:off x="3194456" y="5316880"/>
            <a:ext cx="1406806" cy="1282210"/>
          </a:xfrm>
          <a:prstGeom prst="ellipse">
            <a:avLst/>
          </a:prstGeom>
          <a:ln>
            <a:noFill/>
          </a:ln>
          <a:effectLst>
            <a:softEdge rad="112500"/>
          </a:effectLst>
        </p:spPr>
      </p:pic>
      <p:pic>
        <p:nvPicPr>
          <p:cNvPr id="13" name="図 12" descr="Tea And Autumn, Oil Painting Free Stock Photo - Public Domain Pictures">
            <a:extLst>
              <a:ext uri="{FF2B5EF4-FFF2-40B4-BE49-F238E27FC236}">
                <a16:creationId xmlns:a16="http://schemas.microsoft.com/office/drawing/2014/main" id="{6C34666B-7AB2-ACC9-BD51-64C19976E1CD}"/>
              </a:ext>
            </a:extLst>
          </p:cNvPr>
          <p:cNvPicPr>
            <a:picLocks noChangeAspect="1"/>
          </p:cNvPicPr>
          <p:nvPr/>
        </p:nvPicPr>
        <p:blipFill rotWithShape="1">
          <a:blip r:embed="rId6"/>
          <a:srcRect l="13493" t="18158" r="8650" b="22294"/>
          <a:stretch/>
        </p:blipFill>
        <p:spPr>
          <a:xfrm rot="20160000">
            <a:off x="417057" y="569062"/>
            <a:ext cx="1662162" cy="1269798"/>
          </a:xfrm>
          <a:prstGeom prst="rect">
            <a:avLst/>
          </a:prstGeom>
        </p:spPr>
      </p:pic>
      <p:pic>
        <p:nvPicPr>
          <p:cNvPr id="15" name="図 14" descr="【ベストセレクション】 食品 イラスト 無料 ~ イラスト画像ギャラリー">
            <a:extLst>
              <a:ext uri="{FF2B5EF4-FFF2-40B4-BE49-F238E27FC236}">
                <a16:creationId xmlns:a16="http://schemas.microsoft.com/office/drawing/2014/main" id="{8F19ECEC-B9B0-6261-B0E6-DEBD42141E00}"/>
              </a:ext>
            </a:extLst>
          </p:cNvPr>
          <p:cNvPicPr>
            <a:picLocks noChangeAspect="1"/>
          </p:cNvPicPr>
          <p:nvPr/>
        </p:nvPicPr>
        <p:blipFill>
          <a:blip r:embed="rId7"/>
          <a:stretch>
            <a:fillRect/>
          </a:stretch>
        </p:blipFill>
        <p:spPr>
          <a:xfrm rot="1500000">
            <a:off x="10065774" y="608199"/>
            <a:ext cx="1430867" cy="1188873"/>
          </a:xfrm>
          <a:prstGeom prst="rect">
            <a:avLst/>
          </a:prstGeom>
        </p:spPr>
      </p:pic>
    </p:spTree>
    <p:extLst>
      <p:ext uri="{BB962C8B-B14F-4D97-AF65-F5344CB8AC3E}">
        <p14:creationId xmlns:p14="http://schemas.microsoft.com/office/powerpoint/2010/main" val="125261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6566F5-3F76-69E7-D23E-7604FE22A7FC}"/>
              </a:ext>
            </a:extLst>
          </p:cNvPr>
          <p:cNvSpPr>
            <a:spLocks noGrp="1"/>
          </p:cNvSpPr>
          <p:nvPr>
            <p:ph type="title"/>
          </p:nvPr>
        </p:nvSpPr>
        <p:spPr/>
        <p:txBody>
          <a:bodyPr/>
          <a:lstStyle/>
          <a:p>
            <a:r>
              <a:rPr kumimoji="1" lang="ja-JP" altLang="en-US" b="1"/>
              <a:t>アプリ開発の経緯</a:t>
            </a:r>
            <a:br>
              <a:rPr kumimoji="1" lang="en-US" altLang="ja-JP"/>
            </a:br>
            <a:endParaRPr kumimoji="1" lang="ja-JP" altLang="en-US"/>
          </a:p>
        </p:txBody>
      </p:sp>
      <p:sp>
        <p:nvSpPr>
          <p:cNvPr id="3" name="コンテンツ プレースホルダー 2">
            <a:extLst>
              <a:ext uri="{FF2B5EF4-FFF2-40B4-BE49-F238E27FC236}">
                <a16:creationId xmlns:a16="http://schemas.microsoft.com/office/drawing/2014/main" id="{81DC3A5A-AAC8-40E0-4063-1ED4444083B2}"/>
              </a:ext>
            </a:extLst>
          </p:cNvPr>
          <p:cNvSpPr>
            <a:spLocks noGrp="1"/>
          </p:cNvSpPr>
          <p:nvPr>
            <p:ph idx="1"/>
          </p:nvPr>
        </p:nvSpPr>
        <p:spPr/>
        <p:txBody>
          <a:bodyPr vert="horz" lIns="91440" tIns="45720" rIns="91440" bIns="45720" rtlCol="0" anchor="t">
            <a:normAutofit/>
          </a:bodyPr>
          <a:lstStyle/>
          <a:p>
            <a:r>
              <a:rPr lang="ja-JP" altLang="en-US" sz="2400" b="1">
                <a:solidFill>
                  <a:schemeClr val="tx1"/>
                </a:solidFill>
                <a:ea typeface="メイリオ"/>
              </a:rPr>
              <a:t>子どもの健康面に自信はありますか？</a:t>
            </a:r>
          </a:p>
          <a:p>
            <a:r>
              <a:rPr lang="ja-JP" altLang="en-US" sz="2400" b="1">
                <a:solidFill>
                  <a:schemeClr val="tx1"/>
                </a:solidFill>
                <a:ea typeface="メイリオ"/>
              </a:rPr>
              <a:t>子どもの体の状態を知っていますか？</a:t>
            </a:r>
            <a:endParaRPr lang="en-US" altLang="ja-JP" sz="2400" b="1">
              <a:solidFill>
                <a:schemeClr val="tx1"/>
              </a:solidFill>
              <a:ea typeface="メイリオ"/>
            </a:endParaRPr>
          </a:p>
          <a:p>
            <a:pPr marL="45720" indent="0">
              <a:buNone/>
            </a:pPr>
            <a:endParaRPr lang="ja-JP" altLang="en-US" sz="2400" b="1">
              <a:ea typeface="メイリオ"/>
            </a:endParaRPr>
          </a:p>
          <a:p>
            <a:endParaRPr lang="ja-JP" altLang="en-US" sz="2400" b="1">
              <a:ea typeface="メイリオ"/>
            </a:endParaRPr>
          </a:p>
          <a:p>
            <a:endParaRPr lang="en-US" altLang="ja-JP" sz="2400" b="1"/>
          </a:p>
          <a:p>
            <a:endParaRPr lang="ja-JP" altLang="en-US" sz="2400" b="1"/>
          </a:p>
        </p:txBody>
      </p:sp>
      <p:pic>
        <p:nvPicPr>
          <p:cNvPr id="5" name="図 4">
            <a:extLst>
              <a:ext uri="{FF2B5EF4-FFF2-40B4-BE49-F238E27FC236}">
                <a16:creationId xmlns:a16="http://schemas.microsoft.com/office/drawing/2014/main" id="{CBAA09F7-B2B2-8EFB-5BA4-53B32CF349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48220" y="3081647"/>
            <a:ext cx="3894364" cy="3371850"/>
          </a:xfrm>
          <a:prstGeom prst="rect">
            <a:avLst/>
          </a:prstGeom>
        </p:spPr>
      </p:pic>
      <p:sp>
        <p:nvSpPr>
          <p:cNvPr id="7" name="吹き出し: 円形 6">
            <a:extLst>
              <a:ext uri="{FF2B5EF4-FFF2-40B4-BE49-F238E27FC236}">
                <a16:creationId xmlns:a16="http://schemas.microsoft.com/office/drawing/2014/main" id="{F15A7185-36E1-14DE-F05E-D239E3BB4499}"/>
              </a:ext>
            </a:extLst>
          </p:cNvPr>
          <p:cNvSpPr/>
          <p:nvPr/>
        </p:nvSpPr>
        <p:spPr>
          <a:xfrm flipH="1">
            <a:off x="2585071" y="3277798"/>
            <a:ext cx="4061268" cy="1888176"/>
          </a:xfrm>
          <a:prstGeom prst="wedgeEllipseCallout">
            <a:avLst>
              <a:gd name="adj1" fmla="val -57822"/>
              <a:gd name="adj2" fmla="val 2733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E939138-8FA3-74DE-A6CE-380934EF777E}"/>
              </a:ext>
            </a:extLst>
          </p:cNvPr>
          <p:cNvSpPr txBox="1"/>
          <p:nvPr/>
        </p:nvSpPr>
        <p:spPr>
          <a:xfrm rot="10800000" flipH="1" flipV="1">
            <a:off x="3045065" y="3982385"/>
            <a:ext cx="3646716" cy="400110"/>
          </a:xfrm>
          <a:prstGeom prst="rect">
            <a:avLst/>
          </a:prstGeom>
          <a:noFill/>
        </p:spPr>
        <p:txBody>
          <a:bodyPr wrap="square" lIns="91440" tIns="45720" rIns="91440" bIns="45720" rtlCol="0" anchor="t">
            <a:spAutoFit/>
          </a:bodyPr>
          <a:lstStyle/>
          <a:p>
            <a:r>
              <a:rPr lang="en-US" altLang="ja-JP" sz="2000" b="1" err="1">
                <a:ea typeface="游ゴシック"/>
              </a:rPr>
              <a:t>あんまり自信ないかも</a:t>
            </a:r>
            <a:r>
              <a:rPr lang="en-US" altLang="ja-JP" sz="2000" b="1">
                <a:ea typeface="游ゴシック"/>
              </a:rPr>
              <a:t>……</a:t>
            </a:r>
          </a:p>
        </p:txBody>
      </p:sp>
    </p:spTree>
    <p:extLst>
      <p:ext uri="{BB962C8B-B14F-4D97-AF65-F5344CB8AC3E}">
        <p14:creationId xmlns:p14="http://schemas.microsoft.com/office/powerpoint/2010/main" val="14762689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233A58-7C96-9A38-5C6C-38ED55073216}"/>
              </a:ext>
            </a:extLst>
          </p:cNvPr>
          <p:cNvSpPr>
            <a:spLocks noGrp="1"/>
          </p:cNvSpPr>
          <p:nvPr>
            <p:ph type="title"/>
          </p:nvPr>
        </p:nvSpPr>
        <p:spPr>
          <a:xfrm>
            <a:off x="1133104" y="896587"/>
            <a:ext cx="9875520" cy="1356360"/>
          </a:xfrm>
        </p:spPr>
        <p:txBody>
          <a:bodyPr>
            <a:normAutofit fontScale="90000"/>
          </a:bodyPr>
          <a:lstStyle/>
          <a:p>
            <a:r>
              <a:rPr lang="ja-JP" altLang="en-US" b="1">
                <a:ea typeface="メイリオ"/>
              </a:rPr>
              <a:t>実際、子供の食事に不安を持っているお母さんは</a:t>
            </a:r>
            <a:r>
              <a:rPr lang="ja-JP" b="1">
                <a:ea typeface="メイリオ"/>
              </a:rPr>
              <a:t>沢山いるようです。</a:t>
            </a:r>
            <a:br>
              <a:rPr lang="ja-JP" altLang="en-US" b="1">
                <a:ea typeface="メイリオ"/>
              </a:rPr>
            </a:br>
            <a:endParaRPr lang="ja-JP" altLang="en-US">
              <a:ea typeface="メイリオ"/>
            </a:endParaRPr>
          </a:p>
        </p:txBody>
      </p:sp>
      <p:sp>
        <p:nvSpPr>
          <p:cNvPr id="3" name="コンテンツ プレースホルダー 2">
            <a:extLst>
              <a:ext uri="{FF2B5EF4-FFF2-40B4-BE49-F238E27FC236}">
                <a16:creationId xmlns:a16="http://schemas.microsoft.com/office/drawing/2014/main" id="{8006CA86-7FDA-8D16-DD79-B0377CAA2027}"/>
              </a:ext>
            </a:extLst>
          </p:cNvPr>
          <p:cNvSpPr>
            <a:spLocks noGrp="1"/>
          </p:cNvSpPr>
          <p:nvPr>
            <p:ph idx="1"/>
          </p:nvPr>
        </p:nvSpPr>
        <p:spPr>
          <a:xfrm>
            <a:off x="2493818" y="2255116"/>
            <a:ext cx="7072746" cy="499775"/>
          </a:xfrm>
        </p:spPr>
        <p:txBody>
          <a:bodyPr vert="horz" lIns="91440" tIns="45720" rIns="91440" bIns="45720" rtlCol="0" anchor="t">
            <a:normAutofit/>
          </a:bodyPr>
          <a:lstStyle/>
          <a:p>
            <a:r>
              <a:rPr lang="ja-JP" altLang="en-US" sz="1400" b="1">
                <a:solidFill>
                  <a:schemeClr val="tx1"/>
                </a:solidFill>
                <a:ea typeface="メイリオ"/>
              </a:rPr>
              <a:t>子供の食事に悩んでいるお母さんの割合円グラフ</a:t>
            </a:r>
            <a:endParaRPr lang="ja-JP" altLang="en-US" sz="1400" b="1">
              <a:solidFill>
                <a:schemeClr val="tx1"/>
              </a:solidFill>
              <a:ea typeface="游ゴシック"/>
              <a:cs typeface="Calibri"/>
            </a:endParaRPr>
          </a:p>
        </p:txBody>
      </p:sp>
      <p:pic>
        <p:nvPicPr>
          <p:cNvPr id="4" name="図 3" descr="グラフ, 円グラフ&#10;&#10;説明は自動で生成されたものです">
            <a:extLst>
              <a:ext uri="{FF2B5EF4-FFF2-40B4-BE49-F238E27FC236}">
                <a16:creationId xmlns:a16="http://schemas.microsoft.com/office/drawing/2014/main" id="{9D383D07-5769-8AE6-7FA9-020AAFAE7E92}"/>
              </a:ext>
            </a:extLst>
          </p:cNvPr>
          <p:cNvPicPr>
            <a:picLocks noChangeAspect="1"/>
          </p:cNvPicPr>
          <p:nvPr/>
        </p:nvPicPr>
        <p:blipFill>
          <a:blip r:embed="rId2"/>
          <a:stretch>
            <a:fillRect/>
          </a:stretch>
        </p:blipFill>
        <p:spPr>
          <a:xfrm>
            <a:off x="2381250" y="2524955"/>
            <a:ext cx="7633854" cy="3799678"/>
          </a:xfrm>
          <a:prstGeom prst="rect">
            <a:avLst/>
          </a:prstGeom>
        </p:spPr>
      </p:pic>
    </p:spTree>
    <p:extLst>
      <p:ext uri="{BB962C8B-B14F-4D97-AF65-F5344CB8AC3E}">
        <p14:creationId xmlns:p14="http://schemas.microsoft.com/office/powerpoint/2010/main" val="33443788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2E88E-445D-C1F5-EF90-758E94C5236C}"/>
              </a:ext>
            </a:extLst>
          </p:cNvPr>
          <p:cNvSpPr>
            <a:spLocks noGrp="1"/>
          </p:cNvSpPr>
          <p:nvPr>
            <p:ph type="title"/>
          </p:nvPr>
        </p:nvSpPr>
        <p:spPr/>
        <p:txBody>
          <a:bodyPr/>
          <a:lstStyle/>
          <a:p>
            <a:r>
              <a:rPr lang="ja-JP" altLang="en-US" b="1">
                <a:ea typeface="游ゴシック Light"/>
                <a:cs typeface="Calibri Light"/>
              </a:rPr>
              <a:t>そんな悩みを解決するために…</a:t>
            </a:r>
          </a:p>
        </p:txBody>
      </p:sp>
      <p:sp>
        <p:nvSpPr>
          <p:cNvPr id="3" name="コンテンツ プレースホルダー 2">
            <a:extLst>
              <a:ext uri="{FF2B5EF4-FFF2-40B4-BE49-F238E27FC236}">
                <a16:creationId xmlns:a16="http://schemas.microsoft.com/office/drawing/2014/main" id="{6F0A72AE-C6AD-19E0-9BFF-78E72C4CD8EE}"/>
              </a:ext>
            </a:extLst>
          </p:cNvPr>
          <p:cNvSpPr>
            <a:spLocks noGrp="1"/>
          </p:cNvSpPr>
          <p:nvPr>
            <p:ph idx="1"/>
          </p:nvPr>
        </p:nvSpPr>
        <p:spPr/>
        <p:txBody>
          <a:bodyPr vert="horz" lIns="91440" tIns="45720" rIns="91440" bIns="45720" rtlCol="0" anchor="t">
            <a:normAutofit/>
          </a:bodyPr>
          <a:lstStyle/>
          <a:p>
            <a:pPr marL="45720" indent="0">
              <a:buNone/>
            </a:pPr>
            <a:r>
              <a:rPr lang="ja-JP" altLang="en-US" sz="2800" b="1">
                <a:solidFill>
                  <a:schemeClr val="tx1"/>
                </a:solidFill>
                <a:ea typeface="游ゴシック"/>
                <a:cs typeface="Calibri"/>
              </a:rPr>
              <a:t>「ごはんのせんせい」では、子どもの食生活を正しながら、　　　　</a:t>
            </a:r>
            <a:endParaRPr lang="ja-JP" altLang="en-US" sz="2800" b="1">
              <a:solidFill>
                <a:schemeClr val="tx1"/>
              </a:solidFill>
              <a:ea typeface="游ゴシック" panose="020B0400000000000000" pitchFamily="34" charset="-128"/>
              <a:cs typeface="Calibri"/>
            </a:endParaRPr>
          </a:p>
          <a:p>
            <a:pPr marL="0" indent="0">
              <a:buNone/>
            </a:pPr>
            <a:r>
              <a:rPr lang="ja-JP" altLang="en-US" sz="2800" b="1">
                <a:solidFill>
                  <a:schemeClr val="tx1"/>
                </a:solidFill>
                <a:ea typeface="游ゴシック"/>
                <a:cs typeface="Calibri"/>
              </a:rPr>
              <a:t>楽しく食事をすることができます！</a:t>
            </a:r>
          </a:p>
        </p:txBody>
      </p:sp>
      <p:sp>
        <p:nvSpPr>
          <p:cNvPr id="6" name="矢印: 右 5">
            <a:extLst>
              <a:ext uri="{FF2B5EF4-FFF2-40B4-BE49-F238E27FC236}">
                <a16:creationId xmlns:a16="http://schemas.microsoft.com/office/drawing/2014/main" id="{C9C0FFA6-EC52-56AE-2771-2F3F5F3CE21F}"/>
              </a:ext>
            </a:extLst>
          </p:cNvPr>
          <p:cNvSpPr/>
          <p:nvPr/>
        </p:nvSpPr>
        <p:spPr>
          <a:xfrm>
            <a:off x="5026230" y="4336967"/>
            <a:ext cx="1573480" cy="37234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 name="図 6" descr="困る女性のイラスト | かわいいフリー素材集 いらすとや">
            <a:extLst>
              <a:ext uri="{FF2B5EF4-FFF2-40B4-BE49-F238E27FC236}">
                <a16:creationId xmlns:a16="http://schemas.microsoft.com/office/drawing/2014/main" id="{5367C4DB-CCF9-BA69-5E0C-E9D5BBD0EDB0}"/>
              </a:ext>
            </a:extLst>
          </p:cNvPr>
          <p:cNvPicPr>
            <a:picLocks noChangeAspect="1"/>
          </p:cNvPicPr>
          <p:nvPr/>
        </p:nvPicPr>
        <p:blipFill>
          <a:blip r:embed="rId2"/>
          <a:stretch>
            <a:fillRect/>
          </a:stretch>
        </p:blipFill>
        <p:spPr>
          <a:xfrm>
            <a:off x="2083377" y="3271016"/>
            <a:ext cx="2206337" cy="2454762"/>
          </a:xfrm>
          <a:prstGeom prst="rect">
            <a:avLst/>
          </a:prstGeom>
        </p:spPr>
      </p:pic>
      <p:pic>
        <p:nvPicPr>
          <p:cNvPr id="10" name="図 9" descr="無料イラスト かわいいフリー素材集: レビュアーのイラスト（女性）">
            <a:extLst>
              <a:ext uri="{FF2B5EF4-FFF2-40B4-BE49-F238E27FC236}">
                <a16:creationId xmlns:a16="http://schemas.microsoft.com/office/drawing/2014/main" id="{00DFFD07-AFBB-F949-D4BA-8020D453ADDC}"/>
              </a:ext>
            </a:extLst>
          </p:cNvPr>
          <p:cNvPicPr>
            <a:picLocks noChangeAspect="1"/>
          </p:cNvPicPr>
          <p:nvPr/>
        </p:nvPicPr>
        <p:blipFill>
          <a:blip r:embed="rId3"/>
          <a:stretch>
            <a:fillRect/>
          </a:stretch>
        </p:blipFill>
        <p:spPr>
          <a:xfrm>
            <a:off x="7434695" y="3426272"/>
            <a:ext cx="1929247" cy="2430000"/>
          </a:xfrm>
          <a:prstGeom prst="rect">
            <a:avLst/>
          </a:prstGeom>
        </p:spPr>
      </p:pic>
    </p:spTree>
    <p:extLst>
      <p:ext uri="{BB962C8B-B14F-4D97-AF65-F5344CB8AC3E}">
        <p14:creationId xmlns:p14="http://schemas.microsoft.com/office/powerpoint/2010/main" val="2652497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03B69E-8AEA-1B34-714B-B0CC6DF2A3AC}"/>
              </a:ext>
            </a:extLst>
          </p:cNvPr>
          <p:cNvSpPr>
            <a:spLocks noGrp="1"/>
          </p:cNvSpPr>
          <p:nvPr>
            <p:ph type="title"/>
          </p:nvPr>
        </p:nvSpPr>
        <p:spPr/>
        <p:txBody>
          <a:bodyPr>
            <a:normAutofit/>
          </a:bodyPr>
          <a:lstStyle/>
          <a:p>
            <a:r>
              <a:rPr lang="ja-JP" altLang="en-US" sz="5400" b="1">
                <a:ea typeface="游ゴシック Light"/>
                <a:cs typeface="Calibri Light"/>
              </a:rPr>
              <a:t>採点して改善　</a:t>
            </a:r>
            <a:r>
              <a:rPr lang="ja-JP" altLang="en-US" sz="4800" b="1">
                <a:ea typeface="游ゴシック Light"/>
                <a:cs typeface="Calibri Light"/>
              </a:rPr>
              <a:t>「採点」</a:t>
            </a:r>
            <a:endParaRPr lang="ja-JP" altLang="en-US" sz="4800" b="1">
              <a:cs typeface="Calibri Light" panose="020F0302020204030204"/>
            </a:endParaRPr>
          </a:p>
        </p:txBody>
      </p:sp>
      <p:sp>
        <p:nvSpPr>
          <p:cNvPr id="8" name="コンテンツ プレースホルダー 7">
            <a:extLst>
              <a:ext uri="{FF2B5EF4-FFF2-40B4-BE49-F238E27FC236}">
                <a16:creationId xmlns:a16="http://schemas.microsoft.com/office/drawing/2014/main" id="{56C187ED-2AEC-C685-15B4-A1981C98266A}"/>
              </a:ext>
            </a:extLst>
          </p:cNvPr>
          <p:cNvSpPr>
            <a:spLocks noGrp="1"/>
          </p:cNvSpPr>
          <p:nvPr>
            <p:ph idx="1"/>
          </p:nvPr>
        </p:nvSpPr>
        <p:spPr>
          <a:xfrm>
            <a:off x="838200" y="1929384"/>
            <a:ext cx="10515600" cy="4251960"/>
          </a:xfrm>
        </p:spPr>
        <p:txBody>
          <a:bodyPr vert="horz" lIns="91440" tIns="45720" rIns="91440" bIns="45720" rtlCol="0" anchor="t">
            <a:noAutofit/>
          </a:bodyPr>
          <a:lstStyle/>
          <a:p>
            <a:r>
              <a:rPr lang="ja-JP" altLang="en-US" sz="3200" b="1">
                <a:solidFill>
                  <a:schemeClr val="tx1"/>
                </a:solidFill>
                <a:ea typeface="游ゴシック"/>
                <a:cs typeface="Calibri"/>
              </a:rPr>
              <a:t>このアプリでは朝昼晩の食事を入力または写真を送ると「ごはんのせんせい」がその食事を点数化して採点してくれます！</a:t>
            </a:r>
            <a:endParaRPr lang="ja-JP" sz="3200" b="1">
              <a:solidFill>
                <a:schemeClr val="tx1"/>
              </a:solidFill>
              <a:ea typeface="游ゴシック"/>
              <a:cs typeface="Calibri"/>
            </a:endParaRPr>
          </a:p>
          <a:p>
            <a:endParaRPr lang="ja-JP" altLang="en-US" sz="3200" b="1">
              <a:ea typeface="游ゴシック"/>
              <a:cs typeface="Calibri"/>
            </a:endParaRPr>
          </a:p>
          <a:p>
            <a:r>
              <a:rPr lang="ja-JP" altLang="en-US" sz="3200" b="1">
                <a:solidFill>
                  <a:schemeClr val="tx1"/>
                </a:solidFill>
                <a:ea typeface="游ゴシック"/>
                <a:cs typeface="Calibri"/>
              </a:rPr>
              <a:t>例えば...  朝ごはん→ごはんとみそ汁　　１００点</a:t>
            </a:r>
          </a:p>
          <a:p>
            <a:pPr marL="45720" indent="0">
              <a:buNone/>
            </a:pPr>
            <a:r>
              <a:rPr lang="ja-JP" altLang="en-US" sz="3200" b="1">
                <a:solidFill>
                  <a:schemeClr val="tx1"/>
                </a:solidFill>
                <a:ea typeface="游ゴシック"/>
                <a:cs typeface="Calibri"/>
              </a:rPr>
              <a:t>　　　　   昼ごはん→お弁当　　　　　　７０点</a:t>
            </a:r>
          </a:p>
          <a:p>
            <a:r>
              <a:rPr lang="ja-JP" altLang="en-US" sz="3200" b="1">
                <a:solidFill>
                  <a:schemeClr val="tx1"/>
                </a:solidFill>
                <a:ea typeface="游ゴシック"/>
                <a:cs typeface="Calibri"/>
              </a:rPr>
              <a:t>　　　　 夜ごはん→ハンバーグ　　　　７０点</a:t>
            </a:r>
          </a:p>
          <a:p>
            <a:endParaRPr lang="ja-JP" altLang="en-US" sz="3200" b="1">
              <a:solidFill>
                <a:schemeClr val="tx1"/>
              </a:solidFill>
              <a:ea typeface="游ゴシック"/>
              <a:cs typeface="Calibri"/>
            </a:endParaRPr>
          </a:p>
          <a:p>
            <a:endParaRPr lang="ja-JP" altLang="en-US" sz="3200">
              <a:ea typeface="游ゴシック"/>
              <a:cs typeface="Calibri"/>
            </a:endParaRPr>
          </a:p>
          <a:p>
            <a:endParaRPr lang="ja-JP" altLang="en-US" sz="3200">
              <a:ea typeface="游ゴシック"/>
              <a:cs typeface="Calibri"/>
            </a:endParaRPr>
          </a:p>
        </p:txBody>
      </p:sp>
      <p:pic>
        <p:nvPicPr>
          <p:cNvPr id="12" name="図 11" descr="「100点満点」の画像､写真素材､ベクター画像｜イメージマート">
            <a:extLst>
              <a:ext uri="{FF2B5EF4-FFF2-40B4-BE49-F238E27FC236}">
                <a16:creationId xmlns:a16="http://schemas.microsoft.com/office/drawing/2014/main" id="{6E38A67A-C233-24A9-B533-46B2B2D0E8AC}"/>
              </a:ext>
            </a:extLst>
          </p:cNvPr>
          <p:cNvPicPr>
            <a:picLocks noChangeAspect="1"/>
          </p:cNvPicPr>
          <p:nvPr/>
        </p:nvPicPr>
        <p:blipFill>
          <a:blip r:embed="rId2"/>
          <a:stretch>
            <a:fillRect/>
          </a:stretch>
        </p:blipFill>
        <p:spPr>
          <a:xfrm rot="1260000">
            <a:off x="9839981" y="336570"/>
            <a:ext cx="2119745" cy="1320547"/>
          </a:xfrm>
          <a:prstGeom prst="rect">
            <a:avLst/>
          </a:prstGeom>
        </p:spPr>
      </p:pic>
      <p:pic>
        <p:nvPicPr>
          <p:cNvPr id="14" name="図 13" descr="おむすびのお弁当 | 無料イラスト素材｜素材ラボ">
            <a:extLst>
              <a:ext uri="{FF2B5EF4-FFF2-40B4-BE49-F238E27FC236}">
                <a16:creationId xmlns:a16="http://schemas.microsoft.com/office/drawing/2014/main" id="{24093E43-8FBB-A853-1F50-5708694FCB57}"/>
              </a:ext>
            </a:extLst>
          </p:cNvPr>
          <p:cNvPicPr>
            <a:picLocks noChangeAspect="1"/>
          </p:cNvPicPr>
          <p:nvPr/>
        </p:nvPicPr>
        <p:blipFill>
          <a:blip r:embed="rId3"/>
          <a:stretch>
            <a:fillRect/>
          </a:stretch>
        </p:blipFill>
        <p:spPr>
          <a:xfrm rot="-480000">
            <a:off x="298167" y="5374912"/>
            <a:ext cx="1399310" cy="1399310"/>
          </a:xfrm>
          <a:prstGeom prst="rect">
            <a:avLst/>
          </a:prstGeom>
        </p:spPr>
      </p:pic>
      <p:pic>
        <p:nvPicPr>
          <p:cNvPr id="16" name="図 15" descr="ハンバーグ | 無料イラスト素材｜素材ラボ">
            <a:extLst>
              <a:ext uri="{FF2B5EF4-FFF2-40B4-BE49-F238E27FC236}">
                <a16:creationId xmlns:a16="http://schemas.microsoft.com/office/drawing/2014/main" id="{7F3C5D69-B7B0-EA3E-9375-C9BDD3597B41}"/>
              </a:ext>
            </a:extLst>
          </p:cNvPr>
          <p:cNvPicPr>
            <a:picLocks noChangeAspect="1"/>
          </p:cNvPicPr>
          <p:nvPr/>
        </p:nvPicPr>
        <p:blipFill>
          <a:blip r:embed="rId4"/>
          <a:stretch>
            <a:fillRect/>
          </a:stretch>
        </p:blipFill>
        <p:spPr>
          <a:xfrm rot="420000">
            <a:off x="10181649" y="5132966"/>
            <a:ext cx="1690254" cy="1527074"/>
          </a:xfrm>
          <a:prstGeom prst="rect">
            <a:avLst/>
          </a:prstGeom>
        </p:spPr>
      </p:pic>
    </p:spTree>
    <p:extLst>
      <p:ext uri="{BB962C8B-B14F-4D97-AF65-F5344CB8AC3E}">
        <p14:creationId xmlns:p14="http://schemas.microsoft.com/office/powerpoint/2010/main" val="16346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03B69E-8AEA-1B34-714B-B0CC6DF2A3AC}"/>
              </a:ext>
            </a:extLst>
          </p:cNvPr>
          <p:cNvSpPr>
            <a:spLocks noGrp="1"/>
          </p:cNvSpPr>
          <p:nvPr>
            <p:ph type="title"/>
          </p:nvPr>
        </p:nvSpPr>
        <p:spPr/>
        <p:txBody>
          <a:bodyPr>
            <a:normAutofit/>
          </a:bodyPr>
          <a:lstStyle/>
          <a:p>
            <a:r>
              <a:rPr lang="ja-JP" altLang="en-US" sz="5400" b="1">
                <a:ea typeface="游ゴシック Light"/>
                <a:cs typeface="Calibri Light"/>
              </a:rPr>
              <a:t>採点して改善　</a:t>
            </a:r>
            <a:r>
              <a:rPr lang="ja-JP" altLang="en-US" sz="4800" b="1">
                <a:ea typeface="游ゴシック Light"/>
                <a:cs typeface="Calibri Light"/>
              </a:rPr>
              <a:t>「改善」</a:t>
            </a:r>
            <a:endParaRPr lang="ja-JP" altLang="en-US" sz="4800" b="1">
              <a:ea typeface="ＭＳ ゴシック"/>
              <a:cs typeface="Calibri Light" panose="020F0302020204030204"/>
            </a:endParaRPr>
          </a:p>
        </p:txBody>
      </p:sp>
      <p:sp>
        <p:nvSpPr>
          <p:cNvPr id="8" name="コンテンツ プレースホルダー 7">
            <a:extLst>
              <a:ext uri="{FF2B5EF4-FFF2-40B4-BE49-F238E27FC236}">
                <a16:creationId xmlns:a16="http://schemas.microsoft.com/office/drawing/2014/main" id="{56C187ED-2AEC-C685-15B4-A1981C98266A}"/>
              </a:ext>
            </a:extLst>
          </p:cNvPr>
          <p:cNvSpPr>
            <a:spLocks noGrp="1"/>
          </p:cNvSpPr>
          <p:nvPr>
            <p:ph idx="1"/>
          </p:nvPr>
        </p:nvSpPr>
        <p:spPr>
          <a:xfrm>
            <a:off x="838200" y="1929384"/>
            <a:ext cx="10515600" cy="4251960"/>
          </a:xfrm>
        </p:spPr>
        <p:txBody>
          <a:bodyPr vert="horz" lIns="91440" tIns="45720" rIns="91440" bIns="45720" rtlCol="0" anchor="t">
            <a:noAutofit/>
          </a:bodyPr>
          <a:lstStyle/>
          <a:p>
            <a:endParaRPr lang="ja-JP" altLang="en-US" sz="3200">
              <a:ea typeface="游ゴシック"/>
              <a:cs typeface="Calibri"/>
            </a:endParaRPr>
          </a:p>
          <a:p>
            <a:endParaRPr lang="ja-JP" altLang="en-US" sz="3200">
              <a:ea typeface="游ゴシック"/>
              <a:cs typeface="Calibri"/>
            </a:endParaRPr>
          </a:p>
          <a:p>
            <a:endParaRPr lang="ja-JP" altLang="en-US" sz="3200">
              <a:ea typeface="游ゴシック"/>
              <a:cs typeface="Calibri"/>
            </a:endParaRPr>
          </a:p>
          <a:p>
            <a:endParaRPr lang="ja-JP" altLang="en-US" sz="3200">
              <a:ea typeface="游ゴシック"/>
              <a:cs typeface="Calibri"/>
            </a:endParaRPr>
          </a:p>
          <a:p>
            <a:endParaRPr lang="ja-JP" altLang="en-US" sz="3200">
              <a:ea typeface="游ゴシック"/>
              <a:cs typeface="Calibri"/>
            </a:endParaRPr>
          </a:p>
          <a:p>
            <a:endParaRPr lang="ja-JP" altLang="en-US" sz="3200">
              <a:ea typeface="游ゴシック"/>
              <a:cs typeface="Calibri"/>
            </a:endParaRPr>
          </a:p>
        </p:txBody>
      </p:sp>
      <p:pic>
        <p:nvPicPr>
          <p:cNvPr id="12" name="図 11" descr="「100点満点」の画像､写真素材､ベクター画像｜イメージマート">
            <a:extLst>
              <a:ext uri="{FF2B5EF4-FFF2-40B4-BE49-F238E27FC236}">
                <a16:creationId xmlns:a16="http://schemas.microsoft.com/office/drawing/2014/main" id="{6E38A67A-C233-24A9-B533-46B2B2D0E8AC}"/>
              </a:ext>
            </a:extLst>
          </p:cNvPr>
          <p:cNvPicPr>
            <a:picLocks noChangeAspect="1"/>
          </p:cNvPicPr>
          <p:nvPr/>
        </p:nvPicPr>
        <p:blipFill>
          <a:blip r:embed="rId2"/>
          <a:stretch>
            <a:fillRect/>
          </a:stretch>
        </p:blipFill>
        <p:spPr>
          <a:xfrm rot="1260000">
            <a:off x="9839981" y="336570"/>
            <a:ext cx="2119745" cy="1320547"/>
          </a:xfrm>
          <a:prstGeom prst="rect">
            <a:avLst/>
          </a:prstGeom>
        </p:spPr>
      </p:pic>
      <p:pic>
        <p:nvPicPr>
          <p:cNvPr id="14" name="図 13" descr="おむすびのお弁当 | 無料イラスト素材｜素材ラボ">
            <a:extLst>
              <a:ext uri="{FF2B5EF4-FFF2-40B4-BE49-F238E27FC236}">
                <a16:creationId xmlns:a16="http://schemas.microsoft.com/office/drawing/2014/main" id="{24093E43-8FBB-A853-1F50-5708694FCB57}"/>
              </a:ext>
            </a:extLst>
          </p:cNvPr>
          <p:cNvPicPr>
            <a:picLocks noChangeAspect="1"/>
          </p:cNvPicPr>
          <p:nvPr/>
        </p:nvPicPr>
        <p:blipFill>
          <a:blip r:embed="rId3"/>
          <a:stretch>
            <a:fillRect/>
          </a:stretch>
        </p:blipFill>
        <p:spPr>
          <a:xfrm rot="-480000">
            <a:off x="298167" y="5374912"/>
            <a:ext cx="1399310" cy="1399310"/>
          </a:xfrm>
          <a:prstGeom prst="rect">
            <a:avLst/>
          </a:prstGeom>
        </p:spPr>
      </p:pic>
      <p:pic>
        <p:nvPicPr>
          <p:cNvPr id="16" name="図 15" descr="ハンバーグ | 無料イラスト素材｜素材ラボ">
            <a:extLst>
              <a:ext uri="{FF2B5EF4-FFF2-40B4-BE49-F238E27FC236}">
                <a16:creationId xmlns:a16="http://schemas.microsoft.com/office/drawing/2014/main" id="{7F3C5D69-B7B0-EA3E-9375-C9BDD3597B41}"/>
              </a:ext>
            </a:extLst>
          </p:cNvPr>
          <p:cNvPicPr>
            <a:picLocks noChangeAspect="1"/>
          </p:cNvPicPr>
          <p:nvPr/>
        </p:nvPicPr>
        <p:blipFill>
          <a:blip r:embed="rId4"/>
          <a:stretch>
            <a:fillRect/>
          </a:stretch>
        </p:blipFill>
        <p:spPr>
          <a:xfrm rot="420000">
            <a:off x="10181649" y="5132966"/>
            <a:ext cx="1690254" cy="1527074"/>
          </a:xfrm>
          <a:prstGeom prst="rect">
            <a:avLst/>
          </a:prstGeom>
        </p:spPr>
      </p:pic>
      <p:sp>
        <p:nvSpPr>
          <p:cNvPr id="3" name="テキスト ボックス 2">
            <a:extLst>
              <a:ext uri="{FF2B5EF4-FFF2-40B4-BE49-F238E27FC236}">
                <a16:creationId xmlns:a16="http://schemas.microsoft.com/office/drawing/2014/main" id="{98151FF1-A0D6-2FB9-13C4-4F52D26B0277}"/>
              </a:ext>
            </a:extLst>
          </p:cNvPr>
          <p:cNvSpPr txBox="1"/>
          <p:nvPr/>
        </p:nvSpPr>
        <p:spPr>
          <a:xfrm>
            <a:off x="1422070" y="1791194"/>
            <a:ext cx="870758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ja-JP" altLang="en-US" sz="3200" b="1">
                <a:latin typeface="Corbel" panose="020B0503020204020204"/>
                <a:ea typeface="游ゴシック"/>
                <a:cs typeface="Calibri" panose="020F0502020204030204"/>
              </a:rPr>
              <a:t>このアプリでは先ほど紹介した「採点」の後に点数が低かった原因や明日のこんだてのオススメまで教えてくれます！</a:t>
            </a:r>
          </a:p>
          <a:p>
            <a:pPr marL="285750" indent="-285750">
              <a:buFont typeface="Arial"/>
              <a:buChar char="•"/>
            </a:pPr>
            <a:endParaRPr lang="ja-JP" altLang="en-US" sz="3200" b="1">
              <a:latin typeface="Corbel" panose="020B0503020204020204"/>
              <a:ea typeface="游ゴシック"/>
              <a:cs typeface="Calibri" panose="020F0502020204030204"/>
            </a:endParaRPr>
          </a:p>
          <a:p>
            <a:pPr marL="285750" indent="-285750">
              <a:buFont typeface="Arial"/>
              <a:buChar char="•"/>
            </a:pPr>
            <a:r>
              <a:rPr lang="ja-JP" altLang="en-US" sz="2800" b="1">
                <a:latin typeface="Corbel" panose="020B0503020204020204"/>
                <a:ea typeface="游ゴシック"/>
                <a:cs typeface="Calibri" panose="020F0502020204030204"/>
              </a:rPr>
              <a:t>例えば…ハンバーグは</a:t>
            </a:r>
            <a:r>
              <a:rPr lang="ja-JP" altLang="en-US" sz="2800" b="1">
                <a:solidFill>
                  <a:srgbClr val="FF0000"/>
                </a:solidFill>
                <a:latin typeface="Corbel" panose="020B0503020204020204"/>
                <a:ea typeface="游ゴシック"/>
                <a:cs typeface="Calibri" panose="020F0502020204030204"/>
              </a:rPr>
              <a:t>油</a:t>
            </a:r>
            <a:r>
              <a:rPr lang="ja-JP" altLang="en-US" sz="2800" b="1">
                <a:latin typeface="Corbel" panose="020B0503020204020204"/>
                <a:ea typeface="游ゴシック"/>
                <a:cs typeface="Calibri" panose="020F0502020204030204"/>
              </a:rPr>
              <a:t>が多く</a:t>
            </a:r>
            <a:r>
              <a:rPr lang="ja-JP" altLang="en-US" sz="2800" b="1">
                <a:solidFill>
                  <a:srgbClr val="00B050"/>
                </a:solidFill>
                <a:latin typeface="Corbel" panose="020B0503020204020204"/>
                <a:ea typeface="游ゴシック"/>
                <a:cs typeface="Calibri" panose="020F0502020204030204"/>
              </a:rPr>
              <a:t>ビタミンや野菜</a:t>
            </a:r>
            <a:r>
              <a:rPr lang="ja-JP" altLang="en-US" sz="2800" b="1">
                <a:latin typeface="Corbel" panose="020B0503020204020204"/>
                <a:ea typeface="游ゴシック"/>
                <a:cs typeface="Calibri" panose="020F0502020204030204"/>
              </a:rPr>
              <a:t>が不足しているので明日は</a:t>
            </a:r>
            <a:r>
              <a:rPr lang="ja-JP" altLang="en-US" sz="2800" b="1">
                <a:solidFill>
                  <a:srgbClr val="00B050"/>
                </a:solidFill>
                <a:latin typeface="Corbel" panose="020B0503020204020204"/>
                <a:ea typeface="游ゴシック"/>
                <a:cs typeface="Calibri" panose="020F0502020204030204"/>
              </a:rPr>
              <a:t>野菜</a:t>
            </a:r>
            <a:r>
              <a:rPr lang="ja-JP" altLang="en-US" sz="2800" b="1">
                <a:latin typeface="Corbel" panose="020B0503020204020204"/>
                <a:ea typeface="游ゴシック"/>
                <a:cs typeface="Calibri" panose="020F0502020204030204"/>
              </a:rPr>
              <a:t>を取りましょう！</a:t>
            </a:r>
          </a:p>
          <a:p>
            <a:pPr marL="285750" indent="-285750">
              <a:buFont typeface="Arial"/>
              <a:buChar char="•"/>
            </a:pPr>
            <a:endParaRPr lang="ja-JP" altLang="en-US" sz="2800" b="1">
              <a:latin typeface="Corbel" panose="020B0503020204020204"/>
              <a:ea typeface="游ゴシック"/>
              <a:cs typeface="Calibri" panose="020F0502020204030204"/>
            </a:endParaRPr>
          </a:p>
          <a:p>
            <a:pPr marL="285750" indent="-285750">
              <a:buFont typeface="Arial"/>
              <a:buChar char="•"/>
            </a:pPr>
            <a:r>
              <a:rPr lang="ja-JP" altLang="en-US" sz="2800" b="1">
                <a:latin typeface="Corbel" panose="020B0503020204020204"/>
                <a:ea typeface="游ゴシック"/>
                <a:cs typeface="Calibri" panose="020F0502020204030204"/>
              </a:rPr>
              <a:t>オススメこんだて…子供も食べやすいパスタサラダ</a:t>
            </a:r>
          </a:p>
        </p:txBody>
      </p:sp>
    </p:spTree>
    <p:extLst>
      <p:ext uri="{BB962C8B-B14F-4D97-AF65-F5344CB8AC3E}">
        <p14:creationId xmlns:p14="http://schemas.microsoft.com/office/powerpoint/2010/main" val="18807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F4AAC3BE-7617-4E34-A8FC-6C5E51377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1E61F11C-33B2-6279-2ECA-112D1FAF471C}"/>
              </a:ext>
            </a:extLst>
          </p:cNvPr>
          <p:cNvSpPr>
            <a:spLocks noGrp="1"/>
          </p:cNvSpPr>
          <p:nvPr>
            <p:ph type="title"/>
          </p:nvPr>
        </p:nvSpPr>
        <p:spPr>
          <a:xfrm>
            <a:off x="7888731" y="609600"/>
            <a:ext cx="3582416" cy="1356360"/>
          </a:xfrm>
        </p:spPr>
        <p:txBody>
          <a:bodyPr vert="horz" lIns="91440" tIns="45720" rIns="91440" bIns="45720" rtlCol="0" anchor="ctr">
            <a:normAutofit/>
          </a:bodyPr>
          <a:lstStyle/>
          <a:p>
            <a:r>
              <a:rPr lang="ja-JP" altLang="en-US" sz="4000" b="1">
                <a:ea typeface="ＭＳ ゴシック"/>
              </a:rPr>
              <a:t>しかし</a:t>
            </a:r>
            <a:endParaRPr lang="en-US" altLang="ja-JP" sz="4000" b="1">
              <a:ea typeface="ＭＳ ゴシック"/>
            </a:endParaRPr>
          </a:p>
        </p:txBody>
      </p:sp>
      <p:sp>
        <p:nvSpPr>
          <p:cNvPr id="21" name="Rectangle 13">
            <a:extLst>
              <a:ext uri="{FF2B5EF4-FFF2-40B4-BE49-F238E27FC236}">
                <a16:creationId xmlns:a16="http://schemas.microsoft.com/office/drawing/2014/main" id="{2CF4E3EC-716B-4351-969A-CD67F2561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39" y="243840"/>
            <a:ext cx="7327423"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テキスト ボックス 6">
            <a:extLst>
              <a:ext uri="{FF2B5EF4-FFF2-40B4-BE49-F238E27FC236}">
                <a16:creationId xmlns:a16="http://schemas.microsoft.com/office/drawing/2014/main" id="{A8645C94-CECE-C866-E7AC-5FB7CF79B0EE}"/>
              </a:ext>
            </a:extLst>
          </p:cNvPr>
          <p:cNvSpPr txBox="1"/>
          <p:nvPr/>
        </p:nvSpPr>
        <p:spPr>
          <a:xfrm>
            <a:off x="7772314" y="3138823"/>
            <a:ext cx="3936340" cy="284529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Aft>
                <a:spcPts val="600"/>
              </a:spcAft>
              <a:buClr>
                <a:schemeClr val="accent1"/>
              </a:buClr>
              <a:buSzPct val="80000"/>
            </a:pPr>
            <a:r>
              <a:rPr lang="ja-JP" altLang="en-US" sz="2400" b="1">
                <a:ea typeface="ＭＳ ゴシック"/>
              </a:rPr>
              <a:t>すでに似たようなシステムがありました。</a:t>
            </a:r>
            <a:endParaRPr lang="en-US" altLang="ja-JP" sz="2400" b="1">
              <a:ea typeface="ＭＳ ゴシック"/>
            </a:endParaRPr>
          </a:p>
        </p:txBody>
      </p:sp>
      <p:sp>
        <p:nvSpPr>
          <p:cNvPr id="23" name="Rectangle 15">
            <a:extLst>
              <a:ext uri="{FF2B5EF4-FFF2-40B4-BE49-F238E27FC236}">
                <a16:creationId xmlns:a16="http://schemas.microsoft.com/office/drawing/2014/main" id="{E4EF8CD0-E402-4820-A950-EFE88073B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5" name="Rectangle 17">
            <a:extLst>
              <a:ext uri="{FF2B5EF4-FFF2-40B4-BE49-F238E27FC236}">
                <a16:creationId xmlns:a16="http://schemas.microsoft.com/office/drawing/2014/main" id="{ADF27881-5261-469B-8240-ACBBF8EB9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2" y="744223"/>
            <a:ext cx="3422042" cy="31686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descr="あすけん - ダイエットアプリ">
            <a:extLst>
              <a:ext uri="{FF2B5EF4-FFF2-40B4-BE49-F238E27FC236}">
                <a16:creationId xmlns:a16="http://schemas.microsoft.com/office/drawing/2014/main" id="{3BB4B88D-1426-5E24-5C43-429682F3BFF3}"/>
              </a:ext>
            </a:extLst>
          </p:cNvPr>
          <p:cNvPicPr>
            <a:picLocks noChangeAspect="1"/>
          </p:cNvPicPr>
          <p:nvPr/>
        </p:nvPicPr>
        <p:blipFill>
          <a:blip r:embed="rId2"/>
          <a:stretch>
            <a:fillRect/>
          </a:stretch>
        </p:blipFill>
        <p:spPr>
          <a:xfrm>
            <a:off x="861034" y="1899362"/>
            <a:ext cx="3121358" cy="858373"/>
          </a:xfrm>
          <a:prstGeom prst="rect">
            <a:avLst/>
          </a:prstGeom>
        </p:spPr>
      </p:pic>
      <p:sp>
        <p:nvSpPr>
          <p:cNvPr id="20" name="Rectangle 19">
            <a:extLst>
              <a:ext uri="{FF2B5EF4-FFF2-40B4-BE49-F238E27FC236}">
                <a16:creationId xmlns:a16="http://schemas.microsoft.com/office/drawing/2014/main" id="{957B8078-98F1-4103-99D1-109DE441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3075" y="744223"/>
            <a:ext cx="2790856" cy="20633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63E63B-1931-4BBB-9984-06A908D41C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2" y="4087904"/>
            <a:ext cx="3422042" cy="2052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F53EBE-4A7E-4974-8B1A-DCD4743DD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3075" y="2971541"/>
            <a:ext cx="2790855" cy="31686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コンテンツ プレースホルダー 4" descr="ヘルスケアアプリ「カロミル」食事画像解析AIが料理5200品目を識別可能に - 週刊アスキー">
            <a:extLst>
              <a:ext uri="{FF2B5EF4-FFF2-40B4-BE49-F238E27FC236}">
                <a16:creationId xmlns:a16="http://schemas.microsoft.com/office/drawing/2014/main" id="{945698B0-E61C-19BF-03CE-26B98088911A}"/>
              </a:ext>
            </a:extLst>
          </p:cNvPr>
          <p:cNvPicPr>
            <a:picLocks noGrp="1" noChangeAspect="1"/>
          </p:cNvPicPr>
          <p:nvPr>
            <p:ph idx="1"/>
          </p:nvPr>
        </p:nvPicPr>
        <p:blipFill>
          <a:blip r:embed="rId3"/>
          <a:stretch>
            <a:fillRect/>
          </a:stretch>
        </p:blipFill>
        <p:spPr>
          <a:xfrm>
            <a:off x="4443116" y="3625730"/>
            <a:ext cx="2480365" cy="1860273"/>
          </a:xfrm>
          <a:prstGeom prst="rect">
            <a:avLst/>
          </a:prstGeom>
        </p:spPr>
      </p:pic>
    </p:spTree>
    <p:extLst>
      <p:ext uri="{BB962C8B-B14F-4D97-AF65-F5344CB8AC3E}">
        <p14:creationId xmlns:p14="http://schemas.microsoft.com/office/powerpoint/2010/main" val="219874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a:extLst>
              <a:ext uri="{FF2B5EF4-FFF2-40B4-BE49-F238E27FC236}">
                <a16:creationId xmlns:a16="http://schemas.microsoft.com/office/drawing/2014/main" id="{9DF59A1F-DB5C-D81D-C842-F08F2A888F7C}"/>
              </a:ext>
            </a:extLst>
          </p:cNvPr>
          <p:cNvSpPr/>
          <p:nvPr/>
        </p:nvSpPr>
        <p:spPr>
          <a:xfrm>
            <a:off x="6511635" y="2996044"/>
            <a:ext cx="4502727" cy="2632363"/>
          </a:xfrm>
          <a:prstGeom prst="ellipse">
            <a:avLst/>
          </a:prstGeom>
          <a:solidFill>
            <a:srgbClr val="F5A4E6"/>
          </a:solidFill>
          <a:ln>
            <a:solidFill>
              <a:srgbClr val="F5A4E6"/>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p>
        </p:txBody>
      </p:sp>
      <p:sp>
        <p:nvSpPr>
          <p:cNvPr id="6" name="楕円 5">
            <a:extLst>
              <a:ext uri="{FF2B5EF4-FFF2-40B4-BE49-F238E27FC236}">
                <a16:creationId xmlns:a16="http://schemas.microsoft.com/office/drawing/2014/main" id="{25B32583-15C6-C0ED-DD6E-191F47678B19}"/>
              </a:ext>
            </a:extLst>
          </p:cNvPr>
          <p:cNvSpPr/>
          <p:nvPr/>
        </p:nvSpPr>
        <p:spPr>
          <a:xfrm>
            <a:off x="1065067" y="3013363"/>
            <a:ext cx="4502727" cy="2632363"/>
          </a:xfrm>
          <a:prstGeom prst="ellipse">
            <a:avLst/>
          </a:prstGeom>
          <a:solidFill>
            <a:srgbClr val="94DE61"/>
          </a:solidFill>
          <a:ln>
            <a:solidFill>
              <a:srgbClr val="94DE6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B9B21D63-F825-23CB-5098-61E42D8AD288}"/>
              </a:ext>
            </a:extLst>
          </p:cNvPr>
          <p:cNvSpPr>
            <a:spLocks noGrp="1"/>
          </p:cNvSpPr>
          <p:nvPr>
            <p:ph type="title"/>
          </p:nvPr>
        </p:nvSpPr>
        <p:spPr/>
        <p:txBody>
          <a:bodyPr/>
          <a:lstStyle/>
          <a:p>
            <a:r>
              <a:rPr lang="ja-JP" altLang="en-US" b="1">
                <a:ea typeface="游ゴシック Light"/>
                <a:cs typeface="Calibri Light"/>
              </a:rPr>
              <a:t>そこで！！</a:t>
            </a:r>
            <a:endParaRPr lang="ja-JP" altLang="en-US" b="1">
              <a:ea typeface="ＭＳ ゴシック"/>
            </a:endParaRPr>
          </a:p>
        </p:txBody>
      </p:sp>
      <p:sp>
        <p:nvSpPr>
          <p:cNvPr id="3" name="コンテンツ プレースホルダー 2">
            <a:extLst>
              <a:ext uri="{FF2B5EF4-FFF2-40B4-BE49-F238E27FC236}">
                <a16:creationId xmlns:a16="http://schemas.microsoft.com/office/drawing/2014/main" id="{0ADA2052-FD90-62D9-680E-9D8018861F83}"/>
              </a:ext>
            </a:extLst>
          </p:cNvPr>
          <p:cNvSpPr>
            <a:spLocks noGrp="1"/>
          </p:cNvSpPr>
          <p:nvPr>
            <p:ph idx="1"/>
          </p:nvPr>
        </p:nvSpPr>
        <p:spPr>
          <a:xfrm>
            <a:off x="838200" y="1825625"/>
            <a:ext cx="10515600" cy="582902"/>
          </a:xfrm>
        </p:spPr>
        <p:txBody>
          <a:bodyPr vert="horz" lIns="91440" tIns="45720" rIns="91440" bIns="45720" rtlCol="0" anchor="t">
            <a:normAutofit lnSpcReduction="10000"/>
          </a:bodyPr>
          <a:lstStyle/>
          <a:p>
            <a:pPr marL="0" indent="0">
              <a:buNone/>
            </a:pPr>
            <a:r>
              <a:rPr lang="ja-JP" altLang="en-US" sz="3600" b="1">
                <a:solidFill>
                  <a:schemeClr val="tx1"/>
                </a:solidFill>
                <a:ea typeface="游ゴシック"/>
                <a:cs typeface="Calibri"/>
              </a:rPr>
              <a:t>私たちは二つの画期的な新機能を考えました！！</a:t>
            </a:r>
            <a:endParaRPr lang="ja-JP" b="1">
              <a:solidFill>
                <a:schemeClr val="tx1"/>
              </a:solidFill>
              <a:ea typeface="ＭＳ ゴシック"/>
            </a:endParaRPr>
          </a:p>
        </p:txBody>
      </p:sp>
      <p:sp>
        <p:nvSpPr>
          <p:cNvPr id="4" name="テキスト ボックス 3">
            <a:extLst>
              <a:ext uri="{FF2B5EF4-FFF2-40B4-BE49-F238E27FC236}">
                <a16:creationId xmlns:a16="http://schemas.microsoft.com/office/drawing/2014/main" id="{58470CDE-BCC8-2C1F-C292-CB52B71C8820}"/>
              </a:ext>
            </a:extLst>
          </p:cNvPr>
          <p:cNvSpPr txBox="1"/>
          <p:nvPr/>
        </p:nvSpPr>
        <p:spPr>
          <a:xfrm rot="-10800000" flipH="1" flipV="1">
            <a:off x="1586347" y="3590047"/>
            <a:ext cx="362989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4400" b="1">
                <a:ea typeface="游ゴシック"/>
                <a:cs typeface="Calibri"/>
              </a:rPr>
              <a:t>嫌いな食べ物</a:t>
            </a:r>
          </a:p>
          <a:p>
            <a:pPr algn="l"/>
            <a:r>
              <a:rPr lang="ja-JP" altLang="en-US" sz="4400" b="1">
                <a:ea typeface="游ゴシック"/>
                <a:cs typeface="Calibri"/>
              </a:rPr>
              <a:t>克服する機能</a:t>
            </a:r>
          </a:p>
        </p:txBody>
      </p:sp>
      <p:sp>
        <p:nvSpPr>
          <p:cNvPr id="5" name="テキスト ボックス 4">
            <a:extLst>
              <a:ext uri="{FF2B5EF4-FFF2-40B4-BE49-F238E27FC236}">
                <a16:creationId xmlns:a16="http://schemas.microsoft.com/office/drawing/2014/main" id="{B4FE1687-B5E8-9DB2-B657-6C6D7A725882}"/>
              </a:ext>
            </a:extLst>
          </p:cNvPr>
          <p:cNvSpPr txBox="1"/>
          <p:nvPr/>
        </p:nvSpPr>
        <p:spPr>
          <a:xfrm>
            <a:off x="6888348" y="3590087"/>
            <a:ext cx="372885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4400" b="1">
                <a:ea typeface="游ゴシック"/>
                <a:cs typeface="Calibri"/>
              </a:rPr>
              <a:t>一緒に料理を</a:t>
            </a:r>
          </a:p>
          <a:p>
            <a:r>
              <a:rPr lang="ja-JP" altLang="en-US" sz="4400" b="1">
                <a:ea typeface="游ゴシック"/>
                <a:cs typeface="Calibri"/>
              </a:rPr>
              <a:t>楽しめる機能</a:t>
            </a:r>
          </a:p>
        </p:txBody>
      </p:sp>
    </p:spTree>
    <p:extLst>
      <p:ext uri="{BB962C8B-B14F-4D97-AF65-F5344CB8AC3E}">
        <p14:creationId xmlns:p14="http://schemas.microsoft.com/office/powerpoint/2010/main" val="33207339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コンテンツ プレースホルダー 3" descr="野菜嫌いを克服！嫌いにつながる3つの理由と対策法を知ろう！">
            <a:extLst>
              <a:ext uri="{FF2B5EF4-FFF2-40B4-BE49-F238E27FC236}">
                <a16:creationId xmlns:a16="http://schemas.microsoft.com/office/drawing/2014/main" id="{19FF9149-949C-C156-6A63-A6188CDD3064}"/>
              </a:ext>
            </a:extLst>
          </p:cNvPr>
          <p:cNvPicPr>
            <a:picLocks noChangeAspect="1"/>
          </p:cNvPicPr>
          <p:nvPr/>
        </p:nvPicPr>
        <p:blipFill rotWithShape="1">
          <a:blip r:embed="rId2"/>
          <a:srcRect l="15920" r="13908" b="-1"/>
          <a:stretch/>
        </p:blipFill>
        <p:spPr>
          <a:xfrm>
            <a:off x="5152330" y="248878"/>
            <a:ext cx="6809403" cy="6482175"/>
          </a:xfrm>
          <a:prstGeom prst="rect">
            <a:avLst/>
          </a:prstGeom>
          <a:ln>
            <a:noFill/>
          </a:ln>
          <a:effectLst>
            <a:softEdge rad="112500"/>
          </a:effectLst>
        </p:spPr>
      </p:pic>
      <p:sp>
        <p:nvSpPr>
          <p:cNvPr id="2" name="タイトル 1">
            <a:extLst>
              <a:ext uri="{FF2B5EF4-FFF2-40B4-BE49-F238E27FC236}">
                <a16:creationId xmlns:a16="http://schemas.microsoft.com/office/drawing/2014/main" id="{0F433D0C-F29B-EF17-3C34-D673271DE8F5}"/>
              </a:ext>
            </a:extLst>
          </p:cNvPr>
          <p:cNvSpPr>
            <a:spLocks noGrp="1"/>
          </p:cNvSpPr>
          <p:nvPr>
            <p:ph type="title"/>
          </p:nvPr>
        </p:nvSpPr>
        <p:spPr>
          <a:xfrm>
            <a:off x="505940" y="2703192"/>
            <a:ext cx="4606160" cy="1443269"/>
          </a:xfrm>
        </p:spPr>
        <p:txBody>
          <a:bodyPr vert="horz" lIns="91440" tIns="45720" rIns="91440" bIns="45720" rtlCol="0">
            <a:normAutofit/>
          </a:bodyPr>
          <a:lstStyle/>
          <a:p>
            <a:r>
              <a:rPr lang="ja-JP" altLang="en-US" sz="4000" b="1">
                <a:ea typeface="ＭＳ ゴシック"/>
              </a:rPr>
              <a:t>嫌いな食べ物克服機能</a:t>
            </a:r>
          </a:p>
        </p:txBody>
      </p:sp>
      <p:sp>
        <p:nvSpPr>
          <p:cNvPr id="8" name="Content Placeholder 7">
            <a:extLst>
              <a:ext uri="{FF2B5EF4-FFF2-40B4-BE49-F238E27FC236}">
                <a16:creationId xmlns:a16="http://schemas.microsoft.com/office/drawing/2014/main" id="{7175D6F0-07AC-D697-324F-9AD8FDCD65C2}"/>
              </a:ext>
            </a:extLst>
          </p:cNvPr>
          <p:cNvSpPr>
            <a:spLocks noGrp="1"/>
          </p:cNvSpPr>
          <p:nvPr>
            <p:ph idx="1"/>
          </p:nvPr>
        </p:nvSpPr>
        <p:spPr>
          <a:xfrm>
            <a:off x="1143002" y="5683494"/>
            <a:ext cx="5084178" cy="412506"/>
          </a:xfrm>
        </p:spPr>
        <p:txBody>
          <a:bodyPr vert="horz" lIns="91440" tIns="45720" rIns="91440" bIns="45720" rtlCol="0" anchor="t">
            <a:normAutofit/>
          </a:bodyPr>
          <a:lstStyle/>
          <a:p>
            <a:pPr marL="45720" indent="0">
              <a:buNone/>
            </a:pPr>
            <a:r>
              <a:rPr lang="en-US" sz="1800"/>
              <a:t>　</a:t>
            </a:r>
          </a:p>
        </p:txBody>
      </p:sp>
    </p:spTree>
    <p:extLst>
      <p:ext uri="{BB962C8B-B14F-4D97-AF65-F5344CB8AC3E}">
        <p14:creationId xmlns:p14="http://schemas.microsoft.com/office/powerpoint/2010/main" val="4063803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2562f78-638f-4b8f-b708-acdd87129c74" xsi:nil="true"/>
    <lcf76f155ced4ddcb4097134ff3c332f xmlns="56f67181-167d-4f85-a438-a55f61d398e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34661B278935E44B366872DF9464E45" ma:contentTypeVersion="13" ma:contentTypeDescription="新しいドキュメントを作成します。" ma:contentTypeScope="" ma:versionID="2c63555ad1fa9a18fdbaafb79573d6db">
  <xsd:schema xmlns:xsd="http://www.w3.org/2001/XMLSchema" xmlns:xs="http://www.w3.org/2001/XMLSchema" xmlns:p="http://schemas.microsoft.com/office/2006/metadata/properties" xmlns:ns2="56f67181-167d-4f85-a438-a55f61d398e9" xmlns:ns3="c2562f78-638f-4b8f-b708-acdd87129c74" targetNamespace="http://schemas.microsoft.com/office/2006/metadata/properties" ma:root="true" ma:fieldsID="6526050c4be9d0ddcc5f288339ae2a1d" ns2:_="" ns3:_="">
    <xsd:import namespace="56f67181-167d-4f85-a438-a55f61d398e9"/>
    <xsd:import namespace="c2562f78-638f-4b8f-b708-acdd87129c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f67181-167d-4f85-a438-a55f61d39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c7b788f1-635f-435b-a825-11a9aec0b64e"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562f78-638f-4b8f-b708-acdd87129c74"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065ca754-f2c5-4476-85b6-a5e9c05e35d6}" ma:internalName="TaxCatchAll" ma:showField="CatchAllData" ma:web="c2562f78-638f-4b8f-b708-acdd87129c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824BD8-19C2-48B7-BF5C-612E1233AD67}">
  <ds:schemaRefs>
    <ds:schemaRef ds:uri="http://schemas.microsoft.com/sharepoint/v3/contenttype/forms"/>
  </ds:schemaRefs>
</ds:datastoreItem>
</file>

<file path=customXml/itemProps2.xml><?xml version="1.0" encoding="utf-8"?>
<ds:datastoreItem xmlns:ds="http://schemas.openxmlformats.org/officeDocument/2006/customXml" ds:itemID="{3FB27E98-BC2C-4AD5-B587-5C1896870D79}">
  <ds:schemaRefs>
    <ds:schemaRef ds:uri="56f67181-167d-4f85-a438-a55f61d398e9"/>
    <ds:schemaRef ds:uri="c2562f78-638f-4b8f-b708-acdd87129c7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CBFCA7B-1676-4E14-951A-7B6E927277FE}">
  <ds:schemaRefs>
    <ds:schemaRef ds:uri="56f67181-167d-4f85-a438-a55f61d398e9"/>
    <ds:schemaRef ds:uri="c2562f78-638f-4b8f-b708-acdd87129c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Basis</vt:lpstr>
      <vt:lpstr>ごはんのせんせい</vt:lpstr>
      <vt:lpstr>アプリ開発の経緯 </vt:lpstr>
      <vt:lpstr>実際、子供の食事に不安を持っているお母さんは沢山いるようです。 </vt:lpstr>
      <vt:lpstr>そんな悩みを解決するために…</vt:lpstr>
      <vt:lpstr>採点して改善　「採点」</vt:lpstr>
      <vt:lpstr>採点して改善　「改善」</vt:lpstr>
      <vt:lpstr>しかし</vt:lpstr>
      <vt:lpstr>そこで！！</vt:lpstr>
      <vt:lpstr>嫌いな食べ物克服機能</vt:lpstr>
      <vt:lpstr>　 </vt:lpstr>
      <vt:lpstr>　 </vt:lpstr>
      <vt:lpstr>一緒に料理機能</vt:lpstr>
      <vt:lpstr>　</vt:lpstr>
      <vt:lpstr>　 </vt:lpstr>
      <vt:lpstr>このシステムを使えば、子どもと一緒に料理を 楽しみながら、子どもの 健康面もケアしてくれる という、二つの大きな メリットが得られます！ </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生活改善アプリ</dc:title>
  <dc:creator>小山　祐季</dc:creator>
  <cp:revision>1</cp:revision>
  <dcterms:created xsi:type="dcterms:W3CDTF">2023-08-09T07:17:41Z</dcterms:created>
  <dcterms:modified xsi:type="dcterms:W3CDTF">2023-09-28T06:52:40Z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0x010100534661B278935E44B366872DF9464E45</vt:lpwstr>
  </property>
  <property fmtid="{D5CDD505-2E9C-101B-9397-08002B2CF9AE}" pid="3" name="MediaServiceImageTags">
    <vt:lpwstr/>
  </property>
</Properties>
</file>