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71" r:id="rId2"/>
    <p:sldId id="264" r:id="rId3"/>
    <p:sldId id="279" r:id="rId4"/>
    <p:sldId id="278" r:id="rId5"/>
    <p:sldId id="270" r:id="rId6"/>
    <p:sldId id="269" r:id="rId7"/>
    <p:sldId id="267" r:id="rId8"/>
    <p:sldId id="268" r:id="rId9"/>
    <p:sldId id="280" r:id="rId10"/>
    <p:sldId id="281" r:id="rId11"/>
    <p:sldId id="276" r:id="rId12"/>
    <p:sldId id="277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3C0C"/>
    <a:srgbClr val="548235"/>
    <a:srgbClr val="FF9C2F"/>
    <a:srgbClr val="A56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C0173D-05CA-423C-A562-4B9374A96070}" v="2" dt="2023-08-09T05:19:37.617"/>
    <p1510:client id="{4FFB2346-C58D-4316-9CE0-1D37193E4D5F}" v="35" dt="2023-08-09T05:11:03.958"/>
    <p1510:client id="{6B1FFF93-EF9D-4795-B59E-C9D537B0194E}" v="13" dt="2023-08-09T05:10:13.491"/>
    <p1510:client id="{AE6DB1FE-9143-46B4-8C27-08A4E2FD3CED}" v="2" dt="2023-08-09T05:01:53.670"/>
    <p1510:client id="{AFDC4D54-1523-4995-B5F5-A98E420FFAF5}" v="3" dt="2023-08-09T05:04:26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5320" autoAdjust="0"/>
  </p:normalViewPr>
  <p:slideViewPr>
    <p:cSldViewPr snapToGrid="0">
      <p:cViewPr varScale="1">
        <p:scale>
          <a:sx n="83" d="100"/>
          <a:sy n="83" d="100"/>
        </p:scale>
        <p:origin x="6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後藤　葵" userId="S::2394046@officead.local.ags.co.jp::166c1800-fe98-4875-9ba2-67955064f02d" providerId="AD" clId="Web-{41C0173D-05CA-423C-A562-4B9374A96070}"/>
    <pc:docChg chg="modSld addMainMaster delMainMaster">
      <pc:chgData name="後藤　葵" userId="S::2394046@officead.local.ags.co.jp::166c1800-fe98-4875-9ba2-67955064f02d" providerId="AD" clId="Web-{41C0173D-05CA-423C-A562-4B9374A96070}" dt="2023-08-09T05:19:37.617" v="1"/>
      <pc:docMkLst>
        <pc:docMk/>
      </pc:docMkLst>
      <pc:sldChg chg="modSp mod modClrScheme chgLayout">
        <pc:chgData name="後藤　葵" userId="S::2394046@officead.local.ags.co.jp::166c1800-fe98-4875-9ba2-67955064f02d" providerId="AD" clId="Web-{41C0173D-05CA-423C-A562-4B9374A96070}" dt="2023-08-09T05:19:37.617" v="1"/>
        <pc:sldMkLst>
          <pc:docMk/>
          <pc:sldMk cId="1807630641" sldId="256"/>
        </pc:sldMkLst>
        <pc:spChg chg="mod ord">
          <ac:chgData name="後藤　葵" userId="S::2394046@officead.local.ags.co.jp::166c1800-fe98-4875-9ba2-67955064f02d" providerId="AD" clId="Web-{41C0173D-05CA-423C-A562-4B9374A96070}" dt="2023-08-09T05:19:37.617" v="1"/>
          <ac:spMkLst>
            <pc:docMk/>
            <pc:sldMk cId="1807630641" sldId="256"/>
            <ac:spMk id="2" creationId="{00000000-0000-0000-0000-000000000000}"/>
          </ac:spMkLst>
        </pc:spChg>
      </pc:sldChg>
      <pc:sldChg chg="modSp mod modClrScheme chgLayout">
        <pc:chgData name="後藤　葵" userId="S::2394046@officead.local.ags.co.jp::166c1800-fe98-4875-9ba2-67955064f02d" providerId="AD" clId="Web-{41C0173D-05CA-423C-A562-4B9374A96070}" dt="2023-08-09T05:19:37.617" v="1"/>
        <pc:sldMkLst>
          <pc:docMk/>
          <pc:sldMk cId="4208849884" sldId="257"/>
        </pc:sldMkLst>
        <pc:spChg chg="mod ord">
          <ac:chgData name="後藤　葵" userId="S::2394046@officead.local.ags.co.jp::166c1800-fe98-4875-9ba2-67955064f02d" providerId="AD" clId="Web-{41C0173D-05CA-423C-A562-4B9374A96070}" dt="2023-08-09T05:19:37.617" v="1"/>
          <ac:spMkLst>
            <pc:docMk/>
            <pc:sldMk cId="4208849884" sldId="257"/>
            <ac:spMk id="2" creationId="{00000000-0000-0000-0000-000000000000}"/>
          </ac:spMkLst>
        </pc:spChg>
        <pc:spChg chg="mod ord">
          <ac:chgData name="後藤　葵" userId="S::2394046@officead.local.ags.co.jp::166c1800-fe98-4875-9ba2-67955064f02d" providerId="AD" clId="Web-{41C0173D-05CA-423C-A562-4B9374A96070}" dt="2023-08-09T05:19:37.617" v="1"/>
          <ac:spMkLst>
            <pc:docMk/>
            <pc:sldMk cId="4208849884" sldId="257"/>
            <ac:spMk id="3" creationId="{00000000-0000-0000-0000-000000000000}"/>
          </ac:spMkLst>
        </pc:spChg>
      </pc:sldChg>
      <pc:sldChg chg="modSp mod modClrScheme chgLayout">
        <pc:chgData name="後藤　葵" userId="S::2394046@officead.local.ags.co.jp::166c1800-fe98-4875-9ba2-67955064f02d" providerId="AD" clId="Web-{41C0173D-05CA-423C-A562-4B9374A96070}" dt="2023-08-09T05:19:37.617" v="1"/>
        <pc:sldMkLst>
          <pc:docMk/>
          <pc:sldMk cId="3337300319" sldId="258"/>
        </pc:sldMkLst>
        <pc:spChg chg="mod ord">
          <ac:chgData name="後藤　葵" userId="S::2394046@officead.local.ags.co.jp::166c1800-fe98-4875-9ba2-67955064f02d" providerId="AD" clId="Web-{41C0173D-05CA-423C-A562-4B9374A96070}" dt="2023-08-09T05:19:37.617" v="1"/>
          <ac:spMkLst>
            <pc:docMk/>
            <pc:sldMk cId="3337300319" sldId="258"/>
            <ac:spMk id="2" creationId="{00000000-0000-0000-0000-000000000000}"/>
          </ac:spMkLst>
        </pc:spChg>
        <pc:spChg chg="mod ord">
          <ac:chgData name="後藤　葵" userId="S::2394046@officead.local.ags.co.jp::166c1800-fe98-4875-9ba2-67955064f02d" providerId="AD" clId="Web-{41C0173D-05CA-423C-A562-4B9374A96070}" dt="2023-08-09T05:19:37.617" v="1"/>
          <ac:spMkLst>
            <pc:docMk/>
            <pc:sldMk cId="3337300319" sldId="258"/>
            <ac:spMk id="3" creationId="{00000000-0000-0000-0000-000000000000}"/>
          </ac:spMkLst>
        </pc:spChg>
      </pc:sldChg>
      <pc:sldChg chg="modSp mod modClrScheme chgLayout">
        <pc:chgData name="後藤　葵" userId="S::2394046@officead.local.ags.co.jp::166c1800-fe98-4875-9ba2-67955064f02d" providerId="AD" clId="Web-{41C0173D-05CA-423C-A562-4B9374A96070}" dt="2023-08-09T05:19:37.617" v="1"/>
        <pc:sldMkLst>
          <pc:docMk/>
          <pc:sldMk cId="3377896482" sldId="259"/>
        </pc:sldMkLst>
        <pc:spChg chg="mod ord">
          <ac:chgData name="後藤　葵" userId="S::2394046@officead.local.ags.co.jp::166c1800-fe98-4875-9ba2-67955064f02d" providerId="AD" clId="Web-{41C0173D-05CA-423C-A562-4B9374A96070}" dt="2023-08-09T05:19:37.617" v="1"/>
          <ac:spMkLst>
            <pc:docMk/>
            <pc:sldMk cId="3377896482" sldId="259"/>
            <ac:spMk id="2" creationId="{00000000-0000-0000-0000-000000000000}"/>
          </ac:spMkLst>
        </pc:spChg>
        <pc:spChg chg="mod ord">
          <ac:chgData name="後藤　葵" userId="S::2394046@officead.local.ags.co.jp::166c1800-fe98-4875-9ba2-67955064f02d" providerId="AD" clId="Web-{41C0173D-05CA-423C-A562-4B9374A96070}" dt="2023-08-09T05:19:37.617" v="1"/>
          <ac:spMkLst>
            <pc:docMk/>
            <pc:sldMk cId="3377896482" sldId="259"/>
            <ac:spMk id="3" creationId="{00000000-0000-0000-0000-000000000000}"/>
          </ac:spMkLst>
        </pc:spChg>
      </pc:sldChg>
      <pc:sldChg chg="modSp mod modClrScheme chgLayout">
        <pc:chgData name="後藤　葵" userId="S::2394046@officead.local.ags.co.jp::166c1800-fe98-4875-9ba2-67955064f02d" providerId="AD" clId="Web-{41C0173D-05CA-423C-A562-4B9374A96070}" dt="2023-08-09T05:19:37.617" v="1"/>
        <pc:sldMkLst>
          <pc:docMk/>
          <pc:sldMk cId="424879366" sldId="260"/>
        </pc:sldMkLst>
        <pc:spChg chg="mod ord">
          <ac:chgData name="後藤　葵" userId="S::2394046@officead.local.ags.co.jp::166c1800-fe98-4875-9ba2-67955064f02d" providerId="AD" clId="Web-{41C0173D-05CA-423C-A562-4B9374A96070}" dt="2023-08-09T05:19:37.617" v="1"/>
          <ac:spMkLst>
            <pc:docMk/>
            <pc:sldMk cId="424879366" sldId="260"/>
            <ac:spMk id="2" creationId="{00000000-0000-0000-0000-000000000000}"/>
          </ac:spMkLst>
        </pc:spChg>
        <pc:spChg chg="mod ord">
          <ac:chgData name="後藤　葵" userId="S::2394046@officead.local.ags.co.jp::166c1800-fe98-4875-9ba2-67955064f02d" providerId="AD" clId="Web-{41C0173D-05CA-423C-A562-4B9374A96070}" dt="2023-08-09T05:19:37.617" v="1"/>
          <ac:spMkLst>
            <pc:docMk/>
            <pc:sldMk cId="424879366" sldId="260"/>
            <ac:spMk id="3" creationId="{00000000-0000-0000-0000-000000000000}"/>
          </ac:spMkLst>
        </pc:spChg>
      </pc:sldChg>
      <pc:sldChg chg="mod modClrScheme chgLayout">
        <pc:chgData name="後藤　葵" userId="S::2394046@officead.local.ags.co.jp::166c1800-fe98-4875-9ba2-67955064f02d" providerId="AD" clId="Web-{41C0173D-05CA-423C-A562-4B9374A96070}" dt="2023-08-09T05:19:37.617" v="1"/>
        <pc:sldMkLst>
          <pc:docMk/>
          <pc:sldMk cId="4000659946" sldId="261"/>
        </pc:sldMkLst>
      </pc:sldChg>
      <pc:sldChg chg="modSp mod modClrScheme chgLayout">
        <pc:chgData name="後藤　葵" userId="S::2394046@officead.local.ags.co.jp::166c1800-fe98-4875-9ba2-67955064f02d" providerId="AD" clId="Web-{41C0173D-05CA-423C-A562-4B9374A96070}" dt="2023-08-09T05:19:37.617" v="1"/>
        <pc:sldMkLst>
          <pc:docMk/>
          <pc:sldMk cId="2399468166" sldId="262"/>
        </pc:sldMkLst>
        <pc:spChg chg="mod ord">
          <ac:chgData name="後藤　葵" userId="S::2394046@officead.local.ags.co.jp::166c1800-fe98-4875-9ba2-67955064f02d" providerId="AD" clId="Web-{41C0173D-05CA-423C-A562-4B9374A96070}" dt="2023-08-09T05:19:37.617" v="1"/>
          <ac:spMkLst>
            <pc:docMk/>
            <pc:sldMk cId="2399468166" sldId="262"/>
            <ac:spMk id="2" creationId="{00000000-0000-0000-0000-000000000000}"/>
          </ac:spMkLst>
        </pc:spChg>
        <pc:spChg chg="mod ord">
          <ac:chgData name="後藤　葵" userId="S::2394046@officead.local.ags.co.jp::166c1800-fe98-4875-9ba2-67955064f02d" providerId="AD" clId="Web-{41C0173D-05CA-423C-A562-4B9374A96070}" dt="2023-08-09T05:19:37.617" v="1"/>
          <ac:spMkLst>
            <pc:docMk/>
            <pc:sldMk cId="2399468166" sldId="262"/>
            <ac:spMk id="3" creationId="{00000000-0000-0000-0000-000000000000}"/>
          </ac:spMkLst>
        </pc:spChg>
      </pc:sldChg>
      <pc:sldChg chg="modSp mod modClrScheme chgLayout">
        <pc:chgData name="後藤　葵" userId="S::2394046@officead.local.ags.co.jp::166c1800-fe98-4875-9ba2-67955064f02d" providerId="AD" clId="Web-{41C0173D-05CA-423C-A562-4B9374A96070}" dt="2023-08-09T05:19:37.617" v="1"/>
        <pc:sldMkLst>
          <pc:docMk/>
          <pc:sldMk cId="1461702710" sldId="263"/>
        </pc:sldMkLst>
        <pc:spChg chg="mod ord">
          <ac:chgData name="後藤　葵" userId="S::2394046@officead.local.ags.co.jp::166c1800-fe98-4875-9ba2-67955064f02d" providerId="AD" clId="Web-{41C0173D-05CA-423C-A562-4B9374A96070}" dt="2023-08-09T05:19:37.617" v="1"/>
          <ac:spMkLst>
            <pc:docMk/>
            <pc:sldMk cId="1461702710" sldId="263"/>
            <ac:spMk id="2" creationId="{00000000-0000-0000-0000-000000000000}"/>
          </ac:spMkLst>
        </pc:spChg>
        <pc:spChg chg="mod ord">
          <ac:chgData name="後藤　葵" userId="S::2394046@officead.local.ags.co.jp::166c1800-fe98-4875-9ba2-67955064f02d" providerId="AD" clId="Web-{41C0173D-05CA-423C-A562-4B9374A96070}" dt="2023-08-09T05:19:37.617" v="1"/>
          <ac:spMkLst>
            <pc:docMk/>
            <pc:sldMk cId="1461702710" sldId="263"/>
            <ac:spMk id="3" creationId="{00000000-0000-0000-0000-000000000000}"/>
          </ac:spMkLst>
        </pc:spChg>
      </pc:sldChg>
      <pc:sldChg chg="modSp mod modClrScheme chgLayout">
        <pc:chgData name="後藤　葵" userId="S::2394046@officead.local.ags.co.jp::166c1800-fe98-4875-9ba2-67955064f02d" providerId="AD" clId="Web-{41C0173D-05CA-423C-A562-4B9374A96070}" dt="2023-08-09T05:19:37.617" v="1"/>
        <pc:sldMkLst>
          <pc:docMk/>
          <pc:sldMk cId="4230644872" sldId="264"/>
        </pc:sldMkLst>
        <pc:spChg chg="mod ord">
          <ac:chgData name="後藤　葵" userId="S::2394046@officead.local.ags.co.jp::166c1800-fe98-4875-9ba2-67955064f02d" providerId="AD" clId="Web-{41C0173D-05CA-423C-A562-4B9374A96070}" dt="2023-08-09T05:19:37.617" v="1"/>
          <ac:spMkLst>
            <pc:docMk/>
            <pc:sldMk cId="4230644872" sldId="264"/>
            <ac:spMk id="2" creationId="{00000000-0000-0000-0000-000000000000}"/>
          </ac:spMkLst>
        </pc:spChg>
        <pc:spChg chg="mod ord">
          <ac:chgData name="後藤　葵" userId="S::2394046@officead.local.ags.co.jp::166c1800-fe98-4875-9ba2-67955064f02d" providerId="AD" clId="Web-{41C0173D-05CA-423C-A562-4B9374A96070}" dt="2023-08-09T05:19:37.617" v="1"/>
          <ac:spMkLst>
            <pc:docMk/>
            <pc:sldMk cId="4230644872" sldId="264"/>
            <ac:spMk id="3" creationId="{00000000-0000-0000-0000-000000000000}"/>
          </ac:spMkLst>
        </pc:spChg>
      </pc:sldChg>
      <pc:sldChg chg="modSp mod modClrScheme chgLayout">
        <pc:chgData name="後藤　葵" userId="S::2394046@officead.local.ags.co.jp::166c1800-fe98-4875-9ba2-67955064f02d" providerId="AD" clId="Web-{41C0173D-05CA-423C-A562-4B9374A96070}" dt="2023-08-09T05:19:37.617" v="1"/>
        <pc:sldMkLst>
          <pc:docMk/>
          <pc:sldMk cId="2073891362" sldId="265"/>
        </pc:sldMkLst>
        <pc:spChg chg="mod ord">
          <ac:chgData name="後藤　葵" userId="S::2394046@officead.local.ags.co.jp::166c1800-fe98-4875-9ba2-67955064f02d" providerId="AD" clId="Web-{41C0173D-05CA-423C-A562-4B9374A96070}" dt="2023-08-09T05:19:37.617" v="1"/>
          <ac:spMkLst>
            <pc:docMk/>
            <pc:sldMk cId="2073891362" sldId="265"/>
            <ac:spMk id="2" creationId="{00000000-0000-0000-0000-000000000000}"/>
          </ac:spMkLst>
        </pc:spChg>
        <pc:spChg chg="mod ord">
          <ac:chgData name="後藤　葵" userId="S::2394046@officead.local.ags.co.jp::166c1800-fe98-4875-9ba2-67955064f02d" providerId="AD" clId="Web-{41C0173D-05CA-423C-A562-4B9374A96070}" dt="2023-08-09T05:19:37.617" v="1"/>
          <ac:spMkLst>
            <pc:docMk/>
            <pc:sldMk cId="2073891362" sldId="265"/>
            <ac:spMk id="3" creationId="{00000000-0000-0000-0000-000000000000}"/>
          </ac:spMkLst>
        </pc:spChg>
      </pc:sldChg>
      <pc:sldMasterChg chg="del delSldLayout">
        <pc:chgData name="後藤　葵" userId="S::2394046@officead.local.ags.co.jp::166c1800-fe98-4875-9ba2-67955064f02d" providerId="AD" clId="Web-{41C0173D-05CA-423C-A562-4B9374A96070}" dt="2023-08-09T05:19:16.507" v="0"/>
        <pc:sldMasterMkLst>
          <pc:docMk/>
          <pc:sldMasterMk cId="4030398883" sldId="2147483648"/>
        </pc:sldMasterMkLst>
        <pc:sldLayoutChg chg="del">
          <pc:chgData name="後藤　葵" userId="S::2394046@officead.local.ags.co.jp::166c1800-fe98-4875-9ba2-67955064f02d" providerId="AD" clId="Web-{41C0173D-05CA-423C-A562-4B9374A96070}" dt="2023-08-09T05:19:16.507" v="0"/>
          <pc:sldLayoutMkLst>
            <pc:docMk/>
            <pc:sldMasterMk cId="4030398883" sldId="2147483648"/>
            <pc:sldLayoutMk cId="2268191021" sldId="2147483649"/>
          </pc:sldLayoutMkLst>
        </pc:sldLayoutChg>
        <pc:sldLayoutChg chg="del">
          <pc:chgData name="後藤　葵" userId="S::2394046@officead.local.ags.co.jp::166c1800-fe98-4875-9ba2-67955064f02d" providerId="AD" clId="Web-{41C0173D-05CA-423C-A562-4B9374A96070}" dt="2023-08-09T05:19:16.507" v="0"/>
          <pc:sldLayoutMkLst>
            <pc:docMk/>
            <pc:sldMasterMk cId="4030398883" sldId="2147483648"/>
            <pc:sldLayoutMk cId="667644265" sldId="2147483650"/>
          </pc:sldLayoutMkLst>
        </pc:sldLayoutChg>
        <pc:sldLayoutChg chg="del">
          <pc:chgData name="後藤　葵" userId="S::2394046@officead.local.ags.co.jp::166c1800-fe98-4875-9ba2-67955064f02d" providerId="AD" clId="Web-{41C0173D-05CA-423C-A562-4B9374A96070}" dt="2023-08-09T05:19:16.507" v="0"/>
          <pc:sldLayoutMkLst>
            <pc:docMk/>
            <pc:sldMasterMk cId="4030398883" sldId="2147483648"/>
            <pc:sldLayoutMk cId="1518804767" sldId="2147483651"/>
          </pc:sldLayoutMkLst>
        </pc:sldLayoutChg>
        <pc:sldLayoutChg chg="del">
          <pc:chgData name="後藤　葵" userId="S::2394046@officead.local.ags.co.jp::166c1800-fe98-4875-9ba2-67955064f02d" providerId="AD" clId="Web-{41C0173D-05CA-423C-A562-4B9374A96070}" dt="2023-08-09T05:19:16.507" v="0"/>
          <pc:sldLayoutMkLst>
            <pc:docMk/>
            <pc:sldMasterMk cId="4030398883" sldId="2147483648"/>
            <pc:sldLayoutMk cId="609925686" sldId="2147483652"/>
          </pc:sldLayoutMkLst>
        </pc:sldLayoutChg>
        <pc:sldLayoutChg chg="del">
          <pc:chgData name="後藤　葵" userId="S::2394046@officead.local.ags.co.jp::166c1800-fe98-4875-9ba2-67955064f02d" providerId="AD" clId="Web-{41C0173D-05CA-423C-A562-4B9374A96070}" dt="2023-08-09T05:19:16.507" v="0"/>
          <pc:sldLayoutMkLst>
            <pc:docMk/>
            <pc:sldMasterMk cId="4030398883" sldId="2147483648"/>
            <pc:sldLayoutMk cId="391334450" sldId="2147483653"/>
          </pc:sldLayoutMkLst>
        </pc:sldLayoutChg>
        <pc:sldLayoutChg chg="del">
          <pc:chgData name="後藤　葵" userId="S::2394046@officead.local.ags.co.jp::166c1800-fe98-4875-9ba2-67955064f02d" providerId="AD" clId="Web-{41C0173D-05CA-423C-A562-4B9374A96070}" dt="2023-08-09T05:19:16.507" v="0"/>
          <pc:sldLayoutMkLst>
            <pc:docMk/>
            <pc:sldMasterMk cId="4030398883" sldId="2147483648"/>
            <pc:sldLayoutMk cId="614574224" sldId="2147483654"/>
          </pc:sldLayoutMkLst>
        </pc:sldLayoutChg>
        <pc:sldLayoutChg chg="del">
          <pc:chgData name="後藤　葵" userId="S::2394046@officead.local.ags.co.jp::166c1800-fe98-4875-9ba2-67955064f02d" providerId="AD" clId="Web-{41C0173D-05CA-423C-A562-4B9374A96070}" dt="2023-08-09T05:19:16.507" v="0"/>
          <pc:sldLayoutMkLst>
            <pc:docMk/>
            <pc:sldMasterMk cId="4030398883" sldId="2147483648"/>
            <pc:sldLayoutMk cId="3335506196" sldId="2147483655"/>
          </pc:sldLayoutMkLst>
        </pc:sldLayoutChg>
        <pc:sldLayoutChg chg="del">
          <pc:chgData name="後藤　葵" userId="S::2394046@officead.local.ags.co.jp::166c1800-fe98-4875-9ba2-67955064f02d" providerId="AD" clId="Web-{41C0173D-05CA-423C-A562-4B9374A96070}" dt="2023-08-09T05:19:16.507" v="0"/>
          <pc:sldLayoutMkLst>
            <pc:docMk/>
            <pc:sldMasterMk cId="4030398883" sldId="2147483648"/>
            <pc:sldLayoutMk cId="68215233" sldId="2147483656"/>
          </pc:sldLayoutMkLst>
        </pc:sldLayoutChg>
        <pc:sldLayoutChg chg="del">
          <pc:chgData name="後藤　葵" userId="S::2394046@officead.local.ags.co.jp::166c1800-fe98-4875-9ba2-67955064f02d" providerId="AD" clId="Web-{41C0173D-05CA-423C-A562-4B9374A96070}" dt="2023-08-09T05:19:16.507" v="0"/>
          <pc:sldLayoutMkLst>
            <pc:docMk/>
            <pc:sldMasterMk cId="4030398883" sldId="2147483648"/>
            <pc:sldLayoutMk cId="1291208987" sldId="2147483657"/>
          </pc:sldLayoutMkLst>
        </pc:sldLayoutChg>
        <pc:sldLayoutChg chg="del">
          <pc:chgData name="後藤　葵" userId="S::2394046@officead.local.ags.co.jp::166c1800-fe98-4875-9ba2-67955064f02d" providerId="AD" clId="Web-{41C0173D-05CA-423C-A562-4B9374A96070}" dt="2023-08-09T05:19:16.507" v="0"/>
          <pc:sldLayoutMkLst>
            <pc:docMk/>
            <pc:sldMasterMk cId="4030398883" sldId="2147483648"/>
            <pc:sldLayoutMk cId="3127801141" sldId="2147483658"/>
          </pc:sldLayoutMkLst>
        </pc:sldLayoutChg>
        <pc:sldLayoutChg chg="del">
          <pc:chgData name="後藤　葵" userId="S::2394046@officead.local.ags.co.jp::166c1800-fe98-4875-9ba2-67955064f02d" providerId="AD" clId="Web-{41C0173D-05CA-423C-A562-4B9374A96070}" dt="2023-08-09T05:19:16.507" v="0"/>
          <pc:sldLayoutMkLst>
            <pc:docMk/>
            <pc:sldMasterMk cId="4030398883" sldId="2147483648"/>
            <pc:sldLayoutMk cId="1437120397" sldId="2147483659"/>
          </pc:sldLayoutMkLst>
        </pc:sldLayoutChg>
      </pc:sldMasterChg>
      <pc:sldMasterChg chg="add del addSldLayout delSldLayout modSldLayout">
        <pc:chgData name="後藤　葵" userId="S::2394046@officead.local.ags.co.jp::166c1800-fe98-4875-9ba2-67955064f02d" providerId="AD" clId="Web-{41C0173D-05CA-423C-A562-4B9374A96070}" dt="2023-08-09T05:19:37.617" v="1"/>
        <pc:sldMasterMkLst>
          <pc:docMk/>
          <pc:sldMasterMk cId="164525640" sldId="2147483660"/>
        </pc:sldMasterMkLst>
        <pc:sldLayoutChg chg="add del mod replId">
          <pc:chgData name="後藤　葵" userId="S::2394046@officead.local.ags.co.jp::166c1800-fe98-4875-9ba2-67955064f02d" providerId="AD" clId="Web-{41C0173D-05CA-423C-A562-4B9374A96070}" dt="2023-08-09T05:19:37.617" v="1"/>
          <pc:sldLayoutMkLst>
            <pc:docMk/>
            <pc:sldMasterMk cId="164525640" sldId="2147483660"/>
            <pc:sldLayoutMk cId="1805150413" sldId="2147483661"/>
          </pc:sldLayoutMkLst>
        </pc:sldLayoutChg>
        <pc:sldLayoutChg chg="add del mod replId">
          <pc:chgData name="後藤　葵" userId="S::2394046@officead.local.ags.co.jp::166c1800-fe98-4875-9ba2-67955064f02d" providerId="AD" clId="Web-{41C0173D-05CA-423C-A562-4B9374A96070}" dt="2023-08-09T05:19:37.617" v="1"/>
          <pc:sldLayoutMkLst>
            <pc:docMk/>
            <pc:sldMasterMk cId="164525640" sldId="2147483660"/>
            <pc:sldLayoutMk cId="1817909606" sldId="2147483662"/>
          </pc:sldLayoutMkLst>
        </pc:sldLayoutChg>
        <pc:sldLayoutChg chg="add del mod replId">
          <pc:chgData name="後藤　葵" userId="S::2394046@officead.local.ags.co.jp::166c1800-fe98-4875-9ba2-67955064f02d" providerId="AD" clId="Web-{41C0173D-05CA-423C-A562-4B9374A96070}" dt="2023-08-09T05:19:37.617" v="1"/>
          <pc:sldLayoutMkLst>
            <pc:docMk/>
            <pc:sldMasterMk cId="164525640" sldId="2147483660"/>
            <pc:sldLayoutMk cId="2279427097" sldId="2147483663"/>
          </pc:sldLayoutMkLst>
        </pc:sldLayoutChg>
        <pc:sldLayoutChg chg="add del mod replId">
          <pc:chgData name="後藤　葵" userId="S::2394046@officead.local.ags.co.jp::166c1800-fe98-4875-9ba2-67955064f02d" providerId="AD" clId="Web-{41C0173D-05CA-423C-A562-4B9374A96070}" dt="2023-08-09T05:19:37.617" v="1"/>
          <pc:sldLayoutMkLst>
            <pc:docMk/>
            <pc:sldMasterMk cId="164525640" sldId="2147483660"/>
            <pc:sldLayoutMk cId="2004393206" sldId="2147483664"/>
          </pc:sldLayoutMkLst>
        </pc:sldLayoutChg>
        <pc:sldLayoutChg chg="add del mod replId">
          <pc:chgData name="後藤　葵" userId="S::2394046@officead.local.ags.co.jp::166c1800-fe98-4875-9ba2-67955064f02d" providerId="AD" clId="Web-{41C0173D-05CA-423C-A562-4B9374A96070}" dt="2023-08-09T05:19:37.617" v="1"/>
          <pc:sldLayoutMkLst>
            <pc:docMk/>
            <pc:sldMasterMk cId="164525640" sldId="2147483660"/>
            <pc:sldLayoutMk cId="4127309698" sldId="2147483665"/>
          </pc:sldLayoutMkLst>
        </pc:sldLayoutChg>
        <pc:sldLayoutChg chg="add del mod replId">
          <pc:chgData name="後藤　葵" userId="S::2394046@officead.local.ags.co.jp::166c1800-fe98-4875-9ba2-67955064f02d" providerId="AD" clId="Web-{41C0173D-05CA-423C-A562-4B9374A96070}" dt="2023-08-09T05:19:37.617" v="1"/>
          <pc:sldLayoutMkLst>
            <pc:docMk/>
            <pc:sldMasterMk cId="164525640" sldId="2147483660"/>
            <pc:sldLayoutMk cId="1402344777" sldId="2147483666"/>
          </pc:sldLayoutMkLst>
        </pc:sldLayoutChg>
        <pc:sldLayoutChg chg="add del mod replId">
          <pc:chgData name="後藤　葵" userId="S::2394046@officead.local.ags.co.jp::166c1800-fe98-4875-9ba2-67955064f02d" providerId="AD" clId="Web-{41C0173D-05CA-423C-A562-4B9374A96070}" dt="2023-08-09T05:19:37.617" v="1"/>
          <pc:sldLayoutMkLst>
            <pc:docMk/>
            <pc:sldMasterMk cId="164525640" sldId="2147483660"/>
            <pc:sldLayoutMk cId="385339411" sldId="2147483667"/>
          </pc:sldLayoutMkLst>
        </pc:sldLayoutChg>
        <pc:sldLayoutChg chg="add del mod replId">
          <pc:chgData name="後藤　葵" userId="S::2394046@officead.local.ags.co.jp::166c1800-fe98-4875-9ba2-67955064f02d" providerId="AD" clId="Web-{41C0173D-05CA-423C-A562-4B9374A96070}" dt="2023-08-09T05:19:37.617" v="1"/>
          <pc:sldLayoutMkLst>
            <pc:docMk/>
            <pc:sldMasterMk cId="164525640" sldId="2147483660"/>
            <pc:sldLayoutMk cId="1887262732" sldId="2147483668"/>
          </pc:sldLayoutMkLst>
        </pc:sldLayoutChg>
        <pc:sldLayoutChg chg="add del mod replId">
          <pc:chgData name="後藤　葵" userId="S::2394046@officead.local.ags.co.jp::166c1800-fe98-4875-9ba2-67955064f02d" providerId="AD" clId="Web-{41C0173D-05CA-423C-A562-4B9374A96070}" dt="2023-08-09T05:19:37.617" v="1"/>
          <pc:sldLayoutMkLst>
            <pc:docMk/>
            <pc:sldMasterMk cId="164525640" sldId="2147483660"/>
            <pc:sldLayoutMk cId="1856228255" sldId="2147483669"/>
          </pc:sldLayoutMkLst>
        </pc:sldLayoutChg>
        <pc:sldLayoutChg chg="add del mod replId">
          <pc:chgData name="後藤　葵" userId="S::2394046@officead.local.ags.co.jp::166c1800-fe98-4875-9ba2-67955064f02d" providerId="AD" clId="Web-{41C0173D-05CA-423C-A562-4B9374A96070}" dt="2023-08-09T05:19:37.617" v="1"/>
          <pc:sldLayoutMkLst>
            <pc:docMk/>
            <pc:sldMasterMk cId="164525640" sldId="2147483660"/>
            <pc:sldLayoutMk cId="1327752679" sldId="2147483670"/>
          </pc:sldLayoutMkLst>
        </pc:sldLayoutChg>
        <pc:sldLayoutChg chg="add del mod replId">
          <pc:chgData name="後藤　葵" userId="S::2394046@officead.local.ags.co.jp::166c1800-fe98-4875-9ba2-67955064f02d" providerId="AD" clId="Web-{41C0173D-05CA-423C-A562-4B9374A96070}" dt="2023-08-09T05:19:37.617" v="1"/>
          <pc:sldLayoutMkLst>
            <pc:docMk/>
            <pc:sldMasterMk cId="164525640" sldId="2147483660"/>
            <pc:sldLayoutMk cId="2074538478" sldId="2147483671"/>
          </pc:sldLayoutMkLst>
        </pc:sldLayoutChg>
      </pc:sldMasterChg>
      <pc:sldMasterChg chg="add addSldLayout modSldLayout">
        <pc:chgData name="後藤　葵" userId="S::2394046@officead.local.ags.co.jp::166c1800-fe98-4875-9ba2-67955064f02d" providerId="AD" clId="Web-{41C0173D-05CA-423C-A562-4B9374A96070}" dt="2023-08-09T05:19:37.617" v="1"/>
        <pc:sldMasterMkLst>
          <pc:docMk/>
          <pc:sldMasterMk cId="28647019" sldId="2147483672"/>
        </pc:sldMasterMkLst>
        <pc:sldLayoutChg chg="add mod replId">
          <pc:chgData name="後藤　葵" userId="S::2394046@officead.local.ags.co.jp::166c1800-fe98-4875-9ba2-67955064f02d" providerId="AD" clId="Web-{41C0173D-05CA-423C-A562-4B9374A96070}" dt="2023-08-09T05:19:37.617" v="1"/>
          <pc:sldLayoutMkLst>
            <pc:docMk/>
            <pc:sldMasterMk cId="28647019" sldId="2147483672"/>
            <pc:sldLayoutMk cId="3017053889" sldId="2147483673"/>
          </pc:sldLayoutMkLst>
        </pc:sldLayoutChg>
        <pc:sldLayoutChg chg="add mod replId">
          <pc:chgData name="後藤　葵" userId="S::2394046@officead.local.ags.co.jp::166c1800-fe98-4875-9ba2-67955064f02d" providerId="AD" clId="Web-{41C0173D-05CA-423C-A562-4B9374A96070}" dt="2023-08-09T05:19:37.617" v="1"/>
          <pc:sldLayoutMkLst>
            <pc:docMk/>
            <pc:sldMasterMk cId="28647019" sldId="2147483672"/>
            <pc:sldLayoutMk cId="711751937" sldId="2147483674"/>
          </pc:sldLayoutMkLst>
        </pc:sldLayoutChg>
        <pc:sldLayoutChg chg="add mod replId">
          <pc:chgData name="後藤　葵" userId="S::2394046@officead.local.ags.co.jp::166c1800-fe98-4875-9ba2-67955064f02d" providerId="AD" clId="Web-{41C0173D-05CA-423C-A562-4B9374A96070}" dt="2023-08-09T05:19:37.617" v="1"/>
          <pc:sldLayoutMkLst>
            <pc:docMk/>
            <pc:sldMasterMk cId="28647019" sldId="2147483672"/>
            <pc:sldLayoutMk cId="496230262" sldId="2147483675"/>
          </pc:sldLayoutMkLst>
        </pc:sldLayoutChg>
        <pc:sldLayoutChg chg="add mod replId">
          <pc:chgData name="後藤　葵" userId="S::2394046@officead.local.ags.co.jp::166c1800-fe98-4875-9ba2-67955064f02d" providerId="AD" clId="Web-{41C0173D-05CA-423C-A562-4B9374A96070}" dt="2023-08-09T05:19:37.617" v="1"/>
          <pc:sldLayoutMkLst>
            <pc:docMk/>
            <pc:sldMasterMk cId="28647019" sldId="2147483672"/>
            <pc:sldLayoutMk cId="2083933664" sldId="2147483676"/>
          </pc:sldLayoutMkLst>
        </pc:sldLayoutChg>
        <pc:sldLayoutChg chg="add mod replId">
          <pc:chgData name="後藤　葵" userId="S::2394046@officead.local.ags.co.jp::166c1800-fe98-4875-9ba2-67955064f02d" providerId="AD" clId="Web-{41C0173D-05CA-423C-A562-4B9374A96070}" dt="2023-08-09T05:19:37.617" v="1"/>
          <pc:sldLayoutMkLst>
            <pc:docMk/>
            <pc:sldMasterMk cId="28647019" sldId="2147483672"/>
            <pc:sldLayoutMk cId="2801061503" sldId="2147483677"/>
          </pc:sldLayoutMkLst>
        </pc:sldLayoutChg>
        <pc:sldLayoutChg chg="add mod replId">
          <pc:chgData name="後藤　葵" userId="S::2394046@officead.local.ags.co.jp::166c1800-fe98-4875-9ba2-67955064f02d" providerId="AD" clId="Web-{41C0173D-05CA-423C-A562-4B9374A96070}" dt="2023-08-09T05:19:37.617" v="1"/>
          <pc:sldLayoutMkLst>
            <pc:docMk/>
            <pc:sldMasterMk cId="28647019" sldId="2147483672"/>
            <pc:sldLayoutMk cId="906819823" sldId="2147483678"/>
          </pc:sldLayoutMkLst>
        </pc:sldLayoutChg>
        <pc:sldLayoutChg chg="add mod replId">
          <pc:chgData name="後藤　葵" userId="S::2394046@officead.local.ags.co.jp::166c1800-fe98-4875-9ba2-67955064f02d" providerId="AD" clId="Web-{41C0173D-05CA-423C-A562-4B9374A96070}" dt="2023-08-09T05:19:37.617" v="1"/>
          <pc:sldLayoutMkLst>
            <pc:docMk/>
            <pc:sldMasterMk cId="28647019" sldId="2147483672"/>
            <pc:sldLayoutMk cId="1887735397" sldId="2147483679"/>
          </pc:sldLayoutMkLst>
        </pc:sldLayoutChg>
        <pc:sldLayoutChg chg="add mod replId">
          <pc:chgData name="後藤　葵" userId="S::2394046@officead.local.ags.co.jp::166c1800-fe98-4875-9ba2-67955064f02d" providerId="AD" clId="Web-{41C0173D-05CA-423C-A562-4B9374A96070}" dt="2023-08-09T05:19:37.617" v="1"/>
          <pc:sldLayoutMkLst>
            <pc:docMk/>
            <pc:sldMasterMk cId="28647019" sldId="2147483672"/>
            <pc:sldLayoutMk cId="1391893967" sldId="2147483680"/>
          </pc:sldLayoutMkLst>
        </pc:sldLayoutChg>
        <pc:sldLayoutChg chg="add mod replId">
          <pc:chgData name="後藤　葵" userId="S::2394046@officead.local.ags.co.jp::166c1800-fe98-4875-9ba2-67955064f02d" providerId="AD" clId="Web-{41C0173D-05CA-423C-A562-4B9374A96070}" dt="2023-08-09T05:19:37.617" v="1"/>
          <pc:sldLayoutMkLst>
            <pc:docMk/>
            <pc:sldMasterMk cId="28647019" sldId="2147483672"/>
            <pc:sldLayoutMk cId="235283680" sldId="2147483681"/>
          </pc:sldLayoutMkLst>
        </pc:sldLayoutChg>
        <pc:sldLayoutChg chg="add mod replId">
          <pc:chgData name="後藤　葵" userId="S::2394046@officead.local.ags.co.jp::166c1800-fe98-4875-9ba2-67955064f02d" providerId="AD" clId="Web-{41C0173D-05CA-423C-A562-4B9374A96070}" dt="2023-08-09T05:19:37.617" v="1"/>
          <pc:sldLayoutMkLst>
            <pc:docMk/>
            <pc:sldMasterMk cId="28647019" sldId="2147483672"/>
            <pc:sldLayoutMk cId="667488506" sldId="2147483682"/>
          </pc:sldLayoutMkLst>
        </pc:sldLayoutChg>
        <pc:sldLayoutChg chg="add mod replId">
          <pc:chgData name="後藤　葵" userId="S::2394046@officead.local.ags.co.jp::166c1800-fe98-4875-9ba2-67955064f02d" providerId="AD" clId="Web-{41C0173D-05CA-423C-A562-4B9374A96070}" dt="2023-08-09T05:19:37.617" v="1"/>
          <pc:sldLayoutMkLst>
            <pc:docMk/>
            <pc:sldMasterMk cId="28647019" sldId="2147483672"/>
            <pc:sldLayoutMk cId="575927044" sldId="2147483683"/>
          </pc:sldLayoutMkLst>
        </pc:sldLayoutChg>
      </pc:sldMasterChg>
    </pc:docChg>
  </pc:docChgLst>
  <pc:docChgLst>
    <pc:chgData name="松山　貴文" userId="S::2314119@officead.local.ags.co.jp::e7546bf5-9b7e-4626-a99e-3bed922c8567" providerId="AD" clId="Web-{6B1FFF93-EF9D-4795-B59E-C9D537B0194E}"/>
    <pc:docChg chg="modSld sldOrd">
      <pc:chgData name="松山　貴文" userId="S::2314119@officead.local.ags.co.jp::e7546bf5-9b7e-4626-a99e-3bed922c8567" providerId="AD" clId="Web-{6B1FFF93-EF9D-4795-B59E-C9D537B0194E}" dt="2023-08-09T05:10:10.287" v="6" actId="20577"/>
      <pc:docMkLst>
        <pc:docMk/>
      </pc:docMkLst>
      <pc:sldChg chg="modSp ord">
        <pc:chgData name="松山　貴文" userId="S::2314119@officead.local.ags.co.jp::e7546bf5-9b7e-4626-a99e-3bed922c8567" providerId="AD" clId="Web-{6B1FFF93-EF9D-4795-B59E-C9D537B0194E}" dt="2023-08-09T05:10:10.287" v="6" actId="20577"/>
        <pc:sldMkLst>
          <pc:docMk/>
          <pc:sldMk cId="4000659946" sldId="261"/>
        </pc:sldMkLst>
        <pc:spChg chg="mod">
          <ac:chgData name="松山　貴文" userId="S::2314119@officead.local.ags.co.jp::e7546bf5-9b7e-4626-a99e-3bed922c8567" providerId="AD" clId="Web-{6B1FFF93-EF9D-4795-B59E-C9D537B0194E}" dt="2023-08-09T05:10:10.287" v="6" actId="20577"/>
          <ac:spMkLst>
            <pc:docMk/>
            <pc:sldMk cId="4000659946" sldId="261"/>
            <ac:spMk id="9" creationId="{00000000-0000-0000-0000-000000000000}"/>
          </ac:spMkLst>
        </pc:spChg>
      </pc:sldChg>
    </pc:docChg>
  </pc:docChgLst>
  <pc:docChgLst>
    <pc:chgData name="松山　貴文" userId="S::2314119@officead.local.ags.co.jp::e7546bf5-9b7e-4626-a99e-3bed922c8567" providerId="AD" clId="Web-{AFDC4D54-1523-4995-B5F5-A98E420FFAF5}"/>
    <pc:docChg chg="sldOrd">
      <pc:chgData name="松山　貴文" userId="S::2314119@officead.local.ags.co.jp::e7546bf5-9b7e-4626-a99e-3bed922c8567" providerId="AD" clId="Web-{AFDC4D54-1523-4995-B5F5-A98E420FFAF5}" dt="2023-08-09T05:04:26.176" v="2"/>
      <pc:docMkLst>
        <pc:docMk/>
      </pc:docMkLst>
      <pc:sldChg chg="ord">
        <pc:chgData name="松山　貴文" userId="S::2314119@officead.local.ags.co.jp::e7546bf5-9b7e-4626-a99e-3bed922c8567" providerId="AD" clId="Web-{AFDC4D54-1523-4995-B5F5-A98E420FFAF5}" dt="2023-08-09T05:02:52.751" v="1"/>
        <pc:sldMkLst>
          <pc:docMk/>
          <pc:sldMk cId="4208849884" sldId="257"/>
        </pc:sldMkLst>
      </pc:sldChg>
      <pc:sldChg chg="ord">
        <pc:chgData name="松山　貴文" userId="S::2314119@officead.local.ags.co.jp::e7546bf5-9b7e-4626-a99e-3bed922c8567" providerId="AD" clId="Web-{AFDC4D54-1523-4995-B5F5-A98E420FFAF5}" dt="2023-08-09T05:01:18.607" v="0"/>
        <pc:sldMkLst>
          <pc:docMk/>
          <pc:sldMk cId="2399468166" sldId="262"/>
        </pc:sldMkLst>
      </pc:sldChg>
      <pc:sldChg chg="ord">
        <pc:chgData name="松山　貴文" userId="S::2314119@officead.local.ags.co.jp::e7546bf5-9b7e-4626-a99e-3bed922c8567" providerId="AD" clId="Web-{AFDC4D54-1523-4995-B5F5-A98E420FFAF5}" dt="2023-08-09T05:04:26.176" v="2"/>
        <pc:sldMkLst>
          <pc:docMk/>
          <pc:sldMk cId="2073891362" sldId="265"/>
        </pc:sldMkLst>
      </pc:sldChg>
    </pc:docChg>
  </pc:docChgLst>
  <pc:docChgLst>
    <pc:chgData name="長谷川　征哉" userId="S::2314150@officead.local.ags.co.jp::7de9eb7c-4412-4207-9213-7bbb178c66d5" providerId="AD" clId="Web-{AE6DB1FE-9143-46B4-8C27-08A4E2FD3CED}"/>
    <pc:docChg chg="sldOrd">
      <pc:chgData name="長谷川　征哉" userId="S::2314150@officead.local.ags.co.jp::7de9eb7c-4412-4207-9213-7bbb178c66d5" providerId="AD" clId="Web-{AE6DB1FE-9143-46B4-8C27-08A4E2FD3CED}" dt="2023-08-09T05:01:53.670" v="1"/>
      <pc:docMkLst>
        <pc:docMk/>
      </pc:docMkLst>
      <pc:sldChg chg="ord">
        <pc:chgData name="長谷川　征哉" userId="S::2314150@officead.local.ags.co.jp::7de9eb7c-4412-4207-9213-7bbb178c66d5" providerId="AD" clId="Web-{AE6DB1FE-9143-46B4-8C27-08A4E2FD3CED}" dt="2023-08-09T05:01:50.513" v="0"/>
        <pc:sldMkLst>
          <pc:docMk/>
          <pc:sldMk cId="2399468166" sldId="262"/>
        </pc:sldMkLst>
      </pc:sldChg>
      <pc:sldChg chg="ord">
        <pc:chgData name="長谷川　征哉" userId="S::2314150@officead.local.ags.co.jp::7de9eb7c-4412-4207-9213-7bbb178c66d5" providerId="AD" clId="Web-{AE6DB1FE-9143-46B4-8C27-08A4E2FD3CED}" dt="2023-08-09T05:01:53.670" v="1"/>
        <pc:sldMkLst>
          <pc:docMk/>
          <pc:sldMk cId="1461702710" sldId="263"/>
        </pc:sldMkLst>
      </pc:sldChg>
    </pc:docChg>
  </pc:docChgLst>
  <pc:docChgLst>
    <pc:chgData name="後藤　葵" userId="S::2394046@officead.local.ags.co.jp::166c1800-fe98-4875-9ba2-67955064f02d" providerId="AD" clId="Web-{4FFB2346-C58D-4316-9CE0-1D37193E4D5F}"/>
    <pc:docChg chg="modSld sldOrd">
      <pc:chgData name="後藤　葵" userId="S::2394046@officead.local.ags.co.jp::166c1800-fe98-4875-9ba2-67955064f02d" providerId="AD" clId="Web-{4FFB2346-C58D-4316-9CE0-1D37193E4D5F}" dt="2023-08-09T05:11:03.958" v="34"/>
      <pc:docMkLst>
        <pc:docMk/>
      </pc:docMkLst>
      <pc:sldChg chg="modSp">
        <pc:chgData name="後藤　葵" userId="S::2394046@officead.local.ags.co.jp::166c1800-fe98-4875-9ba2-67955064f02d" providerId="AD" clId="Web-{4FFB2346-C58D-4316-9CE0-1D37193E4D5F}" dt="2023-08-09T05:06:53.622" v="17" actId="20577"/>
        <pc:sldMkLst>
          <pc:docMk/>
          <pc:sldMk cId="1807630641" sldId="256"/>
        </pc:sldMkLst>
        <pc:spChg chg="mod">
          <ac:chgData name="後藤　葵" userId="S::2394046@officead.local.ags.co.jp::166c1800-fe98-4875-9ba2-67955064f02d" providerId="AD" clId="Web-{4FFB2346-C58D-4316-9CE0-1D37193E4D5F}" dt="2023-08-09T05:06:53.622" v="17" actId="20577"/>
          <ac:spMkLst>
            <pc:docMk/>
            <pc:sldMk cId="1807630641" sldId="256"/>
            <ac:spMk id="2" creationId="{00000000-0000-0000-0000-000000000000}"/>
          </ac:spMkLst>
        </pc:spChg>
      </pc:sldChg>
      <pc:sldChg chg="modSp">
        <pc:chgData name="後藤　葵" userId="S::2394046@officead.local.ags.co.jp::166c1800-fe98-4875-9ba2-67955064f02d" providerId="AD" clId="Web-{4FFB2346-C58D-4316-9CE0-1D37193E4D5F}" dt="2023-08-09T05:10:04.018" v="26" actId="20577"/>
        <pc:sldMkLst>
          <pc:docMk/>
          <pc:sldMk cId="4208849884" sldId="257"/>
        </pc:sldMkLst>
        <pc:spChg chg="mod">
          <ac:chgData name="後藤　葵" userId="S::2394046@officead.local.ags.co.jp::166c1800-fe98-4875-9ba2-67955064f02d" providerId="AD" clId="Web-{4FFB2346-C58D-4316-9CE0-1D37193E4D5F}" dt="2023-08-09T05:10:04.018" v="26" actId="20577"/>
          <ac:spMkLst>
            <pc:docMk/>
            <pc:sldMk cId="4208849884" sldId="257"/>
            <ac:spMk id="2" creationId="{00000000-0000-0000-0000-000000000000}"/>
          </ac:spMkLst>
        </pc:spChg>
      </pc:sldChg>
      <pc:sldChg chg="modSp">
        <pc:chgData name="後藤　葵" userId="S::2394046@officead.local.ags.co.jp::166c1800-fe98-4875-9ba2-67955064f02d" providerId="AD" clId="Web-{4FFB2346-C58D-4316-9CE0-1D37193E4D5F}" dt="2023-08-09T05:10:11.831" v="28" actId="20577"/>
        <pc:sldMkLst>
          <pc:docMk/>
          <pc:sldMk cId="3337300319" sldId="258"/>
        </pc:sldMkLst>
        <pc:spChg chg="mod">
          <ac:chgData name="後藤　葵" userId="S::2394046@officead.local.ags.co.jp::166c1800-fe98-4875-9ba2-67955064f02d" providerId="AD" clId="Web-{4FFB2346-C58D-4316-9CE0-1D37193E4D5F}" dt="2023-08-09T05:10:11.831" v="28" actId="20577"/>
          <ac:spMkLst>
            <pc:docMk/>
            <pc:sldMk cId="3337300319" sldId="258"/>
            <ac:spMk id="2" creationId="{00000000-0000-0000-0000-000000000000}"/>
          </ac:spMkLst>
        </pc:spChg>
      </pc:sldChg>
      <pc:sldChg chg="modSp">
        <pc:chgData name="後藤　葵" userId="S::2394046@officead.local.ags.co.jp::166c1800-fe98-4875-9ba2-67955064f02d" providerId="AD" clId="Web-{4FFB2346-C58D-4316-9CE0-1D37193E4D5F}" dt="2023-08-09T05:09:35.830" v="22" actId="20577"/>
        <pc:sldMkLst>
          <pc:docMk/>
          <pc:sldMk cId="2399468166" sldId="262"/>
        </pc:sldMkLst>
        <pc:spChg chg="mod">
          <ac:chgData name="後藤　葵" userId="S::2394046@officead.local.ags.co.jp::166c1800-fe98-4875-9ba2-67955064f02d" providerId="AD" clId="Web-{4FFB2346-C58D-4316-9CE0-1D37193E4D5F}" dt="2023-08-09T05:09:35.830" v="22" actId="20577"/>
          <ac:spMkLst>
            <pc:docMk/>
            <pc:sldMk cId="2399468166" sldId="262"/>
            <ac:spMk id="2" creationId="{00000000-0000-0000-0000-000000000000}"/>
          </ac:spMkLst>
        </pc:spChg>
      </pc:sldChg>
      <pc:sldChg chg="modSp">
        <pc:chgData name="後藤　葵" userId="S::2394046@officead.local.ags.co.jp::166c1800-fe98-4875-9ba2-67955064f02d" providerId="AD" clId="Web-{4FFB2346-C58D-4316-9CE0-1D37193E4D5F}" dt="2023-08-09T05:09:51.346" v="24" actId="20577"/>
        <pc:sldMkLst>
          <pc:docMk/>
          <pc:sldMk cId="1461702710" sldId="263"/>
        </pc:sldMkLst>
        <pc:spChg chg="mod">
          <ac:chgData name="後藤　葵" userId="S::2394046@officead.local.ags.co.jp::166c1800-fe98-4875-9ba2-67955064f02d" providerId="AD" clId="Web-{4FFB2346-C58D-4316-9CE0-1D37193E4D5F}" dt="2023-08-09T05:09:51.346" v="24" actId="20577"/>
          <ac:spMkLst>
            <pc:docMk/>
            <pc:sldMk cId="1461702710" sldId="263"/>
            <ac:spMk id="2" creationId="{00000000-0000-0000-0000-000000000000}"/>
          </ac:spMkLst>
        </pc:spChg>
      </pc:sldChg>
      <pc:sldChg chg="modSp ord">
        <pc:chgData name="後藤　葵" userId="S::2394046@officead.local.ags.co.jp::166c1800-fe98-4875-9ba2-67955064f02d" providerId="AD" clId="Web-{4FFB2346-C58D-4316-9CE0-1D37193E4D5F}" dt="2023-08-09T05:11:03.958" v="34"/>
        <pc:sldMkLst>
          <pc:docMk/>
          <pc:sldMk cId="4230644872" sldId="264"/>
        </pc:sldMkLst>
        <pc:spChg chg="mod">
          <ac:chgData name="後藤　葵" userId="S::2394046@officead.local.ags.co.jp::166c1800-fe98-4875-9ba2-67955064f02d" providerId="AD" clId="Web-{4FFB2346-C58D-4316-9CE0-1D37193E4D5F}" dt="2023-08-09T05:09:14.704" v="19" actId="20577"/>
          <ac:spMkLst>
            <pc:docMk/>
            <pc:sldMk cId="4230644872" sldId="264"/>
            <ac:spMk id="2" creationId="{00000000-0000-0000-0000-000000000000}"/>
          </ac:spMkLst>
        </pc:spChg>
        <pc:graphicFrameChg chg="modGraphic">
          <ac:chgData name="後藤　葵" userId="S::2394046@officead.local.ags.co.jp::166c1800-fe98-4875-9ba2-67955064f02d" providerId="AD" clId="Web-{4FFB2346-C58D-4316-9CE0-1D37193E4D5F}" dt="2023-08-09T05:11:03.958" v="34"/>
          <ac:graphicFrameMkLst>
            <pc:docMk/>
            <pc:sldMk cId="4230644872" sldId="264"/>
            <ac:graphicFrameMk id="4" creationId="{00000000-0000-0000-0000-000000000000}"/>
          </ac:graphicFrameMkLst>
        </pc:graphicFrameChg>
      </pc:sldChg>
      <pc:sldChg chg="modSp ord">
        <pc:chgData name="後藤　葵" userId="S::2394046@officead.local.ags.co.jp::166c1800-fe98-4875-9ba2-67955064f02d" providerId="AD" clId="Web-{4FFB2346-C58D-4316-9CE0-1D37193E4D5F}" dt="2023-08-09T05:09:21.345" v="20" actId="20577"/>
        <pc:sldMkLst>
          <pc:docMk/>
          <pc:sldMk cId="2073891362" sldId="265"/>
        </pc:sldMkLst>
        <pc:spChg chg="mod">
          <ac:chgData name="後藤　葵" userId="S::2394046@officead.local.ags.co.jp::166c1800-fe98-4875-9ba2-67955064f02d" providerId="AD" clId="Web-{4FFB2346-C58D-4316-9CE0-1D37193E4D5F}" dt="2023-08-09T05:09:21.345" v="20" actId="20577"/>
          <ac:spMkLst>
            <pc:docMk/>
            <pc:sldMk cId="2073891362" sldId="265"/>
            <ac:spMk id="2" creationId="{00000000-0000-0000-0000-000000000000}"/>
          </ac:spMkLst>
        </pc:spChg>
        <pc:spChg chg="mod">
          <ac:chgData name="後藤　葵" userId="S::2394046@officead.local.ags.co.jp::166c1800-fe98-4875-9ba2-67955064f02d" providerId="AD" clId="Web-{4FFB2346-C58D-4316-9CE0-1D37193E4D5F}" dt="2023-08-09T05:06:39.012" v="15" actId="20577"/>
          <ac:spMkLst>
            <pc:docMk/>
            <pc:sldMk cId="2073891362" sldId="26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3E238-9203-49CA-BC93-D43168DF7901}" type="datetimeFigureOut">
              <a:rPr kumimoji="1" lang="ja-JP" altLang="en-US" smtClean="0"/>
              <a:t>2023/9/1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944E2-254D-4579-9EFA-281B1FD3D02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332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944E2-254D-4579-9EFA-281B1FD3D026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796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944E2-254D-4579-9EFA-281B1FD3D026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2763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944E2-254D-4579-9EFA-281B1FD3D02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45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944E2-254D-4579-9EFA-281B1FD3D026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5583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944E2-254D-4579-9EFA-281B1FD3D026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51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944E2-254D-4579-9EFA-281B1FD3D026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7381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944E2-254D-4579-9EFA-281B1FD3D026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613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4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6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4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5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7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9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8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1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2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3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6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9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649224" y="593564"/>
            <a:ext cx="10945368" cy="5650992"/>
          </a:xfrm>
          <a:prstGeom prst="roundRect">
            <a:avLst>
              <a:gd name="adj" fmla="val 5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44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altLang="ja-JP" b="1" dirty="0" err="1" smtClean="0">
                <a:solidFill>
                  <a:srgbClr val="FF9C2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esKeep</a:t>
            </a:r>
            <a:r>
              <a:rPr lang="en-US" altLang="ja-JP" sz="4000" b="1" dirty="0" smtClean="0">
                <a:solidFill>
                  <a:srgbClr val="FF9C2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4000" b="1" dirty="0" smtClean="0">
                <a:solidFill>
                  <a:srgbClr val="FF9C2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b="1" dirty="0" smtClean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~</a:t>
            </a:r>
            <a:r>
              <a:rPr lang="ja-JP" altLang="en-US" sz="2400" b="1" dirty="0" smtClean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避難民管理システム</a:t>
            </a:r>
            <a:r>
              <a:rPr lang="en-US" altLang="ja-JP" sz="2400" b="1" dirty="0" smtClean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~</a:t>
            </a:r>
            <a:endParaRPr lang="ja-JP" altLang="en-US" sz="2400" b="1" dirty="0">
              <a:solidFill>
                <a:schemeClr val="accent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524000" y="215563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4000" b="1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94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649224" y="603504"/>
            <a:ext cx="10945368" cy="5650992"/>
          </a:xfrm>
          <a:prstGeom prst="roundRect">
            <a:avLst>
              <a:gd name="adj" fmla="val 5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381431" y="2038332"/>
            <a:ext cx="4407170" cy="38729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solidFill>
                <a:srgbClr val="54823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97" y="2316823"/>
            <a:ext cx="1612038" cy="1612038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744228" y="4135879"/>
            <a:ext cx="3681575" cy="14391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b="1" dirty="0" smtClean="0">
                <a:solidFill>
                  <a:srgbClr val="54823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インフラ整備が必要</a:t>
            </a:r>
            <a:endParaRPr lang="en-US" altLang="ja-JP" sz="2400" b="1" dirty="0" smtClean="0">
              <a:solidFill>
                <a:srgbClr val="54823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ja-JP" altLang="en-US" sz="2000" dirty="0" smtClean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停電対策、回線の整備、マイナンバーカード読み取り機の用意</a:t>
            </a:r>
            <a:endParaRPr lang="en-US" altLang="ja-JP" sz="2000" dirty="0" smtClean="0">
              <a:solidFill>
                <a:srgbClr val="843C0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ja-JP" b="1" dirty="0" smtClean="0">
              <a:solidFill>
                <a:srgbClr val="843C0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416004" y="2038331"/>
            <a:ext cx="4407170" cy="38729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 dirty="0">
              <a:solidFill>
                <a:srgbClr val="54823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633269" y="2316823"/>
            <a:ext cx="1972639" cy="1494661"/>
            <a:chOff x="7627612" y="2314710"/>
            <a:chExt cx="1972639" cy="1494661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7612" y="3230522"/>
              <a:ext cx="749769" cy="578849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8936" y="2314710"/>
              <a:ext cx="1121315" cy="1125250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7158">
              <a:off x="8702900" y="2540642"/>
              <a:ext cx="673385" cy="673385"/>
            </a:xfrm>
            <a:prstGeom prst="rect">
              <a:avLst/>
            </a:prstGeom>
          </p:spPr>
        </p:pic>
      </p:grpSp>
      <p:sp>
        <p:nvSpPr>
          <p:cNvPr id="12" name="タイトル 1"/>
          <p:cNvSpPr txBox="1">
            <a:spLocks/>
          </p:cNvSpPr>
          <p:nvPr/>
        </p:nvSpPr>
        <p:spPr>
          <a:xfrm>
            <a:off x="864108" y="795178"/>
            <a:ext cx="10515600" cy="7074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 smtClean="0">
                <a:solidFill>
                  <a:srgbClr val="FF9C2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デメリット</a:t>
            </a:r>
            <a:endParaRPr lang="ja-JP" altLang="en-US" b="1" dirty="0">
              <a:solidFill>
                <a:srgbClr val="FF9C2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2714156" y="1411111"/>
            <a:ext cx="6809182" cy="11289"/>
          </a:xfrm>
          <a:prstGeom prst="line">
            <a:avLst/>
          </a:prstGeom>
          <a:ln w="57150" cap="rnd">
            <a:solidFill>
              <a:srgbClr val="FF9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6767048" y="4130682"/>
            <a:ext cx="3705082" cy="14391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2400" b="1" dirty="0" smtClean="0">
                <a:solidFill>
                  <a:srgbClr val="54823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マイナンバーカードへの登録</a:t>
            </a:r>
            <a:r>
              <a:rPr lang="ja-JP" altLang="en-US" sz="2400" b="1" dirty="0">
                <a:solidFill>
                  <a:srgbClr val="54823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情報の追加</a:t>
            </a:r>
            <a:endParaRPr lang="en-US" altLang="ja-JP" sz="2400" b="1" dirty="0">
              <a:solidFill>
                <a:srgbClr val="548235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just">
              <a:buNone/>
            </a:pPr>
            <a:r>
              <a:rPr lang="ja-JP" altLang="en-US" sz="2000" dirty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生体情報や避難民の特徴（妊産婦、要介護者、乳幼児連れなど）</a:t>
            </a:r>
          </a:p>
          <a:p>
            <a:endParaRPr lang="ja-JP" altLang="en-US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ja-JP" b="1" dirty="0" smtClean="0">
              <a:solidFill>
                <a:srgbClr val="843C0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67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646063" y="613664"/>
            <a:ext cx="10945368" cy="5650992"/>
          </a:xfrm>
          <a:prstGeom prst="roundRect">
            <a:avLst>
              <a:gd name="adj" fmla="val 5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>
              <a:lnSpc>
                <a:spcPts val="2000"/>
              </a:lnSpc>
            </a:pPr>
            <a:r>
              <a:rPr lang="ja-JP" altLang="en-US" sz="2800" u="sng" dirty="0" smtClean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マイナンバーカード</a:t>
            </a:r>
            <a:r>
              <a:rPr lang="ja-JP" altLang="en-US" sz="2800" u="sng" dirty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内の情報</a:t>
            </a:r>
            <a:r>
              <a:rPr lang="ja-JP" altLang="en-US" sz="2800" u="sng" dirty="0" smtClean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を基に</a:t>
            </a:r>
            <a:r>
              <a:rPr lang="en-US" altLang="ja-JP" sz="2800" u="sng" dirty="0" smtClean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...</a:t>
            </a:r>
          </a:p>
          <a:p>
            <a:pPr>
              <a:lnSpc>
                <a:spcPts val="2000"/>
              </a:lnSpc>
            </a:pPr>
            <a:endParaRPr lang="en-US" altLang="ja-JP" sz="2800" dirty="0" smtClean="0">
              <a:solidFill>
                <a:srgbClr val="843C0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スムーズな避難民管理を実現します！</a:t>
            </a:r>
            <a:endParaRPr lang="en-US" altLang="ja-JP" sz="2800" dirty="0" smtClean="0">
              <a:solidFill>
                <a:srgbClr val="843C0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プロフィールに合わせた、避難所生活を実現します！</a:t>
            </a:r>
            <a:endParaRPr lang="en-US" altLang="ja-JP" sz="2800" dirty="0" smtClean="0">
              <a:solidFill>
                <a:srgbClr val="843C0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避難所ごとに、最適な物資の自動分配を実現します！</a:t>
            </a:r>
            <a:endParaRPr lang="en-US" altLang="ja-JP" sz="2800" dirty="0" smtClean="0">
              <a:solidFill>
                <a:srgbClr val="843C0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4500"/>
              </a:lnSpc>
            </a:pPr>
            <a:endParaRPr lang="en-US" altLang="ja-JP" sz="2800" dirty="0" smtClean="0">
              <a:solidFill>
                <a:srgbClr val="843C0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864108" y="795178"/>
            <a:ext cx="10515600" cy="7074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>
                <a:solidFill>
                  <a:srgbClr val="FF9C2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まとめ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2714156" y="1411111"/>
            <a:ext cx="6809182" cy="11289"/>
          </a:xfrm>
          <a:prstGeom prst="line">
            <a:avLst/>
          </a:prstGeom>
          <a:ln w="57150" cap="rnd">
            <a:solidFill>
              <a:srgbClr val="FF9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338" y="883545"/>
            <a:ext cx="2376435" cy="237643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46062" y="487023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ja-JP" altLang="en-US" sz="3600" b="1" dirty="0">
                <a:solidFill>
                  <a:srgbClr val="54823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災害時の快適な避難所生活をサポートします！</a:t>
            </a:r>
          </a:p>
        </p:txBody>
      </p:sp>
    </p:spTree>
    <p:extLst>
      <p:ext uri="{BB962C8B-B14F-4D97-AF65-F5344CB8AC3E}">
        <p14:creationId xmlns:p14="http://schemas.microsoft.com/office/powerpoint/2010/main" val="601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649224" y="603504"/>
            <a:ext cx="10945368" cy="5650992"/>
          </a:xfrm>
          <a:prstGeom prst="roundRect">
            <a:avLst>
              <a:gd name="adj" fmla="val 5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44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864108" y="795178"/>
            <a:ext cx="10515600" cy="7074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>
                <a:solidFill>
                  <a:srgbClr val="FF9C2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参考文献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2714156" y="1411111"/>
            <a:ext cx="6809182" cy="11289"/>
          </a:xfrm>
          <a:prstGeom prst="line">
            <a:avLst/>
          </a:prstGeom>
          <a:ln w="57150" cap="rnd">
            <a:solidFill>
              <a:srgbClr val="FF9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292772" y="2049517"/>
            <a:ext cx="95749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kumimoji="1" lang="ja-JP" altLang="en-US" sz="2000" dirty="0" smtClean="0">
                <a:solidFill>
                  <a:srgbClr val="843C0C"/>
                </a:solidFill>
              </a:rPr>
              <a:t>東京都中小企業振興公社</a:t>
            </a:r>
            <a:r>
              <a:rPr lang="en-US" altLang="ja-JP" sz="2000" dirty="0" smtClean="0">
                <a:solidFill>
                  <a:srgbClr val="843C0C"/>
                </a:solidFill>
              </a:rPr>
              <a:t>, </a:t>
            </a:r>
            <a:r>
              <a:rPr lang="ja-JP" altLang="en-US" sz="2000" dirty="0" smtClean="0">
                <a:solidFill>
                  <a:srgbClr val="843C0C"/>
                </a:solidFill>
              </a:rPr>
              <a:t>避難所</a:t>
            </a:r>
            <a:r>
              <a:rPr lang="ja-JP" altLang="en-US" sz="2000" dirty="0">
                <a:solidFill>
                  <a:srgbClr val="843C0C"/>
                </a:solidFill>
              </a:rPr>
              <a:t>の</a:t>
            </a:r>
            <a:r>
              <a:rPr lang="en-US" altLang="ja-JP" sz="2000" dirty="0">
                <a:solidFill>
                  <a:srgbClr val="843C0C"/>
                </a:solidFill>
              </a:rPr>
              <a:t>DX</a:t>
            </a:r>
            <a:r>
              <a:rPr lang="ja-JP" altLang="en-US" sz="2000" dirty="0">
                <a:solidFill>
                  <a:srgbClr val="843C0C"/>
                </a:solidFill>
              </a:rPr>
              <a:t>化で避難状況を瞬時に把握、物資補給がスムーズ</a:t>
            </a:r>
            <a:r>
              <a:rPr lang="ja-JP" altLang="en-US" sz="2000" dirty="0" smtClean="0">
                <a:solidFill>
                  <a:srgbClr val="843C0C"/>
                </a:solidFill>
              </a:rPr>
              <a:t>に </a:t>
            </a:r>
            <a:r>
              <a:rPr lang="en-US" altLang="ja-JP" sz="2000" dirty="0" smtClean="0">
                <a:solidFill>
                  <a:srgbClr val="843C0C"/>
                </a:solidFill>
              </a:rPr>
              <a:t>AI</a:t>
            </a:r>
            <a:r>
              <a:rPr lang="ja-JP" altLang="en-US" sz="2000" dirty="0">
                <a:solidFill>
                  <a:srgbClr val="843C0C"/>
                </a:solidFill>
              </a:rPr>
              <a:t>と</a:t>
            </a:r>
            <a:r>
              <a:rPr lang="en-US" altLang="ja-JP" sz="2000" dirty="0" err="1">
                <a:solidFill>
                  <a:srgbClr val="843C0C"/>
                </a:solidFill>
              </a:rPr>
              <a:t>IoT</a:t>
            </a:r>
            <a:r>
              <a:rPr lang="ja-JP" altLang="en-US" sz="2000" dirty="0">
                <a:solidFill>
                  <a:srgbClr val="843C0C"/>
                </a:solidFill>
              </a:rPr>
              <a:t>を活用して空き情報を配信「</a:t>
            </a:r>
            <a:r>
              <a:rPr lang="ja-JP" altLang="en-US" sz="2000" dirty="0" smtClean="0">
                <a:solidFill>
                  <a:srgbClr val="843C0C"/>
                </a:solidFill>
              </a:rPr>
              <a:t>バカン」</a:t>
            </a:r>
            <a:r>
              <a:rPr lang="en-US" altLang="ja-JP" sz="2000" dirty="0" smtClean="0">
                <a:solidFill>
                  <a:srgbClr val="843C0C"/>
                </a:solidFill>
              </a:rPr>
              <a:t>, https://upgrade-square.jp/interview-report/detail12</a:t>
            </a:r>
          </a:p>
          <a:p>
            <a:pPr marL="457200" indent="-457200">
              <a:buFont typeface="+mj-lt"/>
              <a:buAutoNum type="arabicPeriod"/>
            </a:pPr>
            <a:endParaRPr lang="en-US" altLang="ja-JP" sz="2000" dirty="0" smtClean="0">
              <a:solidFill>
                <a:srgbClr val="843C0C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000" dirty="0" smtClean="0">
                <a:solidFill>
                  <a:srgbClr val="843C0C"/>
                </a:solidFill>
              </a:rPr>
              <a:t>大分県生活環境部</a:t>
            </a:r>
            <a:r>
              <a:rPr lang="en-US" altLang="ja-JP" sz="2000" dirty="0" smtClean="0">
                <a:solidFill>
                  <a:srgbClr val="843C0C"/>
                </a:solidFill>
              </a:rPr>
              <a:t>, </a:t>
            </a:r>
            <a:r>
              <a:rPr lang="ja-JP" altLang="en-US" sz="2000" dirty="0" smtClean="0">
                <a:solidFill>
                  <a:srgbClr val="843C0C"/>
                </a:solidFill>
              </a:rPr>
              <a:t>女性の視点からの防災パンフレット</a:t>
            </a:r>
            <a:r>
              <a:rPr lang="en-US" altLang="ja-JP" sz="2000" dirty="0" smtClean="0">
                <a:solidFill>
                  <a:srgbClr val="843C0C"/>
                </a:solidFill>
              </a:rPr>
              <a:t>,</a:t>
            </a:r>
            <a:r>
              <a:rPr lang="ja-JP" altLang="en-US" sz="2000" dirty="0" smtClean="0">
                <a:solidFill>
                  <a:srgbClr val="843C0C"/>
                </a:solidFill>
              </a:rPr>
              <a:t>　</a:t>
            </a:r>
            <a:r>
              <a:rPr lang="en-US" altLang="ja-JP" sz="2000" dirty="0" smtClean="0">
                <a:solidFill>
                  <a:srgbClr val="843C0C"/>
                </a:solidFill>
              </a:rPr>
              <a:t>https</a:t>
            </a:r>
            <a:r>
              <a:rPr lang="en-US" altLang="ja-JP" sz="2000" dirty="0">
                <a:solidFill>
                  <a:srgbClr val="843C0C"/>
                </a:solidFill>
              </a:rPr>
              <a:t>://</a:t>
            </a:r>
            <a:r>
              <a:rPr lang="en-US" altLang="ja-JP" sz="2000" dirty="0" smtClean="0">
                <a:solidFill>
                  <a:srgbClr val="843C0C"/>
                </a:solidFill>
              </a:rPr>
              <a:t>www.pref.oita.jp/uploaded/attachment/2066609.pdf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2000" dirty="0" smtClean="0">
              <a:solidFill>
                <a:srgbClr val="843C0C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000" dirty="0" smtClean="0">
                <a:solidFill>
                  <a:srgbClr val="843C0C"/>
                </a:solidFill>
              </a:rPr>
              <a:t>住環境価値向上事業協同組合</a:t>
            </a:r>
            <a:r>
              <a:rPr lang="en-US" altLang="ja-JP" sz="2000" dirty="0" smtClean="0">
                <a:solidFill>
                  <a:srgbClr val="843C0C"/>
                </a:solidFill>
              </a:rPr>
              <a:t>, </a:t>
            </a:r>
            <a:r>
              <a:rPr lang="ja-JP" altLang="en-US" sz="2000" dirty="0">
                <a:solidFill>
                  <a:srgbClr val="843C0C"/>
                </a:solidFill>
              </a:rPr>
              <a:t>避難所が抱える</a:t>
            </a:r>
            <a:r>
              <a:rPr lang="ja-JP" altLang="en-US" sz="2000" dirty="0" smtClean="0">
                <a:solidFill>
                  <a:srgbClr val="843C0C"/>
                </a:solidFill>
              </a:rPr>
              <a:t>問題</a:t>
            </a:r>
            <a:r>
              <a:rPr lang="en-US" altLang="ja-JP" sz="2000" dirty="0" smtClean="0">
                <a:solidFill>
                  <a:srgbClr val="843C0C"/>
                </a:solidFill>
              </a:rPr>
              <a:t>, http</a:t>
            </a:r>
            <a:r>
              <a:rPr lang="en-US" altLang="ja-JP" sz="2000" dirty="0">
                <a:solidFill>
                  <a:srgbClr val="843C0C"/>
                </a:solidFill>
              </a:rPr>
              <a:t>://</a:t>
            </a:r>
            <a:r>
              <a:rPr lang="en-US" altLang="ja-JP" sz="2000" dirty="0" smtClean="0">
                <a:solidFill>
                  <a:srgbClr val="843C0C"/>
                </a:solidFill>
              </a:rPr>
              <a:t>www.sarex.or.jp/chie/chiebukuro_3.pdf</a:t>
            </a:r>
          </a:p>
          <a:p>
            <a:pPr marL="457200" indent="-457200">
              <a:buFont typeface="+mj-lt"/>
              <a:buAutoNum type="arabicPeriod"/>
            </a:pPr>
            <a:endParaRPr lang="en-US" altLang="ja-JP" sz="2000" dirty="0" smtClean="0">
              <a:solidFill>
                <a:srgbClr val="843C0C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000" dirty="0" smtClean="0">
                <a:solidFill>
                  <a:srgbClr val="843C0C"/>
                </a:solidFill>
              </a:rPr>
              <a:t>府中町役場</a:t>
            </a:r>
            <a:r>
              <a:rPr lang="en-US" altLang="ja-JP" sz="2000" dirty="0" smtClean="0">
                <a:solidFill>
                  <a:srgbClr val="843C0C"/>
                </a:solidFill>
              </a:rPr>
              <a:t>, </a:t>
            </a:r>
            <a:r>
              <a:rPr lang="ja-JP" altLang="en-US" sz="2000" dirty="0" smtClean="0">
                <a:solidFill>
                  <a:srgbClr val="843C0C"/>
                </a:solidFill>
              </a:rPr>
              <a:t>マイナンバーカードの</a:t>
            </a:r>
            <a:r>
              <a:rPr lang="en-US" altLang="ja-JP" sz="2000" dirty="0" smtClean="0">
                <a:solidFill>
                  <a:srgbClr val="843C0C"/>
                </a:solidFill>
              </a:rPr>
              <a:t>IC</a:t>
            </a:r>
            <a:r>
              <a:rPr lang="ja-JP" altLang="en-US" sz="2000" dirty="0" smtClean="0">
                <a:solidFill>
                  <a:srgbClr val="843C0C"/>
                </a:solidFill>
              </a:rPr>
              <a:t>チップにはどのような情報が入っていますか</a:t>
            </a:r>
            <a:r>
              <a:rPr lang="en-US" altLang="ja-JP" sz="2000" dirty="0" smtClean="0">
                <a:solidFill>
                  <a:srgbClr val="843C0C"/>
                </a:solidFill>
              </a:rPr>
              <a:t>?, https</a:t>
            </a:r>
            <a:r>
              <a:rPr lang="en-US" altLang="ja-JP" sz="2000" dirty="0">
                <a:solidFill>
                  <a:srgbClr val="843C0C"/>
                </a:solidFill>
              </a:rPr>
              <a:t>://www.town.fuchu.hiroshima.jp/site/mynumber/31583.html</a:t>
            </a:r>
            <a:endParaRPr kumimoji="1" lang="en-US" altLang="ja-JP" sz="2000" dirty="0" smtClean="0">
              <a:solidFill>
                <a:srgbClr val="843C0C"/>
              </a:solidFill>
            </a:endParaRPr>
          </a:p>
          <a:p>
            <a:endParaRPr lang="en-US" altLang="ja-JP" sz="2000" dirty="0" smtClean="0">
              <a:solidFill>
                <a:srgbClr val="843C0C"/>
              </a:solidFill>
            </a:endParaRPr>
          </a:p>
          <a:p>
            <a:endParaRPr kumimoji="1" lang="ja-JP" altLang="en-US" sz="2000" dirty="0">
              <a:solidFill>
                <a:srgbClr val="843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649224" y="603504"/>
            <a:ext cx="10945368" cy="5650992"/>
          </a:xfrm>
          <a:prstGeom prst="roundRect">
            <a:avLst>
              <a:gd name="adj" fmla="val 5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44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209508"/>
              </p:ext>
            </p:extLst>
          </p:nvPr>
        </p:nvGraphicFramePr>
        <p:xfrm>
          <a:off x="1134735" y="2912554"/>
          <a:ext cx="10068703" cy="2695808"/>
        </p:xfrm>
        <a:graphic>
          <a:graphicData uri="http://schemas.openxmlformats.org/drawingml/2006/table">
            <a:tbl>
              <a:tblPr bandRow="1" bandCol="1">
                <a:tableStyleId>{912C8C85-51F0-491E-9774-3900AFEF0FD7}</a:tableStyleId>
              </a:tblPr>
              <a:tblGrid>
                <a:gridCol w="1101687">
                  <a:extLst>
                    <a:ext uri="{9D8B030D-6E8A-4147-A177-3AD203B41FA5}">
                      <a16:colId xmlns:a16="http://schemas.microsoft.com/office/drawing/2014/main" val="3934307547"/>
                    </a:ext>
                  </a:extLst>
                </a:gridCol>
                <a:gridCol w="2368627">
                  <a:extLst>
                    <a:ext uri="{9D8B030D-6E8A-4147-A177-3AD203B41FA5}">
                      <a16:colId xmlns:a16="http://schemas.microsoft.com/office/drawing/2014/main" val="1946524553"/>
                    </a:ext>
                  </a:extLst>
                </a:gridCol>
                <a:gridCol w="3811836">
                  <a:extLst>
                    <a:ext uri="{9D8B030D-6E8A-4147-A177-3AD203B41FA5}">
                      <a16:colId xmlns:a16="http://schemas.microsoft.com/office/drawing/2014/main" val="1485097221"/>
                    </a:ext>
                  </a:extLst>
                </a:gridCol>
                <a:gridCol w="2786553">
                  <a:extLst>
                    <a:ext uri="{9D8B030D-6E8A-4147-A177-3AD203B41FA5}">
                      <a16:colId xmlns:a16="http://schemas.microsoft.com/office/drawing/2014/main" val="3822772059"/>
                    </a:ext>
                  </a:extLst>
                </a:gridCol>
              </a:tblGrid>
              <a:tr h="203793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一次避難所</a:t>
                      </a:r>
                      <a:endParaRPr kumimoji="1" lang="ja-JP" altLang="en-US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二次避難所</a:t>
                      </a:r>
                      <a:endParaRPr kumimoji="1" lang="ja-JP" altLang="en-US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福祉避難所</a:t>
                      </a:r>
                      <a:endParaRPr kumimoji="1" lang="ja-JP" altLang="en-US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999677"/>
                  </a:ext>
                </a:extLst>
              </a:tr>
              <a:tr h="5996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開設時期</a:t>
                      </a:r>
                      <a:endParaRPr kumimoji="1" lang="en-US" altLang="ja-JP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発災当初</a:t>
                      </a:r>
                      <a:endParaRPr kumimoji="1" lang="ja-JP" alt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一次避難所開設後</a:t>
                      </a:r>
                      <a:endParaRPr kumimoji="1" lang="ja-JP" alt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発災当初</a:t>
                      </a:r>
                      <a:endParaRPr kumimoji="1" lang="ja-JP" alt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854909"/>
                  </a:ext>
                </a:extLst>
              </a:tr>
              <a:tr h="8813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対象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市区町村内に滞在する市民</a:t>
                      </a:r>
                      <a:endParaRPr kumimoji="1" lang="ja-JP" altLang="en-US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ja-JP" altLang="en-US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要介護</a:t>
                      </a:r>
                      <a:r>
                        <a:rPr lang="en-US" altLang="ja-JP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1~3</a:t>
                      </a:r>
                      <a:r>
                        <a:rPr lang="ja-JP" altLang="en-US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に認定されている在宅高齢者</a:t>
                      </a:r>
                      <a:r>
                        <a:rPr lang="ja-JP" altLang="en-US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</a:t>
                      </a:r>
                      <a:endParaRPr lang="en-US" altLang="ja-JP" sz="15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ja-JP" altLang="en-US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障</a:t>
                      </a:r>
                      <a:r>
                        <a:rPr lang="ja-JP" altLang="en-US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がい者及びその支援者、妊産婦</a:t>
                      </a:r>
                      <a:r>
                        <a:rPr lang="ja-JP" altLang="en-US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</a:t>
                      </a:r>
                      <a:endParaRPr lang="en-US" altLang="ja-JP" sz="15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ja-JP" altLang="en-US" sz="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乳児</a:t>
                      </a:r>
                      <a:r>
                        <a:rPr lang="ja-JP" altLang="en-US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及びその保護者</a:t>
                      </a:r>
                      <a:endParaRPr lang="en-US" altLang="ja-JP" sz="15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要介護</a:t>
                      </a:r>
                      <a:r>
                        <a:rPr lang="en-US" altLang="ja-JP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4~5</a:t>
                      </a:r>
                      <a:r>
                        <a:rPr lang="ja-JP" alt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に認定されている在宅高齢者、障がい者</a:t>
                      </a:r>
                      <a:endParaRPr lang="en-US" altLang="ja-JP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lang="ja-JP" alt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及びその支援者</a:t>
                      </a:r>
                      <a:endParaRPr kumimoji="1" lang="ja-JP" alt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368431"/>
                  </a:ext>
                </a:extLst>
              </a:tr>
              <a:tr h="8490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対象施設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小中学校、公立高校、</a:t>
                      </a:r>
                      <a:endParaRPr lang="en-US" altLang="ja-JP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生涯学習センター</a:t>
                      </a:r>
                      <a:endParaRPr lang="en-US" altLang="ja-JP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ひろば館やふれあい館、市民活動センター、コミュニティーセンターなど</a:t>
                      </a:r>
                      <a:endParaRPr kumimoji="1" lang="en-US" altLang="ja-JP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高齢者施設（入所・通所）及び障がい者</a:t>
                      </a:r>
                      <a:r>
                        <a:rPr kumimoji="1" lang="ja-JP" alt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施設</a:t>
                      </a:r>
                      <a:endParaRPr kumimoji="1" lang="en-US" altLang="ja-JP" sz="16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</a:t>
                      </a:r>
                      <a:r>
                        <a:rPr kumimoji="1" lang="ja-JP" alt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入所・通所）など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3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999519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1057463" y="2259853"/>
            <a:ext cx="2153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000" b="1" dirty="0" smtClean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000" b="1" dirty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種類の</a:t>
            </a:r>
            <a:r>
              <a:rPr lang="ja-JP" altLang="en-US" sz="2000" b="1" dirty="0" smtClean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避難所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864108" y="795178"/>
            <a:ext cx="10515600" cy="7074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>
                <a:solidFill>
                  <a:srgbClr val="FF9C2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現状</a:t>
            </a:r>
          </a:p>
        </p:txBody>
      </p:sp>
      <p:cxnSp>
        <p:nvCxnSpPr>
          <p:cNvPr id="10" name="直線コネクタ 9"/>
          <p:cNvCxnSpPr/>
          <p:nvPr/>
        </p:nvCxnSpPr>
        <p:spPr>
          <a:xfrm>
            <a:off x="2714156" y="1411111"/>
            <a:ext cx="6809182" cy="11289"/>
          </a:xfrm>
          <a:prstGeom prst="line">
            <a:avLst/>
          </a:prstGeom>
          <a:ln w="57150" cap="rnd">
            <a:solidFill>
              <a:srgbClr val="FF9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057463" y="1806551"/>
            <a:ext cx="4087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2000" b="1" dirty="0" smtClean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避難所</a:t>
            </a:r>
            <a:r>
              <a:rPr lang="ja-JP" altLang="en-US" sz="2000" b="1" dirty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生活の長期化</a:t>
            </a:r>
            <a:endParaRPr kumimoji="1" lang="ja-JP" altLang="en-US" sz="2000" b="1" dirty="0">
              <a:solidFill>
                <a:srgbClr val="843C0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06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649224" y="603504"/>
            <a:ext cx="10945368" cy="5650992"/>
          </a:xfrm>
          <a:prstGeom prst="roundRect">
            <a:avLst>
              <a:gd name="adj" fmla="val 5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44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64108" y="795178"/>
            <a:ext cx="10515600" cy="7074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 smtClean="0">
                <a:solidFill>
                  <a:srgbClr val="FF9C2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問題</a:t>
            </a:r>
            <a:endParaRPr lang="ja-JP" altLang="en-US" b="1" dirty="0">
              <a:solidFill>
                <a:srgbClr val="FF9C2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2714156" y="1411111"/>
            <a:ext cx="6809182" cy="11289"/>
          </a:xfrm>
          <a:prstGeom prst="line">
            <a:avLst/>
          </a:prstGeom>
          <a:ln w="57150" cap="rnd">
            <a:solidFill>
              <a:srgbClr val="FF9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/>
          <p:cNvGrpSpPr/>
          <p:nvPr/>
        </p:nvGrpSpPr>
        <p:grpSpPr>
          <a:xfrm>
            <a:off x="1691054" y="2118522"/>
            <a:ext cx="8855385" cy="3263430"/>
            <a:chOff x="1691054" y="2118522"/>
            <a:chExt cx="8855385" cy="3263430"/>
          </a:xfrm>
        </p:grpSpPr>
        <p:sp>
          <p:nvSpPr>
            <p:cNvPr id="10" name="角丸四角形 9"/>
            <p:cNvSpPr/>
            <p:nvPr/>
          </p:nvSpPr>
          <p:spPr>
            <a:xfrm>
              <a:off x="7697732" y="2118522"/>
              <a:ext cx="2848707" cy="326342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b="1" dirty="0">
                <a:solidFill>
                  <a:srgbClr val="548235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1691054" y="2118522"/>
              <a:ext cx="2848707" cy="326342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4694393" y="2118523"/>
              <a:ext cx="2848707" cy="326342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b="1" dirty="0">
                <a:solidFill>
                  <a:srgbClr val="548235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077914" y="3424920"/>
              <a:ext cx="207498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 smtClean="0">
                  <a:solidFill>
                    <a:srgbClr val="843C0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避難所の混雑</a:t>
              </a:r>
              <a:endParaRPr kumimoji="1" lang="en-US" altLang="ja-JP" b="1" dirty="0" smtClean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just"/>
              <a:endParaRPr kumimoji="1" lang="en-US" altLang="ja-JP" sz="1000" b="1" dirty="0" smtClean="0">
                <a:solidFill>
                  <a:srgbClr val="843C0C"/>
                </a:solidFill>
              </a:endParaRPr>
            </a:p>
            <a:p>
              <a:pPr algn="just"/>
              <a:r>
                <a:rPr lang="ja-JP" altLang="en-US" sz="2000" dirty="0" smtClean="0">
                  <a:solidFill>
                    <a:srgbClr val="843C0C"/>
                  </a:solidFill>
                </a:rPr>
                <a:t>約</a:t>
              </a:r>
              <a:r>
                <a:rPr lang="en-US" altLang="ja-JP" sz="2000" dirty="0" smtClean="0">
                  <a:solidFill>
                    <a:srgbClr val="843C0C"/>
                  </a:solidFill>
                </a:rPr>
                <a:t>20%</a:t>
              </a:r>
              <a:r>
                <a:rPr lang="ja-JP" altLang="en-US" sz="2000" dirty="0" smtClean="0">
                  <a:solidFill>
                    <a:srgbClr val="843C0C"/>
                  </a:solidFill>
                </a:rPr>
                <a:t>以上の避難所で定員オーバー</a:t>
              </a:r>
              <a:endParaRPr kumimoji="1" lang="ja-JP" altLang="en-US" sz="2000" dirty="0">
                <a:solidFill>
                  <a:srgbClr val="843C0C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944973" y="3424920"/>
              <a:ext cx="234754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b="1" dirty="0" smtClean="0">
                  <a:solidFill>
                    <a:srgbClr val="843C0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不十分な物資</a:t>
              </a:r>
              <a:r>
                <a:rPr lang="ja-JP" altLang="en-US" b="1" dirty="0">
                  <a:solidFill>
                    <a:srgbClr val="843C0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の供給</a:t>
              </a:r>
              <a:endParaRPr kumimoji="1" lang="en-US" altLang="ja-JP" b="1" dirty="0" smtClean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kumimoji="1" lang="en-US" altLang="ja-JP" sz="1000" b="1" dirty="0" smtClean="0">
                <a:solidFill>
                  <a:srgbClr val="843C0C"/>
                </a:solidFill>
              </a:endParaRPr>
            </a:p>
            <a:p>
              <a:pPr algn="just"/>
              <a:r>
                <a:rPr lang="ja-JP" altLang="en-US" sz="2000" dirty="0">
                  <a:solidFill>
                    <a:srgbClr val="843C0C"/>
                  </a:solidFill>
                </a:rPr>
                <a:t>女性用品、育児・介護用品のスムーズな支給がされない</a:t>
              </a:r>
              <a:endParaRPr kumimoji="1" lang="ja-JP" altLang="en-US" sz="2000" dirty="0">
                <a:solidFill>
                  <a:srgbClr val="843C0C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8084592" y="3424920"/>
              <a:ext cx="207498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b="1" dirty="0" smtClean="0">
                  <a:solidFill>
                    <a:srgbClr val="843C0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運営管理の負担</a:t>
              </a:r>
              <a:endParaRPr kumimoji="1" lang="en-US" altLang="ja-JP" b="1" dirty="0" smtClean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endParaRPr kumimoji="1" lang="en-US" altLang="ja-JP" sz="1000" b="1" dirty="0" smtClean="0">
                <a:solidFill>
                  <a:srgbClr val="843C0C"/>
                </a:solidFill>
              </a:endParaRPr>
            </a:p>
            <a:p>
              <a:pPr algn="just"/>
              <a:r>
                <a:rPr lang="ja-JP" altLang="en-US" sz="2000" dirty="0">
                  <a:solidFill>
                    <a:srgbClr val="843C0C"/>
                  </a:solidFill>
                </a:rPr>
                <a:t>様々な暴力の発生、女性ならではの</a:t>
              </a:r>
              <a:r>
                <a:rPr lang="ja-JP" altLang="en-US" sz="2000" dirty="0" smtClean="0">
                  <a:solidFill>
                    <a:srgbClr val="843C0C"/>
                  </a:solidFill>
                </a:rPr>
                <a:t>悩みの</a:t>
              </a:r>
              <a:r>
                <a:rPr lang="ja-JP" altLang="en-US" sz="2000" dirty="0">
                  <a:solidFill>
                    <a:srgbClr val="843C0C"/>
                  </a:solidFill>
                </a:rPr>
                <a:t>対応</a:t>
              </a:r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2084" y="2262245"/>
              <a:ext cx="1260000" cy="1260000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08" y="2284439"/>
              <a:ext cx="1260000" cy="1260000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3713" y="2509523"/>
              <a:ext cx="901794" cy="765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97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649224" y="603504"/>
            <a:ext cx="10945368" cy="5650992"/>
          </a:xfrm>
          <a:prstGeom prst="roundRect">
            <a:avLst>
              <a:gd name="adj" fmla="val 5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233840" y="2129607"/>
            <a:ext cx="5358938" cy="721566"/>
          </a:xfrm>
          <a:prstGeom prst="roundRect">
            <a:avLst/>
          </a:prstGeom>
          <a:noFill/>
          <a:ln w="38100">
            <a:solidFill>
              <a:srgbClr val="843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843C0C"/>
                </a:solidFill>
              </a:rPr>
              <a:t>避難民の把握・対応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5233840" y="3478188"/>
            <a:ext cx="5358938" cy="721566"/>
          </a:xfrm>
          <a:prstGeom prst="roundRect">
            <a:avLst/>
          </a:prstGeom>
          <a:noFill/>
          <a:ln w="38100">
            <a:solidFill>
              <a:srgbClr val="843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rgbClr val="843C0C"/>
                </a:solidFill>
              </a:rPr>
              <a:t>避難所</a:t>
            </a:r>
            <a:r>
              <a:rPr lang="ja-JP" altLang="en-US" sz="2000" b="1" dirty="0" smtClean="0">
                <a:solidFill>
                  <a:srgbClr val="843C0C"/>
                </a:solidFill>
              </a:rPr>
              <a:t>の自動振り分け</a:t>
            </a:r>
            <a:endParaRPr kumimoji="1" lang="ja-JP" altLang="en-US" sz="2000" b="1" dirty="0">
              <a:solidFill>
                <a:srgbClr val="843C0C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233840" y="4880774"/>
            <a:ext cx="5358938" cy="721566"/>
          </a:xfrm>
          <a:prstGeom prst="roundRect">
            <a:avLst/>
          </a:prstGeom>
          <a:noFill/>
          <a:ln w="38100">
            <a:solidFill>
              <a:srgbClr val="843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843C0C"/>
                </a:solidFill>
              </a:rPr>
              <a:t>物資の</a:t>
            </a:r>
            <a:r>
              <a:rPr kumimoji="1" lang="ja-JP" altLang="en-US" sz="2000" b="1" dirty="0" smtClean="0">
                <a:solidFill>
                  <a:srgbClr val="843C0C"/>
                </a:solidFill>
              </a:rPr>
              <a:t>自動分配</a:t>
            </a:r>
            <a:endParaRPr kumimoji="1" lang="ja-JP" altLang="en-US" sz="2000" b="1" dirty="0">
              <a:solidFill>
                <a:srgbClr val="843C0C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111895" y="1799980"/>
            <a:ext cx="3853946" cy="4157127"/>
          </a:xfrm>
          <a:prstGeom prst="roundRect">
            <a:avLst/>
          </a:prstGeom>
          <a:noFill/>
          <a:ln w="38100">
            <a:solidFill>
              <a:srgbClr val="843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82225" y="4677676"/>
            <a:ext cx="3483616" cy="974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sng" dirty="0">
                <a:solidFill>
                  <a:srgbClr val="548235"/>
                </a:solidFill>
              </a:rPr>
              <a:t>避難所の受付で扱う行政システム</a:t>
            </a:r>
            <a:endParaRPr kumimoji="1" lang="en-US" altLang="ja-JP" sz="2800" b="1" u="sng" dirty="0">
              <a:solidFill>
                <a:srgbClr val="548235"/>
              </a:solidFill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590" y="1943875"/>
            <a:ext cx="1602807" cy="1602807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590" y="3263314"/>
            <a:ext cx="1842809" cy="183740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" t="10591" r="8044" b="12423"/>
          <a:stretch/>
        </p:blipFill>
        <p:spPr>
          <a:xfrm rot="730783">
            <a:off x="10172482" y="4874503"/>
            <a:ext cx="1149472" cy="1064952"/>
          </a:xfrm>
          <a:prstGeom prst="rect">
            <a:avLst/>
          </a:prstGeom>
        </p:spPr>
      </p:pic>
      <p:sp>
        <p:nvSpPr>
          <p:cNvPr id="22" name="円形吹き出し 21"/>
          <p:cNvSpPr/>
          <p:nvPr/>
        </p:nvSpPr>
        <p:spPr>
          <a:xfrm rot="1649316">
            <a:off x="9061572" y="923739"/>
            <a:ext cx="2553563" cy="1066984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843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マイナンバーカード内の情報を基に</a:t>
            </a:r>
            <a:endParaRPr kumimoji="1" lang="ja-JP" altLang="en-US" dirty="0">
              <a:solidFill>
                <a:srgbClr val="843C0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1360567" y="2153840"/>
            <a:ext cx="3356601" cy="2218948"/>
          </a:xfrm>
          <a:prstGeom prst="round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b="1" dirty="0" err="1" smtClean="0">
                <a:solidFill>
                  <a:srgbClr val="FF9C2F"/>
                </a:solidFill>
              </a:rPr>
              <a:t>esKeep</a:t>
            </a:r>
            <a:endParaRPr kumimoji="1" lang="ja-JP" altLang="en-US" sz="4800" b="1" dirty="0">
              <a:solidFill>
                <a:srgbClr val="FF9C2F"/>
              </a:solidFill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864108" y="795178"/>
            <a:ext cx="10515600" cy="7074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>
                <a:solidFill>
                  <a:srgbClr val="FF9C2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提案するシステム</a:t>
            </a:r>
          </a:p>
        </p:txBody>
      </p:sp>
      <p:cxnSp>
        <p:nvCxnSpPr>
          <p:cNvPr id="17" name="直線コネクタ 16"/>
          <p:cNvCxnSpPr/>
          <p:nvPr/>
        </p:nvCxnSpPr>
        <p:spPr>
          <a:xfrm>
            <a:off x="2714156" y="1411111"/>
            <a:ext cx="6809182" cy="11289"/>
          </a:xfrm>
          <a:prstGeom prst="line">
            <a:avLst/>
          </a:prstGeom>
          <a:ln w="57150" cap="rnd">
            <a:solidFill>
              <a:srgbClr val="FF9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2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649224" y="603504"/>
            <a:ext cx="10945368" cy="5650992"/>
          </a:xfrm>
          <a:prstGeom prst="roundRect">
            <a:avLst>
              <a:gd name="adj" fmla="val 5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44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22296" y="716636"/>
            <a:ext cx="10098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b="1" dirty="0" err="1" smtClean="0">
                <a:solidFill>
                  <a:srgbClr val="FF9C2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esKeep</a:t>
            </a:r>
            <a:r>
              <a:rPr lang="ja-JP" altLang="en-US" sz="4400" b="1" dirty="0" smtClean="0">
                <a:solidFill>
                  <a:srgbClr val="FF9C2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を稼働するにあたって</a:t>
            </a:r>
            <a:endParaRPr kumimoji="1" lang="en-US" altLang="ja-JP" sz="4400" b="1" i="0" strike="noStrike" kern="1200" cap="none" spc="0" normalizeH="0" baseline="0" noProof="0" dirty="0">
              <a:ln>
                <a:noFill/>
              </a:ln>
              <a:solidFill>
                <a:srgbClr val="FF9C2F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420880" y="1819563"/>
            <a:ext cx="4430816" cy="4184073"/>
          </a:xfrm>
          <a:prstGeom prst="roundRect">
            <a:avLst/>
          </a:prstGeom>
          <a:noFill/>
          <a:ln w="38100">
            <a:solidFill>
              <a:srgbClr val="843C0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35" name="角丸四角形 34"/>
          <p:cNvSpPr/>
          <p:nvPr/>
        </p:nvSpPr>
        <p:spPr>
          <a:xfrm>
            <a:off x="6513254" y="1819563"/>
            <a:ext cx="4430816" cy="4184073"/>
          </a:xfrm>
          <a:prstGeom prst="roundRect">
            <a:avLst/>
          </a:prstGeom>
          <a:noFill/>
          <a:ln w="38100">
            <a:solidFill>
              <a:srgbClr val="843C0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116817" y="2040439"/>
            <a:ext cx="3038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マイナンバーカード</a:t>
            </a:r>
            <a:endParaRPr kumimoji="1" lang="ja-JP" altLang="en-US" sz="2400" b="1" dirty="0">
              <a:solidFill>
                <a:srgbClr val="843C0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コンテンツ プレースホルダー 2"/>
          <p:cNvSpPr txBox="1">
            <a:spLocks/>
          </p:cNvSpPr>
          <p:nvPr/>
        </p:nvSpPr>
        <p:spPr>
          <a:xfrm>
            <a:off x="1656288" y="2612026"/>
            <a:ext cx="3960000" cy="2107755"/>
          </a:xfrm>
          <a:prstGeom prst="rect">
            <a:avLst/>
          </a:prstGeom>
        </p:spPr>
        <p:txBody>
          <a:bodyPr spc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2000" dirty="0" smtClean="0">
                <a:solidFill>
                  <a:srgbClr val="ED7D31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カードの紛失</a:t>
            </a:r>
            <a:r>
              <a:rPr lang="ja-JP" altLang="en-US" sz="2000" dirty="0">
                <a:solidFill>
                  <a:srgbClr val="ED7D31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や未作成に対応する</a:t>
            </a:r>
            <a:r>
              <a:rPr lang="ja-JP" altLang="en-US" sz="2000" dirty="0" smtClean="0">
                <a:solidFill>
                  <a:srgbClr val="ED7D31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ため</a:t>
            </a:r>
            <a:r>
              <a:rPr lang="ja-JP" altLang="en-US" sz="2000" noProof="0" dirty="0" smtClean="0">
                <a:solidFill>
                  <a:srgbClr val="ED7D31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マイナンバーの</a:t>
            </a:r>
            <a:r>
              <a:rPr lang="ja-JP" altLang="en-US" sz="2000" dirty="0" smtClean="0">
                <a:solidFill>
                  <a:srgbClr val="ED7D31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情報に生体情報（虹彩、静脈等）を紐づける。</a:t>
            </a:r>
            <a:endParaRPr lang="en-US" altLang="ja-JP" sz="2000" dirty="0">
              <a:solidFill>
                <a:srgbClr val="ED7D31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ja-JP" altLang="en-US" sz="2000" dirty="0" smtClean="0">
                <a:solidFill>
                  <a:srgbClr val="ED7D31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持病などマイナンバーから得られない情報は事前に登録してもらう。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420880" y="4030351"/>
            <a:ext cx="4580322" cy="2566391"/>
            <a:chOff x="1420880" y="4030351"/>
            <a:chExt cx="4580322" cy="2566391"/>
          </a:xfrm>
        </p:grpSpPr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880" y="4030351"/>
              <a:ext cx="2566391" cy="2566391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135" y="4078512"/>
              <a:ext cx="2470067" cy="2470067"/>
            </a:xfrm>
            <a:prstGeom prst="rect">
              <a:avLst/>
            </a:prstGeom>
          </p:spPr>
        </p:pic>
      </p:grpSp>
      <p:sp>
        <p:nvSpPr>
          <p:cNvPr id="42" name="テキスト ボックス 41"/>
          <p:cNvSpPr txBox="1"/>
          <p:nvPr/>
        </p:nvSpPr>
        <p:spPr>
          <a:xfrm>
            <a:off x="7719694" y="2040438"/>
            <a:ext cx="20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843C0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避難所の区分</a:t>
            </a:r>
            <a:endParaRPr kumimoji="1" lang="ja-JP" altLang="en-US" sz="2400" b="1" dirty="0">
              <a:solidFill>
                <a:srgbClr val="843C0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コンテンツ プレースホルダー 2"/>
          <p:cNvSpPr txBox="1">
            <a:spLocks/>
          </p:cNvSpPr>
          <p:nvPr/>
        </p:nvSpPr>
        <p:spPr>
          <a:xfrm>
            <a:off x="6748662" y="2612025"/>
            <a:ext cx="3960000" cy="2109600"/>
          </a:xfrm>
          <a:prstGeom prst="rect">
            <a:avLst/>
          </a:prstGeom>
        </p:spPr>
        <p:txBody>
          <a:bodyPr spc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2000" dirty="0" smtClean="0">
                <a:solidFill>
                  <a:srgbClr val="ED7D31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二次避難所の区分を対象者の特徴に合わせて細かく分割する。</a:t>
            </a:r>
            <a:endParaRPr lang="en-US" altLang="ja-JP" sz="2000" dirty="0" smtClean="0">
              <a:solidFill>
                <a:srgbClr val="ED7D31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2000" dirty="0" smtClean="0">
                <a:solidFill>
                  <a:srgbClr val="ED7D31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例：障がい者及びその支援者</a:t>
            </a:r>
            <a:r>
              <a:rPr lang="en-US" altLang="ja-JP" sz="2000" dirty="0" smtClean="0">
                <a:solidFill>
                  <a:srgbClr val="ED7D31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000" dirty="0" smtClean="0">
                <a:solidFill>
                  <a:srgbClr val="ED7D31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女性</a:t>
            </a:r>
            <a:r>
              <a:rPr lang="en-US" altLang="ja-JP" sz="2000" dirty="0" smtClean="0">
                <a:solidFill>
                  <a:srgbClr val="ED7D31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000" dirty="0" smtClean="0">
                <a:solidFill>
                  <a:srgbClr val="ED7D31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ファミリー</a:t>
            </a:r>
            <a:r>
              <a:rPr lang="en-US" altLang="ja-JP" sz="2000" dirty="0" smtClean="0">
                <a:solidFill>
                  <a:srgbClr val="ED7D31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000" dirty="0" smtClean="0">
                <a:solidFill>
                  <a:srgbClr val="ED7D31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妊婦</a:t>
            </a:r>
            <a:r>
              <a:rPr lang="en-US" altLang="ja-JP" sz="2000" dirty="0" smtClean="0">
                <a:solidFill>
                  <a:srgbClr val="ED7D31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000" dirty="0" smtClean="0">
                <a:solidFill>
                  <a:srgbClr val="ED7D31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高齢者</a:t>
            </a:r>
            <a:r>
              <a:rPr lang="en-US" altLang="ja-JP" sz="2000" dirty="0" smtClean="0">
                <a:solidFill>
                  <a:srgbClr val="ED7D31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6634208" y="4164313"/>
            <a:ext cx="4486108" cy="1830258"/>
            <a:chOff x="6634208" y="4164313"/>
            <a:chExt cx="4486108" cy="1830258"/>
          </a:xfrm>
        </p:grpSpPr>
        <p:pic>
          <p:nvPicPr>
            <p:cNvPr id="44" name="図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908" y="4164313"/>
              <a:ext cx="1440000" cy="1440000"/>
            </a:xfrm>
            <a:prstGeom prst="rect">
              <a:avLst/>
            </a:prstGeom>
          </p:spPr>
        </p:pic>
        <p:pic>
          <p:nvPicPr>
            <p:cNvPr id="45" name="図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4208" y="4994890"/>
              <a:ext cx="900000" cy="900000"/>
            </a:xfrm>
            <a:prstGeom prst="rect">
              <a:avLst/>
            </a:prstGeom>
          </p:spPr>
        </p:pic>
        <p:pic>
          <p:nvPicPr>
            <p:cNvPr id="46" name="図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544" y="4174555"/>
              <a:ext cx="1440000" cy="1440000"/>
            </a:xfrm>
            <a:prstGeom prst="rect">
              <a:avLst/>
            </a:prstGeom>
          </p:spPr>
        </p:pic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280" y="5060907"/>
              <a:ext cx="900000" cy="900000"/>
            </a:xfrm>
            <a:prstGeom prst="rect">
              <a:avLst/>
            </a:prstGeom>
          </p:spPr>
        </p:pic>
        <p:pic>
          <p:nvPicPr>
            <p:cNvPr id="48" name="図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316" y="4192906"/>
              <a:ext cx="1440000" cy="1440000"/>
            </a:xfrm>
            <a:prstGeom prst="rect">
              <a:avLst/>
            </a:prstGeom>
          </p:spPr>
        </p:pic>
        <p:pic>
          <p:nvPicPr>
            <p:cNvPr id="49" name="図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1032" y="5094571"/>
              <a:ext cx="900000" cy="900000"/>
            </a:xfrm>
            <a:prstGeom prst="rect">
              <a:avLst/>
            </a:prstGeom>
          </p:spPr>
        </p:pic>
      </p:grpSp>
      <p:cxnSp>
        <p:nvCxnSpPr>
          <p:cNvPr id="21" name="直線コネクタ 20"/>
          <p:cNvCxnSpPr/>
          <p:nvPr/>
        </p:nvCxnSpPr>
        <p:spPr>
          <a:xfrm>
            <a:off x="2714156" y="1411111"/>
            <a:ext cx="6809182" cy="11289"/>
          </a:xfrm>
          <a:prstGeom prst="line">
            <a:avLst/>
          </a:prstGeom>
          <a:ln w="57150" cap="rnd">
            <a:solidFill>
              <a:srgbClr val="FF9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4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649224" y="603504"/>
            <a:ext cx="10945368" cy="5650992"/>
          </a:xfrm>
          <a:prstGeom prst="roundRect">
            <a:avLst>
              <a:gd name="adj" fmla="val 5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44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22221" y="1758541"/>
            <a:ext cx="5227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u="sng" dirty="0">
                <a:solidFill>
                  <a:srgbClr val="70AD47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避難</a:t>
            </a:r>
            <a:r>
              <a:rPr lang="ja-JP" altLang="en-US" sz="4000" b="1" u="sng" dirty="0" smtClean="0">
                <a:solidFill>
                  <a:srgbClr val="70AD47">
                    <a:lumMod val="75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民管理機能</a:t>
            </a:r>
            <a:endParaRPr kumimoji="1" lang="en-US" altLang="ja-JP" sz="4000" b="1" i="0" u="sng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768736" y="428422"/>
            <a:ext cx="4819989" cy="6001156"/>
            <a:chOff x="768736" y="428422"/>
            <a:chExt cx="4819989" cy="6001156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736" y="763881"/>
              <a:ext cx="2074105" cy="2074105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841" y="428422"/>
              <a:ext cx="2745884" cy="2745884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664" y="3154744"/>
              <a:ext cx="3274834" cy="3274834"/>
            </a:xfrm>
            <a:prstGeom prst="rect">
              <a:avLst/>
            </a:prstGeom>
          </p:spPr>
        </p:pic>
        <p:cxnSp>
          <p:nvCxnSpPr>
            <p:cNvPr id="30" name="直線矢印コネクタ 29"/>
            <p:cNvCxnSpPr/>
            <p:nvPr/>
          </p:nvCxnSpPr>
          <p:spPr>
            <a:xfrm flipH="1">
              <a:off x="3678837" y="2847684"/>
              <a:ext cx="395858" cy="643380"/>
            </a:xfrm>
            <a:prstGeom prst="straightConnector1">
              <a:avLst/>
            </a:prstGeom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>
              <a:off x="2052758" y="2847684"/>
              <a:ext cx="521815" cy="669913"/>
            </a:xfrm>
            <a:prstGeom prst="straightConnector1">
              <a:avLst/>
            </a:prstGeom>
            <a:ln w="762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772009" y="2664638"/>
            <a:ext cx="5528409" cy="2699099"/>
          </a:xfrm>
          <a:prstGeom prst="rect">
            <a:avLst/>
          </a:prstGeom>
        </p:spPr>
        <p:txBody>
          <a:bodyPr spc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ja-JP" altLang="en-US" sz="2000" dirty="0">
                <a:solidFill>
                  <a:srgbClr val="ED7D31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マイナンバーカードを避難所入り口に設置した</a:t>
            </a:r>
            <a:r>
              <a:rPr lang="en-US" altLang="ja-JP" sz="2000" dirty="0">
                <a:solidFill>
                  <a:srgbClr val="ED7D31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IC</a:t>
            </a:r>
            <a:r>
              <a:rPr lang="ja-JP" altLang="en-US" sz="2000" dirty="0">
                <a:solidFill>
                  <a:srgbClr val="ED7D31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カードリーダーにかざして受付をする。</a:t>
            </a:r>
            <a:endParaRPr lang="en-US" altLang="ja-JP" sz="2000" dirty="0">
              <a:solidFill>
                <a:srgbClr val="ED7D31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defRPr/>
            </a:pPr>
            <a:r>
              <a:rPr lang="ja-JP" altLang="en-US" sz="2000" dirty="0">
                <a:solidFill>
                  <a:srgbClr val="ED7D31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マイナンバーカードの未作成や紛失した人は、生体認証での受付を行う。</a:t>
            </a:r>
            <a:endParaRPr lang="en-US" altLang="ja-JP" sz="2000" dirty="0">
              <a:solidFill>
                <a:srgbClr val="ED7D31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defRPr/>
            </a:pPr>
            <a:r>
              <a:rPr lang="ja-JP" altLang="en-US" sz="2000" dirty="0">
                <a:solidFill>
                  <a:srgbClr val="ED7D31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避難時のスムーズな入場が見込める。</a:t>
            </a:r>
            <a:endParaRPr lang="en-US" altLang="ja-JP" sz="2000" dirty="0">
              <a:solidFill>
                <a:srgbClr val="ED7D31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defRPr/>
            </a:pPr>
            <a:r>
              <a:rPr lang="ja-JP" altLang="en-US" sz="2000" dirty="0">
                <a:solidFill>
                  <a:srgbClr val="ED7D31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生活に必要な様々な情報を受付から一括で照会し、避難所にいる避難民の情報管理することができる。</a:t>
            </a:r>
          </a:p>
          <a:p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956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角丸四角形 44"/>
          <p:cNvSpPr/>
          <p:nvPr/>
        </p:nvSpPr>
        <p:spPr>
          <a:xfrm>
            <a:off x="649224" y="603504"/>
            <a:ext cx="10945368" cy="5650992"/>
          </a:xfrm>
          <a:prstGeom prst="roundRect">
            <a:avLst>
              <a:gd name="adj" fmla="val 5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44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847115" y="1724833"/>
            <a:ext cx="5378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避難所の自動</a:t>
            </a:r>
            <a:r>
              <a:rPr lang="ja-JP" alt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振り分け</a:t>
            </a:r>
            <a:endParaRPr lang="en-US" altLang="ja-JP" sz="4000" b="1" u="sng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5772009" y="2664638"/>
            <a:ext cx="5528409" cy="2354401"/>
          </a:xfrm>
          <a:prstGeom prst="rect">
            <a:avLst/>
          </a:prstGeom>
        </p:spPr>
        <p:txBody>
          <a:bodyPr spc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障害の有無、子育て世帯、妊婦、乳幼児という被災者のプロフィールに合わせた避難所に移動を促す。</a:t>
            </a:r>
            <a:endParaRPr lang="en-US" altLang="ja-JP" sz="2000" dirty="0" smtClean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避難所にあらかじめ設定された特徴</a:t>
            </a:r>
            <a:r>
              <a:rPr lang="en-US" altLang="ja-JP" sz="2000" dirty="0" smtClean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dirty="0" smtClean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子育て世帯のみの避難所、障害者のための設備が整った避難所等</a:t>
            </a:r>
            <a:r>
              <a:rPr lang="en-US" altLang="ja-JP" sz="2000" dirty="0" smtClean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000" dirty="0" smtClean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と一時避難所からの距離を考慮した避難所が割り当てられる。</a:t>
            </a:r>
            <a:r>
              <a:rPr lang="en-US" altLang="ja-JP" sz="2000" dirty="0" smtClean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dirty="0" smtClean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交通網の麻痺等を考え、徒歩で行ける距離</a:t>
            </a:r>
            <a:r>
              <a:rPr lang="en-US" altLang="ja-JP" sz="2000" dirty="0" smtClean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endParaRPr lang="ja-JP" altLang="en-US" sz="2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563153" y="1084364"/>
            <a:ext cx="5551791" cy="4993305"/>
            <a:chOff x="563153" y="1084364"/>
            <a:chExt cx="5551791" cy="4993305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44" t="17108" r="22254" b="19011"/>
            <a:stretch/>
          </p:blipFill>
          <p:spPr>
            <a:xfrm>
              <a:off x="2335114" y="1084364"/>
              <a:ext cx="1224526" cy="1348355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97" t="19365" r="10003" b="18074"/>
            <a:stretch/>
          </p:blipFill>
          <p:spPr>
            <a:xfrm>
              <a:off x="872334" y="3161211"/>
              <a:ext cx="1701568" cy="1361256"/>
            </a:xfrm>
            <a:prstGeom prst="rect">
              <a:avLst/>
            </a:prstGeom>
          </p:spPr>
        </p:pic>
        <p:pic>
          <p:nvPicPr>
            <p:cNvPr id="34" name="図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317" y="3934505"/>
              <a:ext cx="2143164" cy="2143164"/>
            </a:xfrm>
            <a:prstGeom prst="rect">
              <a:avLst/>
            </a:prstGeom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2" t="21198" r="9579" b="16372"/>
            <a:stretch/>
          </p:blipFill>
          <p:spPr>
            <a:xfrm>
              <a:off x="3628845" y="3700583"/>
              <a:ext cx="1630590" cy="1276968"/>
            </a:xfrm>
            <a:prstGeom prst="rect">
              <a:avLst/>
            </a:prstGeom>
          </p:spPr>
        </p:pic>
        <p:cxnSp>
          <p:nvCxnSpPr>
            <p:cNvPr id="36" name="直線矢印コネクタ 35"/>
            <p:cNvCxnSpPr/>
            <p:nvPr/>
          </p:nvCxnSpPr>
          <p:spPr>
            <a:xfrm flipH="1">
              <a:off x="1723118" y="2432719"/>
              <a:ext cx="1073894" cy="728492"/>
            </a:xfrm>
            <a:prstGeom prst="straightConnector1">
              <a:avLst/>
            </a:prstGeom>
            <a:ln w="762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>
              <a:off x="3022311" y="2442445"/>
              <a:ext cx="1074659" cy="1229602"/>
            </a:xfrm>
            <a:prstGeom prst="straightConnector1">
              <a:avLst/>
            </a:prstGeom>
            <a:ln w="762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38" name="グループ化 37"/>
            <p:cNvGrpSpPr/>
            <p:nvPr/>
          </p:nvGrpSpPr>
          <p:grpSpPr>
            <a:xfrm>
              <a:off x="563153" y="2802999"/>
              <a:ext cx="1286800" cy="537029"/>
              <a:chOff x="5277430" y="3756998"/>
              <a:chExt cx="1286800" cy="537029"/>
            </a:xfrm>
          </p:grpSpPr>
          <p:pic>
            <p:nvPicPr>
              <p:cNvPr id="46" name="図 4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395" b="30871"/>
              <a:stretch/>
            </p:blipFill>
            <p:spPr>
              <a:xfrm>
                <a:off x="5277430" y="3756998"/>
                <a:ext cx="1286800" cy="537029"/>
              </a:xfrm>
              <a:prstGeom prst="rect">
                <a:avLst/>
              </a:prstGeom>
            </p:spPr>
          </p:pic>
          <p:sp>
            <p:nvSpPr>
              <p:cNvPr id="47" name="テキスト ボックス 46"/>
              <p:cNvSpPr txBox="1"/>
              <p:nvPr/>
            </p:nvSpPr>
            <p:spPr>
              <a:xfrm>
                <a:off x="5517547" y="3897440"/>
                <a:ext cx="6339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/>
                  <a:t>女性</a:t>
                </a:r>
              </a:p>
            </p:txBody>
          </p:sp>
        </p:grpSp>
        <p:grpSp>
          <p:nvGrpSpPr>
            <p:cNvPr id="39" name="グループ化 38"/>
            <p:cNvGrpSpPr/>
            <p:nvPr/>
          </p:nvGrpSpPr>
          <p:grpSpPr>
            <a:xfrm>
              <a:off x="1302582" y="5524922"/>
              <a:ext cx="2352916" cy="529771"/>
              <a:chOff x="10473117" y="3853543"/>
              <a:chExt cx="1796885" cy="529771"/>
            </a:xfrm>
          </p:grpSpPr>
          <p:pic>
            <p:nvPicPr>
              <p:cNvPr id="43" name="図 4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648" b="34641"/>
              <a:stretch/>
            </p:blipFill>
            <p:spPr>
              <a:xfrm>
                <a:off x="10473117" y="3853543"/>
                <a:ext cx="1783079" cy="529771"/>
              </a:xfrm>
              <a:prstGeom prst="rect">
                <a:avLst/>
              </a:prstGeom>
            </p:spPr>
          </p:pic>
          <p:sp>
            <p:nvSpPr>
              <p:cNvPr id="44" name="テキスト ボックス 43"/>
              <p:cNvSpPr txBox="1"/>
              <p:nvPr/>
            </p:nvSpPr>
            <p:spPr>
              <a:xfrm>
                <a:off x="10841405" y="3986250"/>
                <a:ext cx="14285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/>
                  <a:t>ファミリー向け</a:t>
                </a:r>
              </a:p>
            </p:txBody>
          </p:sp>
        </p:grpSp>
        <p:grpSp>
          <p:nvGrpSpPr>
            <p:cNvPr id="40" name="グループ化 39"/>
            <p:cNvGrpSpPr/>
            <p:nvPr/>
          </p:nvGrpSpPr>
          <p:grpSpPr>
            <a:xfrm>
              <a:off x="3714303" y="3314119"/>
              <a:ext cx="2400641" cy="390052"/>
              <a:chOff x="9202282" y="6402854"/>
              <a:chExt cx="2989718" cy="428171"/>
            </a:xfrm>
          </p:grpSpPr>
          <p:pic>
            <p:nvPicPr>
              <p:cNvPr id="41" name="図 40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160" b="38072"/>
              <a:stretch/>
            </p:blipFill>
            <p:spPr>
              <a:xfrm>
                <a:off x="9202282" y="6402854"/>
                <a:ext cx="2989718" cy="428171"/>
              </a:xfrm>
              <a:prstGeom prst="rect">
                <a:avLst/>
              </a:prstGeom>
            </p:spPr>
          </p:pic>
          <p:sp>
            <p:nvSpPr>
              <p:cNvPr id="42" name="テキスト ボックス 41"/>
              <p:cNvSpPr txBox="1"/>
              <p:nvPr/>
            </p:nvSpPr>
            <p:spPr>
              <a:xfrm>
                <a:off x="9910256" y="6462046"/>
                <a:ext cx="1932002" cy="249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/>
                  <a:t>バリアフリー</a:t>
                </a:r>
                <a:endParaRPr kumimoji="1" lang="ja-JP" altLang="en-US" sz="1600" dirty="0"/>
              </a:p>
            </p:txBody>
          </p:sp>
        </p:grpSp>
      </p:grpSp>
      <p:cxnSp>
        <p:nvCxnSpPr>
          <p:cNvPr id="21" name="直線矢印コネクタ 20"/>
          <p:cNvCxnSpPr/>
          <p:nvPr/>
        </p:nvCxnSpPr>
        <p:spPr>
          <a:xfrm>
            <a:off x="2883083" y="2432719"/>
            <a:ext cx="39021" cy="1970316"/>
          </a:xfrm>
          <a:prstGeom prst="straightConnector1">
            <a:avLst/>
          </a:prstGeom>
          <a:ln w="76200" cap="flat" cmpd="sng" algn="ctr">
            <a:solidFill>
              <a:srgbClr val="A568D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4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649224" y="603504"/>
            <a:ext cx="10945368" cy="5650992"/>
          </a:xfrm>
          <a:prstGeom prst="roundRect">
            <a:avLst>
              <a:gd name="adj" fmla="val 5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888684" y="954719"/>
            <a:ext cx="4728021" cy="5070444"/>
            <a:chOff x="888684" y="954719"/>
            <a:chExt cx="4728021" cy="5070444"/>
          </a:xfrm>
        </p:grpSpPr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0" t="10591" r="8044" b="12423"/>
            <a:stretch/>
          </p:blipFill>
          <p:spPr>
            <a:xfrm rot="730783">
              <a:off x="2927719" y="2735763"/>
              <a:ext cx="1424191" cy="1319471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2" t="15449" b="19895"/>
            <a:stretch/>
          </p:blipFill>
          <p:spPr>
            <a:xfrm rot="20048935">
              <a:off x="2459189" y="3364511"/>
              <a:ext cx="880153" cy="667627"/>
            </a:xfrm>
            <a:prstGeom prst="rect">
              <a:avLst/>
            </a:prstGeom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96" t="3537" r="24277" b="6110"/>
            <a:stretch/>
          </p:blipFill>
          <p:spPr>
            <a:xfrm>
              <a:off x="888684" y="4288283"/>
              <a:ext cx="1069326" cy="1736880"/>
            </a:xfrm>
            <a:prstGeom prst="rect">
              <a:avLst/>
            </a:prstGeom>
          </p:spPr>
        </p:pic>
        <p:grpSp>
          <p:nvGrpSpPr>
            <p:cNvPr id="31" name="グループ化 30"/>
            <p:cNvGrpSpPr/>
            <p:nvPr/>
          </p:nvGrpSpPr>
          <p:grpSpPr>
            <a:xfrm>
              <a:off x="4214191" y="5018413"/>
              <a:ext cx="1402514" cy="942488"/>
              <a:chOff x="9456057" y="5671456"/>
              <a:chExt cx="1741122" cy="1040836"/>
            </a:xfrm>
          </p:grpSpPr>
          <p:pic>
            <p:nvPicPr>
              <p:cNvPr id="39" name="図 3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03" t="18706" r="21402" b="12230"/>
              <a:stretch/>
            </p:blipFill>
            <p:spPr>
              <a:xfrm>
                <a:off x="10335235" y="5671456"/>
                <a:ext cx="861944" cy="1040836"/>
              </a:xfrm>
              <a:prstGeom prst="rect">
                <a:avLst/>
              </a:prstGeom>
            </p:spPr>
          </p:pic>
          <p:pic>
            <p:nvPicPr>
              <p:cNvPr id="40" name="図 3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35" t="17778" r="21852" b="12063"/>
              <a:stretch/>
            </p:blipFill>
            <p:spPr>
              <a:xfrm>
                <a:off x="9456057" y="5701619"/>
                <a:ext cx="798288" cy="989280"/>
              </a:xfrm>
              <a:prstGeom prst="rect">
                <a:avLst/>
              </a:prstGeom>
            </p:spPr>
          </p:pic>
        </p:grpSp>
        <p:pic>
          <p:nvPicPr>
            <p:cNvPr id="32" name="図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40" t="19821" r="9355" b="23608"/>
            <a:stretch/>
          </p:blipFill>
          <p:spPr>
            <a:xfrm>
              <a:off x="980031" y="954719"/>
              <a:ext cx="1262743" cy="921657"/>
            </a:xfrm>
            <a:prstGeom prst="rect">
              <a:avLst/>
            </a:prstGeom>
          </p:spPr>
        </p:pic>
        <p:cxnSp>
          <p:nvCxnSpPr>
            <p:cNvPr id="33" name="直線矢印コネクタ 32"/>
            <p:cNvCxnSpPr/>
            <p:nvPr/>
          </p:nvCxnSpPr>
          <p:spPr>
            <a:xfrm flipH="1">
              <a:off x="1958010" y="4114800"/>
              <a:ext cx="846548" cy="6957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 flipH="1" flipV="1">
              <a:off x="1719470" y="1876376"/>
              <a:ext cx="1212573" cy="1085485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>
              <a:off x="4114800" y="4288283"/>
              <a:ext cx="807589" cy="75744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36" name="図 3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" t="20001" r="9219" b="19062"/>
            <a:stretch/>
          </p:blipFill>
          <p:spPr>
            <a:xfrm>
              <a:off x="1979024" y="4057311"/>
              <a:ext cx="527499" cy="377477"/>
            </a:xfrm>
            <a:prstGeom prst="rect">
              <a:avLst/>
            </a:prstGeom>
          </p:spPr>
        </p:pic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091" y="2051291"/>
              <a:ext cx="659298" cy="492519"/>
            </a:xfrm>
            <a:prstGeom prst="rect">
              <a:avLst/>
            </a:prstGeom>
          </p:spPr>
        </p:pic>
        <p:pic>
          <p:nvPicPr>
            <p:cNvPr id="38" name="図 3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36" t="12024" r="14329" b="10220"/>
            <a:stretch/>
          </p:blipFill>
          <p:spPr>
            <a:xfrm>
              <a:off x="4546487" y="4113592"/>
              <a:ext cx="561265" cy="642392"/>
            </a:xfrm>
            <a:prstGeom prst="rect">
              <a:avLst/>
            </a:prstGeom>
          </p:spPr>
        </p:pic>
      </p:grpSp>
      <p:sp>
        <p:nvSpPr>
          <p:cNvPr id="41" name="テキスト ボックス 40"/>
          <p:cNvSpPr txBox="1"/>
          <p:nvPr/>
        </p:nvSpPr>
        <p:spPr>
          <a:xfrm>
            <a:off x="5922221" y="1758541"/>
            <a:ext cx="5227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物資の分配</a:t>
            </a:r>
            <a:endParaRPr lang="en-US" altLang="ja-JP" sz="4000" b="1" u="sng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コンテンツ プレースホルダー 2"/>
          <p:cNvSpPr txBox="1">
            <a:spLocks/>
          </p:cNvSpPr>
          <p:nvPr/>
        </p:nvSpPr>
        <p:spPr>
          <a:xfrm>
            <a:off x="5772009" y="2664638"/>
            <a:ext cx="5528409" cy="2788308"/>
          </a:xfrm>
          <a:prstGeom prst="rect">
            <a:avLst/>
          </a:prstGeom>
        </p:spPr>
        <p:txBody>
          <a:bodyPr spc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自動に振り分けられた二次避難所に対して、特徴に合わせた物資を必要な量供給する。</a:t>
            </a:r>
            <a:endParaRPr lang="en-US" altLang="ja-JP" sz="2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必要な量を自動計算し、自動発注まで行う。</a:t>
            </a:r>
            <a:endParaRPr lang="en-US" altLang="ja-JP" sz="2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例：おむつ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離乳食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生理用品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粉ミルク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薬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おしりふき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その他衛生用品や食関連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アレルゲンを考慮したもの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ja-JP" altLang="en-US" sz="2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需要と供給が等しくなり、無駄になる物資が減る。</a:t>
            </a:r>
          </a:p>
          <a:p>
            <a:endParaRPr lang="ja-JP" altLang="en-US" sz="2000" dirty="0"/>
          </a:p>
          <a:p>
            <a:endParaRPr lang="ja-JP" altLang="en-US" sz="2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46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649224" y="603504"/>
            <a:ext cx="10945368" cy="5650992"/>
          </a:xfrm>
          <a:prstGeom prst="roundRect">
            <a:avLst>
              <a:gd name="adj" fmla="val 5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864108" y="795178"/>
            <a:ext cx="10515600" cy="7074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 smtClean="0">
                <a:solidFill>
                  <a:srgbClr val="FF9C2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メリット</a:t>
            </a:r>
            <a:endParaRPr lang="ja-JP" altLang="en-US" b="1" dirty="0">
              <a:solidFill>
                <a:srgbClr val="FF9C2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2714156" y="1411111"/>
            <a:ext cx="6809182" cy="11289"/>
          </a:xfrm>
          <a:prstGeom prst="line">
            <a:avLst/>
          </a:prstGeom>
          <a:ln w="57150" cap="rnd">
            <a:solidFill>
              <a:srgbClr val="FF9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/>
          <p:cNvGrpSpPr/>
          <p:nvPr/>
        </p:nvGrpSpPr>
        <p:grpSpPr>
          <a:xfrm>
            <a:off x="1025964" y="2488996"/>
            <a:ext cx="10185565" cy="2779095"/>
            <a:chOff x="1006997" y="2046010"/>
            <a:chExt cx="10185565" cy="2779095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006997" y="2056790"/>
              <a:ext cx="2338087" cy="2756216"/>
              <a:chOff x="1006997" y="2056790"/>
              <a:chExt cx="2338087" cy="2756216"/>
            </a:xfrm>
          </p:grpSpPr>
          <p:pic>
            <p:nvPicPr>
              <p:cNvPr id="21" name="図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031" y="2599031"/>
                <a:ext cx="1440000" cy="1440000"/>
              </a:xfrm>
              <a:prstGeom prst="rect">
                <a:avLst/>
              </a:prstGeom>
            </p:spPr>
          </p:pic>
          <p:sp>
            <p:nvSpPr>
              <p:cNvPr id="22" name="正方形/長方形 21"/>
              <p:cNvSpPr/>
              <p:nvPr/>
            </p:nvSpPr>
            <p:spPr>
              <a:xfrm>
                <a:off x="1155368" y="4051146"/>
                <a:ext cx="20313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b="1" dirty="0">
                    <a:solidFill>
                      <a:srgbClr val="54823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運営側の負担軽減</a:t>
                </a:r>
                <a:endParaRPr lang="en-US" altLang="ja-JP" b="1" dirty="0">
                  <a:solidFill>
                    <a:srgbClr val="548235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3" name="角丸四角形 22"/>
              <p:cNvSpPr/>
              <p:nvPr/>
            </p:nvSpPr>
            <p:spPr>
              <a:xfrm>
                <a:off x="1006997" y="2056790"/>
                <a:ext cx="2338087" cy="2756216"/>
              </a:xfrm>
              <a:prstGeom prst="roundRect">
                <a:avLst/>
              </a:prstGeom>
              <a:noFill/>
              <a:ln w="38100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4400" dirty="0">
                  <a:solidFill>
                    <a:schemeClr val="accent2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4" name="グループ化 3"/>
            <p:cNvGrpSpPr/>
            <p:nvPr/>
          </p:nvGrpSpPr>
          <p:grpSpPr>
            <a:xfrm>
              <a:off x="3586773" y="2047810"/>
              <a:ext cx="2338087" cy="2756216"/>
              <a:chOff x="3586773" y="2047810"/>
              <a:chExt cx="2338087" cy="2756216"/>
            </a:xfrm>
          </p:grpSpPr>
          <p:pic>
            <p:nvPicPr>
              <p:cNvPr id="25" name="図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6185" y="2608298"/>
                <a:ext cx="1440000" cy="1440000"/>
              </a:xfrm>
              <a:prstGeom prst="rect">
                <a:avLst/>
              </a:prstGeom>
            </p:spPr>
          </p:pic>
          <p:sp>
            <p:nvSpPr>
              <p:cNvPr id="26" name="正方形/長方形 25"/>
              <p:cNvSpPr/>
              <p:nvPr/>
            </p:nvSpPr>
            <p:spPr>
              <a:xfrm>
                <a:off x="3750522" y="4057971"/>
                <a:ext cx="20313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b="1" dirty="0">
                    <a:solidFill>
                      <a:srgbClr val="54823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避難所混雑の緩和</a:t>
                </a:r>
              </a:p>
            </p:txBody>
          </p:sp>
          <p:sp>
            <p:nvSpPr>
              <p:cNvPr id="27" name="角丸四角形 26"/>
              <p:cNvSpPr/>
              <p:nvPr/>
            </p:nvSpPr>
            <p:spPr>
              <a:xfrm>
                <a:off x="3586773" y="2047810"/>
                <a:ext cx="2338087" cy="2756216"/>
              </a:xfrm>
              <a:prstGeom prst="roundRect">
                <a:avLst/>
              </a:prstGeom>
              <a:noFill/>
              <a:ln w="38100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4400" dirty="0">
                  <a:solidFill>
                    <a:schemeClr val="accent2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5" name="グループ化 4"/>
            <p:cNvGrpSpPr/>
            <p:nvPr/>
          </p:nvGrpSpPr>
          <p:grpSpPr>
            <a:xfrm>
              <a:off x="6239537" y="2068889"/>
              <a:ext cx="2338087" cy="2756216"/>
              <a:chOff x="6239537" y="2068889"/>
              <a:chExt cx="2338087" cy="2756216"/>
            </a:xfrm>
          </p:grpSpPr>
          <p:pic>
            <p:nvPicPr>
              <p:cNvPr id="43" name="図 4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2578" y="2551992"/>
                <a:ext cx="1440000" cy="1440000"/>
              </a:xfrm>
              <a:prstGeom prst="rect">
                <a:avLst/>
              </a:prstGeom>
            </p:spPr>
          </p:pic>
          <p:sp>
            <p:nvSpPr>
              <p:cNvPr id="44" name="正方形/長方形 43"/>
              <p:cNvSpPr/>
              <p:nvPr/>
            </p:nvSpPr>
            <p:spPr>
              <a:xfrm>
                <a:off x="6499404" y="4048704"/>
                <a:ext cx="180049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b="1" dirty="0" smtClean="0">
                    <a:solidFill>
                      <a:srgbClr val="54823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避難民間の</a:t>
                </a:r>
                <a:endParaRPr lang="en-US" altLang="ja-JP" b="1" dirty="0" smtClean="0">
                  <a:solidFill>
                    <a:srgbClr val="548235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ctr"/>
                <a:r>
                  <a:rPr lang="ja-JP" altLang="en-US" b="1" dirty="0" smtClean="0">
                    <a:solidFill>
                      <a:srgbClr val="54823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トラブル</a:t>
                </a:r>
                <a:r>
                  <a:rPr lang="ja-JP" altLang="en-US" b="1" dirty="0">
                    <a:solidFill>
                      <a:srgbClr val="54823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の減少</a:t>
                </a:r>
              </a:p>
            </p:txBody>
          </p:sp>
          <p:sp>
            <p:nvSpPr>
              <p:cNvPr id="45" name="角丸四角形 44"/>
              <p:cNvSpPr/>
              <p:nvPr/>
            </p:nvSpPr>
            <p:spPr>
              <a:xfrm>
                <a:off x="6239537" y="2068889"/>
                <a:ext cx="2338087" cy="2756216"/>
              </a:xfrm>
              <a:prstGeom prst="roundRect">
                <a:avLst/>
              </a:prstGeom>
              <a:noFill/>
              <a:ln w="38100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4400" dirty="0">
                  <a:solidFill>
                    <a:schemeClr val="accent2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6" name="グループ化 5"/>
            <p:cNvGrpSpPr/>
            <p:nvPr/>
          </p:nvGrpSpPr>
          <p:grpSpPr>
            <a:xfrm>
              <a:off x="8854475" y="2046010"/>
              <a:ext cx="2338087" cy="2756216"/>
              <a:chOff x="8854475" y="2046010"/>
              <a:chExt cx="2338087" cy="2756216"/>
            </a:xfrm>
          </p:grpSpPr>
          <p:pic>
            <p:nvPicPr>
              <p:cNvPr id="46" name="図 4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1382" y="2599031"/>
                <a:ext cx="1440000" cy="1440000"/>
              </a:xfrm>
              <a:prstGeom prst="rect">
                <a:avLst/>
              </a:prstGeom>
            </p:spPr>
          </p:pic>
          <p:sp>
            <p:nvSpPr>
              <p:cNvPr id="47" name="正方形/長方形 46"/>
              <p:cNvSpPr/>
              <p:nvPr/>
            </p:nvSpPr>
            <p:spPr>
              <a:xfrm>
                <a:off x="9015719" y="4048298"/>
                <a:ext cx="20313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ja-JP" altLang="en-US" b="1" dirty="0">
                    <a:solidFill>
                      <a:srgbClr val="54823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支援物資</a:t>
                </a:r>
                <a:r>
                  <a:rPr lang="ja-JP" altLang="en-US" b="1" dirty="0" smtClean="0">
                    <a:solidFill>
                      <a:srgbClr val="54823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の</a:t>
                </a:r>
                <a:endParaRPr lang="en-US" altLang="ja-JP" b="1" dirty="0" smtClean="0">
                  <a:solidFill>
                    <a:srgbClr val="548235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pPr algn="ctr"/>
                <a:r>
                  <a:rPr lang="ja-JP" altLang="en-US" b="1" dirty="0" smtClean="0">
                    <a:solidFill>
                      <a:srgbClr val="54823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需要</a:t>
                </a:r>
                <a:r>
                  <a:rPr lang="ja-JP" altLang="en-US" b="1" dirty="0">
                    <a:solidFill>
                      <a:srgbClr val="548235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と供給の一致</a:t>
                </a:r>
              </a:p>
            </p:txBody>
          </p:sp>
          <p:sp>
            <p:nvSpPr>
              <p:cNvPr id="48" name="角丸四角形 47"/>
              <p:cNvSpPr/>
              <p:nvPr/>
            </p:nvSpPr>
            <p:spPr>
              <a:xfrm>
                <a:off x="8854475" y="2046010"/>
                <a:ext cx="2338087" cy="2756216"/>
              </a:xfrm>
              <a:prstGeom prst="roundRect">
                <a:avLst/>
              </a:prstGeom>
              <a:noFill/>
              <a:ln w="38100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4400" dirty="0">
                  <a:solidFill>
                    <a:schemeClr val="accent2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58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>
          <a:defRPr sz="4400" dirty="0">
            <a:solidFill>
              <a:schemeClr val="accent2">
                <a:lumMod val="50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720</Words>
  <Application>Microsoft Office PowerPoint</Application>
  <PresentationFormat>ワイド画面</PresentationFormat>
  <Paragraphs>98</Paragraphs>
  <Slides>12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メイリオ</vt:lpstr>
      <vt:lpstr>游ゴシック</vt:lpstr>
      <vt:lpstr>游ゴシック Light</vt:lpstr>
      <vt:lpstr>Arial</vt:lpstr>
      <vt:lpstr>Office テーマ</vt:lpstr>
      <vt:lpstr>esKeep ~避難民管理システム~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ICTコンテストパワポver.川口</dc:title>
  <dc:creator>川口　詩織</dc:creator>
  <cp:lastModifiedBy>岡田　安悠奈</cp:lastModifiedBy>
  <cp:revision>78</cp:revision>
  <dcterms:created xsi:type="dcterms:W3CDTF">2023-08-03T07:37:59Z</dcterms:created>
  <dcterms:modified xsi:type="dcterms:W3CDTF">2023-09-01T01:54:19Z</dcterms:modified>
</cp:coreProperties>
</file>