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3" r:id="rId5"/>
    <p:sldId id="295" r:id="rId6"/>
    <p:sldId id="271" r:id="rId7"/>
    <p:sldId id="291" r:id="rId8"/>
    <p:sldId id="296" r:id="rId9"/>
    <p:sldId id="274" r:id="rId10"/>
    <p:sldId id="280" r:id="rId11"/>
    <p:sldId id="275" r:id="rId12"/>
    <p:sldId id="279" r:id="rId13"/>
    <p:sldId id="277" r:id="rId14"/>
    <p:sldId id="281" r:id="rId15"/>
    <p:sldId id="292" r:id="rId16"/>
    <p:sldId id="283" r:id="rId17"/>
    <p:sldId id="293" r:id="rId18"/>
    <p:sldId id="294" r:id="rId19"/>
    <p:sldId id="285" r:id="rId20"/>
    <p:sldId id="259" r:id="rId21"/>
    <p:sldId id="289" r:id="rId22"/>
    <p:sldId id="264"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A1E474-04F4-4D93-BE9D-68CAC3F20C37}" v="276" dt="2022-09-27T05:51:07.047"/>
    <p1510:client id="{3210D4DE-7294-4169-B916-CC1DD438DD13}" v="16" dt="2022-09-26T01:55:08.449"/>
    <p1510:client id="{47486CCD-2764-42BD-99D1-1699C3120984}" v="149" dt="2022-09-27T06:14:36.739"/>
    <p1510:client id="{4B825139-E300-4DA1-BFBF-3A3BBBDC00C0}" v="14" dt="2022-09-28T06:02:45.211"/>
    <p1510:client id="{68026C18-64AF-4714-A08B-BB0798F6A74E}" v="6" dt="2022-09-27T06:05:34.579"/>
    <p1510:client id="{986134A5-5993-4006-AB2C-EBEC2A6FE711}" v="45" dt="2022-09-28T00:32:55.229"/>
    <p1510:client id="{A6C733A6-BF97-449F-B09A-42CD777B5C46}" v="6" dt="2022-09-27T05:49:27.671"/>
    <p1510:client id="{ABBE9808-946D-4062-8E94-481238448689}" v="175" dt="2022-09-27T05:17:36.139"/>
    <p1510:client id="{CA991972-4338-4FC7-A448-6A9706304008}" v="757" dt="2022-09-27T05:55:16.305"/>
    <p1510:client id="{DDBC9C45-038E-4612-98AA-C35010F639DA}" v="70" dt="2022-09-27T05:48:40.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7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平出　晴紀" userId="S::oom2225013@stu.o-hara.ac.jp::fc54548b-45b4-4891-bd77-e5636a08644d" providerId="AD" clId="Web-{CA991972-4338-4FC7-A448-6A9706304008}"/>
    <pc:docChg chg="addSld delSld modSld sldOrd">
      <pc:chgData name="平出　晴紀" userId="S::oom2225013@stu.o-hara.ac.jp::fc54548b-45b4-4891-bd77-e5636a08644d" providerId="AD" clId="Web-{CA991972-4338-4FC7-A448-6A9706304008}" dt="2022-09-27T05:55:14.414" v="589" actId="20577"/>
      <pc:docMkLst>
        <pc:docMk/>
      </pc:docMkLst>
      <pc:sldChg chg="addSp delSp modSp ord">
        <pc:chgData name="平出　晴紀" userId="S::oom2225013@stu.o-hara.ac.jp::fc54548b-45b4-4891-bd77-e5636a08644d" providerId="AD" clId="Web-{CA991972-4338-4FC7-A448-6A9706304008}" dt="2022-09-27T04:54:35.632" v="199" actId="1076"/>
        <pc:sldMkLst>
          <pc:docMk/>
          <pc:sldMk cId="3457672499" sldId="271"/>
        </pc:sldMkLst>
        <pc:spChg chg="del mod">
          <ac:chgData name="平出　晴紀" userId="S::oom2225013@stu.o-hara.ac.jp::fc54548b-45b4-4891-bd77-e5636a08644d" providerId="AD" clId="Web-{CA991972-4338-4FC7-A448-6A9706304008}" dt="2022-09-27T04:53:13.533" v="138"/>
          <ac:spMkLst>
            <pc:docMk/>
            <pc:sldMk cId="3457672499" sldId="271"/>
            <ac:spMk id="3" creationId="{D2390BB9-9270-0C21-CAAB-344B065BEFB8}"/>
          </ac:spMkLst>
        </pc:spChg>
        <pc:spChg chg="add del mod">
          <ac:chgData name="平出　晴紀" userId="S::oom2225013@stu.o-hara.ac.jp::fc54548b-45b4-4891-bd77-e5636a08644d" providerId="AD" clId="Web-{CA991972-4338-4FC7-A448-6A9706304008}" dt="2022-09-27T04:49:01.969" v="34"/>
          <ac:spMkLst>
            <pc:docMk/>
            <pc:sldMk cId="3457672499" sldId="271"/>
            <ac:spMk id="5" creationId="{003B51E9-6D88-469F-AE4F-C717768D617A}"/>
          </ac:spMkLst>
        </pc:spChg>
        <pc:spChg chg="add del mod">
          <ac:chgData name="平出　晴紀" userId="S::oom2225013@stu.o-hara.ac.jp::fc54548b-45b4-4891-bd77-e5636a08644d" providerId="AD" clId="Web-{CA991972-4338-4FC7-A448-6A9706304008}" dt="2022-09-27T04:49:34.596" v="41"/>
          <ac:spMkLst>
            <pc:docMk/>
            <pc:sldMk cId="3457672499" sldId="271"/>
            <ac:spMk id="6" creationId="{B4D02905-CFDB-17CA-2FB7-9F1B22229A78}"/>
          </ac:spMkLst>
        </pc:spChg>
        <pc:spChg chg="add mod">
          <ac:chgData name="平出　晴紀" userId="S::oom2225013@stu.o-hara.ac.jp::fc54548b-45b4-4891-bd77-e5636a08644d" providerId="AD" clId="Web-{CA991972-4338-4FC7-A448-6A9706304008}" dt="2022-09-27T04:53:54.598" v="174" actId="1076"/>
          <ac:spMkLst>
            <pc:docMk/>
            <pc:sldMk cId="3457672499" sldId="271"/>
            <ac:spMk id="7" creationId="{A387ECCA-B9AA-7477-DED7-CBF8131D0479}"/>
          </ac:spMkLst>
        </pc:spChg>
        <pc:spChg chg="add mod">
          <ac:chgData name="平出　晴紀" userId="S::oom2225013@stu.o-hara.ac.jp::fc54548b-45b4-4891-bd77-e5636a08644d" providerId="AD" clId="Web-{CA991972-4338-4FC7-A448-6A9706304008}" dt="2022-09-27T04:53:55.879" v="175" actId="1076"/>
          <ac:spMkLst>
            <pc:docMk/>
            <pc:sldMk cId="3457672499" sldId="271"/>
            <ac:spMk id="8" creationId="{33B6119C-8FC3-07AC-0B7F-80B9423D7661}"/>
          </ac:spMkLst>
        </pc:spChg>
        <pc:spChg chg="add mod">
          <ac:chgData name="平出　晴紀" userId="S::oom2225013@stu.o-hara.ac.jp::fc54548b-45b4-4891-bd77-e5636a08644d" providerId="AD" clId="Web-{CA991972-4338-4FC7-A448-6A9706304008}" dt="2022-09-27T04:53:07.829" v="136" actId="20577"/>
          <ac:spMkLst>
            <pc:docMk/>
            <pc:sldMk cId="3457672499" sldId="271"/>
            <ac:spMk id="9" creationId="{9351EF9A-A461-27A8-9242-20A24EA56662}"/>
          </ac:spMkLst>
        </pc:spChg>
        <pc:spChg chg="add mod">
          <ac:chgData name="平出　晴紀" userId="S::oom2225013@stu.o-hara.ac.jp::fc54548b-45b4-4891-bd77-e5636a08644d" providerId="AD" clId="Web-{CA991972-4338-4FC7-A448-6A9706304008}" dt="2022-09-27T04:54:35.632" v="199" actId="1076"/>
          <ac:spMkLst>
            <pc:docMk/>
            <pc:sldMk cId="3457672499" sldId="271"/>
            <ac:spMk id="11" creationId="{D4CFFA36-091E-DD9F-59E6-F5A0F02FDB56}"/>
          </ac:spMkLst>
        </pc:spChg>
        <pc:picChg chg="add mod">
          <ac:chgData name="平出　晴紀" userId="S::oom2225013@stu.o-hara.ac.jp::fc54548b-45b4-4891-bd77-e5636a08644d" providerId="AD" clId="Web-{CA991972-4338-4FC7-A448-6A9706304008}" dt="2022-09-27T04:48:22.748" v="23" actId="1076"/>
          <ac:picMkLst>
            <pc:docMk/>
            <pc:sldMk cId="3457672499" sldId="271"/>
            <ac:picMk id="4" creationId="{CACB80B0-C131-B1CF-7060-671298B29E0B}"/>
          </ac:picMkLst>
        </pc:picChg>
      </pc:sldChg>
      <pc:sldChg chg="modSp">
        <pc:chgData name="平出　晴紀" userId="S::oom2225013@stu.o-hara.ac.jp::fc54548b-45b4-4891-bd77-e5636a08644d" providerId="AD" clId="Web-{CA991972-4338-4FC7-A448-6A9706304008}" dt="2022-09-27T05:50:21.405" v="434" actId="20577"/>
        <pc:sldMkLst>
          <pc:docMk/>
          <pc:sldMk cId="3914664946" sldId="274"/>
        </pc:sldMkLst>
        <pc:spChg chg="mod">
          <ac:chgData name="平出　晴紀" userId="S::oom2225013@stu.o-hara.ac.jp::fc54548b-45b4-4891-bd77-e5636a08644d" providerId="AD" clId="Web-{CA991972-4338-4FC7-A448-6A9706304008}" dt="2022-09-27T05:50:21.405" v="434" actId="20577"/>
          <ac:spMkLst>
            <pc:docMk/>
            <pc:sldMk cId="3914664946" sldId="274"/>
            <ac:spMk id="3" creationId="{DCD0DF45-55CD-EF88-1125-E9AEA13756BF}"/>
          </ac:spMkLst>
        </pc:spChg>
      </pc:sldChg>
      <pc:sldChg chg="addSp delSp modSp">
        <pc:chgData name="平出　晴紀" userId="S::oom2225013@stu.o-hara.ac.jp::fc54548b-45b4-4891-bd77-e5636a08644d" providerId="AD" clId="Web-{CA991972-4338-4FC7-A448-6A9706304008}" dt="2022-09-27T05:41:56.279" v="313" actId="14100"/>
        <pc:sldMkLst>
          <pc:docMk/>
          <pc:sldMk cId="3089052653" sldId="275"/>
        </pc:sldMkLst>
        <pc:spChg chg="mod">
          <ac:chgData name="平出　晴紀" userId="S::oom2225013@stu.o-hara.ac.jp::fc54548b-45b4-4891-bd77-e5636a08644d" providerId="AD" clId="Web-{CA991972-4338-4FC7-A448-6A9706304008}" dt="2022-09-27T05:39:38.869" v="266" actId="20577"/>
          <ac:spMkLst>
            <pc:docMk/>
            <pc:sldMk cId="3089052653" sldId="275"/>
            <ac:spMk id="3" creationId="{77329B57-D77F-A53B-0983-7D32A07F8172}"/>
          </ac:spMkLst>
        </pc:spChg>
        <pc:spChg chg="add del mod">
          <ac:chgData name="平出　晴紀" userId="S::oom2225013@stu.o-hara.ac.jp::fc54548b-45b4-4891-bd77-e5636a08644d" providerId="AD" clId="Web-{CA991972-4338-4FC7-A448-6A9706304008}" dt="2022-09-27T05:41:56.279" v="313" actId="14100"/>
          <ac:spMkLst>
            <pc:docMk/>
            <pc:sldMk cId="3089052653" sldId="275"/>
            <ac:spMk id="5" creationId="{47AD5077-F265-9B95-768C-686A1C08FCEC}"/>
          </ac:spMkLst>
        </pc:spChg>
        <pc:picChg chg="add mod">
          <ac:chgData name="平出　晴紀" userId="S::oom2225013@stu.o-hara.ac.jp::fc54548b-45b4-4891-bd77-e5636a08644d" providerId="AD" clId="Web-{CA991972-4338-4FC7-A448-6A9706304008}" dt="2022-09-27T05:40:29.386" v="269" actId="1076"/>
          <ac:picMkLst>
            <pc:docMk/>
            <pc:sldMk cId="3089052653" sldId="275"/>
            <ac:picMk id="4" creationId="{0815FF71-9C80-E471-B0E0-7B2CE193FDCF}"/>
          </ac:picMkLst>
        </pc:picChg>
      </pc:sldChg>
      <pc:sldChg chg="addSp delSp modSp">
        <pc:chgData name="平出　晴紀" userId="S::oom2225013@stu.o-hara.ac.jp::fc54548b-45b4-4891-bd77-e5636a08644d" providerId="AD" clId="Web-{CA991972-4338-4FC7-A448-6A9706304008}" dt="2022-09-27T05:43:50.330" v="324"/>
        <pc:sldMkLst>
          <pc:docMk/>
          <pc:sldMk cId="633991112" sldId="277"/>
        </pc:sldMkLst>
        <pc:spChg chg="mod">
          <ac:chgData name="平出　晴紀" userId="S::oom2225013@stu.o-hara.ac.jp::fc54548b-45b4-4891-bd77-e5636a08644d" providerId="AD" clId="Web-{CA991972-4338-4FC7-A448-6A9706304008}" dt="2022-09-27T05:36:22.503" v="238" actId="20577"/>
          <ac:spMkLst>
            <pc:docMk/>
            <pc:sldMk cId="633991112" sldId="277"/>
            <ac:spMk id="3" creationId="{EA7794BE-FBFE-9341-910E-E11722758398}"/>
          </ac:spMkLst>
        </pc:spChg>
        <pc:spChg chg="add mod">
          <ac:chgData name="平出　晴紀" userId="S::oom2225013@stu.o-hara.ac.jp::fc54548b-45b4-4891-bd77-e5636a08644d" providerId="AD" clId="Web-{CA991972-4338-4FC7-A448-6A9706304008}" dt="2022-09-27T05:43:50.330" v="324"/>
          <ac:spMkLst>
            <pc:docMk/>
            <pc:sldMk cId="633991112" sldId="277"/>
            <ac:spMk id="7" creationId="{E9AAE068-5EAE-0E93-804C-C6AD02DACB2B}"/>
          </ac:spMkLst>
        </pc:spChg>
        <pc:picChg chg="add del mod">
          <ac:chgData name="平出　晴紀" userId="S::oom2225013@stu.o-hara.ac.jp::fc54548b-45b4-4891-bd77-e5636a08644d" providerId="AD" clId="Web-{CA991972-4338-4FC7-A448-6A9706304008}" dt="2022-09-27T05:39:01.867" v="241"/>
          <ac:picMkLst>
            <pc:docMk/>
            <pc:sldMk cId="633991112" sldId="277"/>
            <ac:picMk id="4" creationId="{BDCECFEE-B421-3D43-4E02-5D40C9A9897C}"/>
          </ac:picMkLst>
        </pc:picChg>
        <pc:picChg chg="add mod">
          <ac:chgData name="平出　晴紀" userId="S::oom2225013@stu.o-hara.ac.jp::fc54548b-45b4-4891-bd77-e5636a08644d" providerId="AD" clId="Web-{CA991972-4338-4FC7-A448-6A9706304008}" dt="2022-09-27T05:42:40.265" v="316" actId="1076"/>
          <ac:picMkLst>
            <pc:docMk/>
            <pc:sldMk cId="633991112" sldId="277"/>
            <ac:picMk id="6" creationId="{CF952820-9DC2-39F5-A455-005558ACB248}"/>
          </ac:picMkLst>
        </pc:picChg>
      </pc:sldChg>
      <pc:sldChg chg="modSp">
        <pc:chgData name="平出　晴紀" userId="S::oom2225013@stu.o-hara.ac.jp::fc54548b-45b4-4891-bd77-e5636a08644d" providerId="AD" clId="Web-{CA991972-4338-4FC7-A448-6A9706304008}" dt="2022-09-27T05:48:36.948" v="418" actId="20577"/>
        <pc:sldMkLst>
          <pc:docMk/>
          <pc:sldMk cId="94272813" sldId="280"/>
        </pc:sldMkLst>
        <pc:spChg chg="mod">
          <ac:chgData name="平出　晴紀" userId="S::oom2225013@stu.o-hara.ac.jp::fc54548b-45b4-4891-bd77-e5636a08644d" providerId="AD" clId="Web-{CA991972-4338-4FC7-A448-6A9706304008}" dt="2022-09-27T05:48:36.948" v="418" actId="20577"/>
          <ac:spMkLst>
            <pc:docMk/>
            <pc:sldMk cId="94272813" sldId="280"/>
            <ac:spMk id="3" creationId="{8D454608-404E-77EE-8882-AC5D187D12EA}"/>
          </ac:spMkLst>
        </pc:spChg>
      </pc:sldChg>
      <pc:sldChg chg="modSp">
        <pc:chgData name="平出　晴紀" userId="S::oom2225013@stu.o-hara.ac.jp::fc54548b-45b4-4891-bd77-e5636a08644d" providerId="AD" clId="Web-{CA991972-4338-4FC7-A448-6A9706304008}" dt="2022-09-27T05:50:39.859" v="436" actId="20577"/>
        <pc:sldMkLst>
          <pc:docMk/>
          <pc:sldMk cId="1171309445" sldId="281"/>
        </pc:sldMkLst>
        <pc:spChg chg="mod">
          <ac:chgData name="平出　晴紀" userId="S::oom2225013@stu.o-hara.ac.jp::fc54548b-45b4-4891-bd77-e5636a08644d" providerId="AD" clId="Web-{CA991972-4338-4FC7-A448-6A9706304008}" dt="2022-09-27T05:50:39.859" v="436" actId="20577"/>
          <ac:spMkLst>
            <pc:docMk/>
            <pc:sldMk cId="1171309445" sldId="281"/>
            <ac:spMk id="3" creationId="{76C2A4B2-53F3-A4F6-714D-2F605C148292}"/>
          </ac:spMkLst>
        </pc:spChg>
      </pc:sldChg>
      <pc:sldChg chg="modSp">
        <pc:chgData name="平出　晴紀" userId="S::oom2225013@stu.o-hara.ac.jp::fc54548b-45b4-4891-bd77-e5636a08644d" providerId="AD" clId="Web-{CA991972-4338-4FC7-A448-6A9706304008}" dt="2022-09-27T05:55:14.414" v="589" actId="20577"/>
        <pc:sldMkLst>
          <pc:docMk/>
          <pc:sldMk cId="241824861" sldId="283"/>
        </pc:sldMkLst>
        <pc:spChg chg="mod">
          <ac:chgData name="平出　晴紀" userId="S::oom2225013@stu.o-hara.ac.jp::fc54548b-45b4-4891-bd77-e5636a08644d" providerId="AD" clId="Web-{CA991972-4338-4FC7-A448-6A9706304008}" dt="2022-09-27T05:55:14.414" v="589" actId="20577"/>
          <ac:spMkLst>
            <pc:docMk/>
            <pc:sldMk cId="241824861" sldId="283"/>
            <ac:spMk id="5" creationId="{AD3FD49D-6709-BDCE-C80F-0C30DEFABCF8}"/>
          </ac:spMkLst>
        </pc:spChg>
        <pc:spChg chg="mod">
          <ac:chgData name="平出　晴紀" userId="S::oom2225013@stu.o-hara.ac.jp::fc54548b-45b4-4891-bd77-e5636a08644d" providerId="AD" clId="Web-{CA991972-4338-4FC7-A448-6A9706304008}" dt="2022-09-27T05:54:41.429" v="541" actId="20577"/>
          <ac:spMkLst>
            <pc:docMk/>
            <pc:sldMk cId="241824861" sldId="283"/>
            <ac:spMk id="7" creationId="{51D236A6-298D-4396-210C-CC4A193AB454}"/>
          </ac:spMkLst>
        </pc:spChg>
      </pc:sldChg>
      <pc:sldChg chg="del">
        <pc:chgData name="平出　晴紀" userId="S::oom2225013@stu.o-hara.ac.jp::fc54548b-45b4-4891-bd77-e5636a08644d" providerId="AD" clId="Web-{CA991972-4338-4FC7-A448-6A9706304008}" dt="2022-09-27T05:44:12.268" v="325"/>
        <pc:sldMkLst>
          <pc:docMk/>
          <pc:sldMk cId="189274483" sldId="286"/>
        </pc:sldMkLst>
      </pc:sldChg>
      <pc:sldChg chg="addSp delSp modSp new del mod setBg setClrOvrMap">
        <pc:chgData name="平出　晴紀" userId="S::oom2225013@stu.o-hara.ac.jp::fc54548b-45b4-4891-bd77-e5636a08644d" providerId="AD" clId="Web-{CA991972-4338-4FC7-A448-6A9706304008}" dt="2022-09-27T05:02:06.912" v="218"/>
        <pc:sldMkLst>
          <pc:docMk/>
          <pc:sldMk cId="2732871683" sldId="290"/>
        </pc:sldMkLst>
        <pc:spChg chg="mod">
          <ac:chgData name="平出　晴紀" userId="S::oom2225013@stu.o-hara.ac.jp::fc54548b-45b4-4891-bd77-e5636a08644d" providerId="AD" clId="Web-{CA991972-4338-4FC7-A448-6A9706304008}" dt="2022-09-27T04:56:22.311" v="217"/>
          <ac:spMkLst>
            <pc:docMk/>
            <pc:sldMk cId="2732871683" sldId="290"/>
            <ac:spMk id="2" creationId="{2DE96410-212C-A6F0-1433-0A485FC569D7}"/>
          </ac:spMkLst>
        </pc:spChg>
        <pc:spChg chg="add del">
          <ac:chgData name="平出　晴紀" userId="S::oom2225013@stu.o-hara.ac.jp::fc54548b-45b4-4891-bd77-e5636a08644d" providerId="AD" clId="Web-{CA991972-4338-4FC7-A448-6A9706304008}" dt="2022-09-27T04:56:22.311" v="217"/>
          <ac:spMkLst>
            <pc:docMk/>
            <pc:sldMk cId="2732871683" sldId="290"/>
            <ac:spMk id="3" creationId="{0CCCD24B-D1F0-A987-B1F2-3AB69CCFD5D5}"/>
          </ac:spMkLst>
        </pc:spChg>
        <pc:spChg chg="add del">
          <ac:chgData name="平出　晴紀" userId="S::oom2225013@stu.o-hara.ac.jp::fc54548b-45b4-4891-bd77-e5636a08644d" providerId="AD" clId="Web-{CA991972-4338-4FC7-A448-6A9706304008}" dt="2022-09-27T04:56:22.295" v="216"/>
          <ac:spMkLst>
            <pc:docMk/>
            <pc:sldMk cId="2732871683" sldId="290"/>
            <ac:spMk id="12" creationId="{864672EB-02A8-48AB-BCFB-00B78DBA6A1E}"/>
          </ac:spMkLst>
        </pc:spChg>
        <pc:spChg chg="add del">
          <ac:chgData name="平出　晴紀" userId="S::oom2225013@stu.o-hara.ac.jp::fc54548b-45b4-4891-bd77-e5636a08644d" providerId="AD" clId="Web-{CA991972-4338-4FC7-A448-6A9706304008}" dt="2022-09-27T04:56:22.295" v="216"/>
          <ac:spMkLst>
            <pc:docMk/>
            <pc:sldMk cId="2732871683" sldId="290"/>
            <ac:spMk id="14" creationId="{7255A803-13A1-44E9-ACA9-889A5CC39BB5}"/>
          </ac:spMkLst>
        </pc:spChg>
        <pc:spChg chg="add del">
          <ac:chgData name="平出　晴紀" userId="S::oom2225013@stu.o-hara.ac.jp::fc54548b-45b4-4891-bd77-e5636a08644d" providerId="AD" clId="Web-{CA991972-4338-4FC7-A448-6A9706304008}" dt="2022-09-27T04:56:22.295" v="216"/>
          <ac:spMkLst>
            <pc:docMk/>
            <pc:sldMk cId="2732871683" sldId="290"/>
            <ac:spMk id="16" creationId="{BC82C52F-0333-430E-AF00-FA48A518A1A5}"/>
          </ac:spMkLst>
        </pc:spChg>
        <pc:spChg chg="add">
          <ac:chgData name="平出　晴紀" userId="S::oom2225013@stu.o-hara.ac.jp::fc54548b-45b4-4891-bd77-e5636a08644d" providerId="AD" clId="Web-{CA991972-4338-4FC7-A448-6A9706304008}" dt="2022-09-27T04:56:22.311" v="217"/>
          <ac:spMkLst>
            <pc:docMk/>
            <pc:sldMk cId="2732871683" sldId="290"/>
            <ac:spMk id="26" creationId="{5D1C0F6D-5AB0-457D-A2E5-4B8E77E3905D}"/>
          </ac:spMkLst>
        </pc:spChg>
        <pc:spChg chg="add">
          <ac:chgData name="平出　晴紀" userId="S::oom2225013@stu.o-hara.ac.jp::fc54548b-45b4-4891-bd77-e5636a08644d" providerId="AD" clId="Web-{CA991972-4338-4FC7-A448-6A9706304008}" dt="2022-09-27T04:56:22.311" v="217"/>
          <ac:spMkLst>
            <pc:docMk/>
            <pc:sldMk cId="2732871683" sldId="290"/>
            <ac:spMk id="27" creationId="{FD56A97F-536A-4D70-BE3C-46ED7477A145}"/>
          </ac:spMkLst>
        </pc:spChg>
        <pc:spChg chg="add">
          <ac:chgData name="平出　晴紀" userId="S::oom2225013@stu.o-hara.ac.jp::fc54548b-45b4-4891-bd77-e5636a08644d" providerId="AD" clId="Web-{CA991972-4338-4FC7-A448-6A9706304008}" dt="2022-09-27T04:56:22.311" v="217"/>
          <ac:spMkLst>
            <pc:docMk/>
            <pc:sldMk cId="2732871683" sldId="290"/>
            <ac:spMk id="28" creationId="{C8F27DD5-AB09-4348-AEAE-38DD5BF3BA34}"/>
          </ac:spMkLst>
        </pc:spChg>
        <pc:spChg chg="add">
          <ac:chgData name="平出　晴紀" userId="S::oom2225013@stu.o-hara.ac.jp::fc54548b-45b4-4891-bd77-e5636a08644d" providerId="AD" clId="Web-{CA991972-4338-4FC7-A448-6A9706304008}" dt="2022-09-27T04:56:22.311" v="217"/>
          <ac:spMkLst>
            <pc:docMk/>
            <pc:sldMk cId="2732871683" sldId="290"/>
            <ac:spMk id="29" creationId="{0CCCD24B-D1F0-A987-B1F2-3AB69CCFD5D5}"/>
          </ac:spMkLst>
        </pc:spChg>
        <pc:picChg chg="add del">
          <ac:chgData name="平出　晴紀" userId="S::oom2225013@stu.o-hara.ac.jp::fc54548b-45b4-4891-bd77-e5636a08644d" providerId="AD" clId="Web-{CA991972-4338-4FC7-A448-6A9706304008}" dt="2022-09-27T04:56:22.295" v="216"/>
          <ac:picMkLst>
            <pc:docMk/>
            <pc:sldMk cId="2732871683" sldId="290"/>
            <ac:picMk id="8" creationId="{9A0F0AC6-A89F-416B-9FA4-48E664065E73}"/>
          </ac:picMkLst>
        </pc:picChg>
        <pc:picChg chg="add del">
          <ac:chgData name="平出　晴紀" userId="S::oom2225013@stu.o-hara.ac.jp::fc54548b-45b4-4891-bd77-e5636a08644d" providerId="AD" clId="Web-{CA991972-4338-4FC7-A448-6A9706304008}" dt="2022-09-27T04:56:22.295" v="216"/>
          <ac:picMkLst>
            <pc:docMk/>
            <pc:sldMk cId="2732871683" sldId="290"/>
            <ac:picMk id="10" creationId="{C31AA009-40AD-4098-8AE7-680CA35C6EAA}"/>
          </ac:picMkLst>
        </pc:picChg>
        <pc:picChg chg="add del">
          <ac:chgData name="平出　晴紀" userId="S::oom2225013@stu.o-hara.ac.jp::fc54548b-45b4-4891-bd77-e5636a08644d" providerId="AD" clId="Web-{CA991972-4338-4FC7-A448-6A9706304008}" dt="2022-09-27T04:56:22.295" v="216"/>
          <ac:picMkLst>
            <pc:docMk/>
            <pc:sldMk cId="2732871683" sldId="290"/>
            <ac:picMk id="18" creationId="{BE9CCFFE-A385-4D35-8504-960F050EF7F8}"/>
          </ac:picMkLst>
        </pc:picChg>
        <pc:picChg chg="add del">
          <ac:chgData name="平出　晴紀" userId="S::oom2225013@stu.o-hara.ac.jp::fc54548b-45b4-4891-bd77-e5636a08644d" providerId="AD" clId="Web-{CA991972-4338-4FC7-A448-6A9706304008}" dt="2022-09-27T04:56:22.295" v="216"/>
          <ac:picMkLst>
            <pc:docMk/>
            <pc:sldMk cId="2732871683" sldId="290"/>
            <ac:picMk id="20" creationId="{1AD41804-3572-46FD-8124-D3079B642712}"/>
          </ac:picMkLst>
        </pc:picChg>
        <pc:picChg chg="add del">
          <ac:chgData name="平出　晴紀" userId="S::oom2225013@stu.o-hara.ac.jp::fc54548b-45b4-4891-bd77-e5636a08644d" providerId="AD" clId="Web-{CA991972-4338-4FC7-A448-6A9706304008}" dt="2022-09-27T04:56:22.295" v="216"/>
          <ac:picMkLst>
            <pc:docMk/>
            <pc:sldMk cId="2732871683" sldId="290"/>
            <ac:picMk id="22" creationId="{5316A1D8-3445-4B94-B595-2285C05EEEBE}"/>
          </ac:picMkLst>
        </pc:picChg>
        <pc:picChg chg="add del">
          <ac:chgData name="平出　晴紀" userId="S::oom2225013@stu.o-hara.ac.jp::fc54548b-45b4-4891-bd77-e5636a08644d" providerId="AD" clId="Web-{CA991972-4338-4FC7-A448-6A9706304008}" dt="2022-09-27T04:56:22.295" v="216"/>
          <ac:picMkLst>
            <pc:docMk/>
            <pc:sldMk cId="2732871683" sldId="290"/>
            <ac:picMk id="24" creationId="{2FA7483C-C90B-453F-AB53-60D8FDE6D3F6}"/>
          </ac:picMkLst>
        </pc:picChg>
        <pc:picChg chg="add">
          <ac:chgData name="平出　晴紀" userId="S::oom2225013@stu.o-hara.ac.jp::fc54548b-45b4-4891-bd77-e5636a08644d" providerId="AD" clId="Web-{CA991972-4338-4FC7-A448-6A9706304008}" dt="2022-09-27T04:56:22.311" v="217"/>
          <ac:picMkLst>
            <pc:docMk/>
            <pc:sldMk cId="2732871683" sldId="290"/>
            <ac:picMk id="30" creationId="{522BA091-022A-4EB4-BBA0-0309BF5F9190}"/>
          </ac:picMkLst>
        </pc:picChg>
      </pc:sldChg>
      <pc:sldChg chg="modSp new del">
        <pc:chgData name="平出　晴紀" userId="S::oom2225013@stu.o-hara.ac.jp::fc54548b-45b4-4891-bd77-e5636a08644d" providerId="AD" clId="Web-{CA991972-4338-4FC7-A448-6A9706304008}" dt="2022-09-27T05:32:43.965" v="224"/>
        <pc:sldMkLst>
          <pc:docMk/>
          <pc:sldMk cId="3989398578" sldId="290"/>
        </pc:sldMkLst>
        <pc:spChg chg="mod">
          <ac:chgData name="平出　晴紀" userId="S::oom2225013@stu.o-hara.ac.jp::fc54548b-45b4-4891-bd77-e5636a08644d" providerId="AD" clId="Web-{CA991972-4338-4FC7-A448-6A9706304008}" dt="2022-09-27T05:02:29.898" v="222" actId="20577"/>
          <ac:spMkLst>
            <pc:docMk/>
            <pc:sldMk cId="3989398578" sldId="290"/>
            <ac:spMk id="2" creationId="{561D012E-C037-50D3-F45D-13EDF779C279}"/>
          </ac:spMkLst>
        </pc:spChg>
      </pc:sldChg>
      <pc:sldChg chg="add">
        <pc:chgData name="平出　晴紀" userId="S::oom2225013@stu.o-hara.ac.jp::fc54548b-45b4-4891-bd77-e5636a08644d" providerId="AD" clId="Web-{CA991972-4338-4FC7-A448-6A9706304008}" dt="2022-09-27T05:32:39.433" v="223"/>
        <pc:sldMkLst>
          <pc:docMk/>
          <pc:sldMk cId="2442065651" sldId="291"/>
        </pc:sldMkLst>
      </pc:sldChg>
      <pc:sldChg chg="modSp">
        <pc:chgData name="平出　晴紀" userId="S::oom2225013@stu.o-hara.ac.jp::fc54548b-45b4-4891-bd77-e5636a08644d" providerId="AD" clId="Web-{CA991972-4338-4FC7-A448-6A9706304008}" dt="2022-09-27T05:54:22.991" v="538" actId="20577"/>
        <pc:sldMkLst>
          <pc:docMk/>
          <pc:sldMk cId="3992000324" sldId="293"/>
        </pc:sldMkLst>
        <pc:spChg chg="mod">
          <ac:chgData name="平出　晴紀" userId="S::oom2225013@stu.o-hara.ac.jp::fc54548b-45b4-4891-bd77-e5636a08644d" providerId="AD" clId="Web-{CA991972-4338-4FC7-A448-6A9706304008}" dt="2022-09-27T05:54:22.991" v="538" actId="20577"/>
          <ac:spMkLst>
            <pc:docMk/>
            <pc:sldMk cId="3992000324" sldId="293"/>
            <ac:spMk id="2" creationId="{75510F2F-6716-9AB8-E7D4-D85330ECEC76}"/>
          </ac:spMkLst>
        </pc:spChg>
      </pc:sldChg>
      <pc:sldChg chg="modSp">
        <pc:chgData name="平出　晴紀" userId="S::oom2225013@stu.o-hara.ac.jp::fc54548b-45b4-4891-bd77-e5636a08644d" providerId="AD" clId="Web-{CA991972-4338-4FC7-A448-6A9706304008}" dt="2022-09-27T05:54:11.943" v="537" actId="20577"/>
        <pc:sldMkLst>
          <pc:docMk/>
          <pc:sldMk cId="3617801984" sldId="294"/>
        </pc:sldMkLst>
        <pc:spChg chg="mod">
          <ac:chgData name="平出　晴紀" userId="S::oom2225013@stu.o-hara.ac.jp::fc54548b-45b4-4891-bd77-e5636a08644d" providerId="AD" clId="Web-{CA991972-4338-4FC7-A448-6A9706304008}" dt="2022-09-27T05:54:11.943" v="537" actId="20577"/>
          <ac:spMkLst>
            <pc:docMk/>
            <pc:sldMk cId="3617801984" sldId="294"/>
            <ac:spMk id="4" creationId="{5E13893A-0910-5345-FC3D-B737EC775003}"/>
          </ac:spMkLst>
        </pc:spChg>
      </pc:sldChg>
    </pc:docChg>
  </pc:docChgLst>
  <pc:docChgLst>
    <pc:chgData name="外山　朋希" userId="S::oom2225212@stu.o-hara.ac.jp::1b03e0b8-1c5c-439d-bdff-c7a2f8a31181" providerId="AD" clId="Web-{68026C18-64AF-4714-A08B-BB0798F6A74E}"/>
    <pc:docChg chg="modSld">
      <pc:chgData name="外山　朋希" userId="S::oom2225212@stu.o-hara.ac.jp::1b03e0b8-1c5c-439d-bdff-c7a2f8a31181" providerId="AD" clId="Web-{68026C18-64AF-4714-A08B-BB0798F6A74E}" dt="2022-09-27T06:05:34.579" v="5" actId="1076"/>
      <pc:docMkLst>
        <pc:docMk/>
      </pc:docMkLst>
      <pc:sldChg chg="modSp">
        <pc:chgData name="外山　朋希" userId="S::oom2225212@stu.o-hara.ac.jp::1b03e0b8-1c5c-439d-bdff-c7a2f8a31181" providerId="AD" clId="Web-{68026C18-64AF-4714-A08B-BB0798F6A74E}" dt="2022-09-27T06:05:34.579" v="5" actId="1076"/>
        <pc:sldMkLst>
          <pc:docMk/>
          <pc:sldMk cId="3089052653" sldId="275"/>
        </pc:sldMkLst>
        <pc:spChg chg="mod">
          <ac:chgData name="外山　朋希" userId="S::oom2225212@stu.o-hara.ac.jp::1b03e0b8-1c5c-439d-bdff-c7a2f8a31181" providerId="AD" clId="Web-{68026C18-64AF-4714-A08B-BB0798F6A74E}" dt="2022-09-27T06:05:34.579" v="5" actId="1076"/>
          <ac:spMkLst>
            <pc:docMk/>
            <pc:sldMk cId="3089052653" sldId="275"/>
            <ac:spMk id="5" creationId="{47AD5077-F265-9B95-768C-686A1C08FCEC}"/>
          </ac:spMkLst>
        </pc:spChg>
        <pc:picChg chg="mod">
          <ac:chgData name="外山　朋希" userId="S::oom2225212@stu.o-hara.ac.jp::1b03e0b8-1c5c-439d-bdff-c7a2f8a31181" providerId="AD" clId="Web-{68026C18-64AF-4714-A08B-BB0798F6A74E}" dt="2022-09-27T06:05:14.156" v="3" actId="1076"/>
          <ac:picMkLst>
            <pc:docMk/>
            <pc:sldMk cId="3089052653" sldId="275"/>
            <ac:picMk id="4" creationId="{0815FF71-9C80-E471-B0E0-7B2CE193FDCF}"/>
          </ac:picMkLst>
        </pc:picChg>
      </pc:sldChg>
    </pc:docChg>
  </pc:docChgLst>
  <pc:docChgLst>
    <pc:chgData name="平出　晴紀" userId="S::oom2225013@stu.o-hara.ac.jp::fc54548b-45b4-4891-bd77-e5636a08644d" providerId="AD" clId="Web-{3210D4DE-7294-4169-B916-CC1DD438DD13}"/>
    <pc:docChg chg="modSld">
      <pc:chgData name="平出　晴紀" userId="S::oom2225013@stu.o-hara.ac.jp::fc54548b-45b4-4891-bd77-e5636a08644d" providerId="AD" clId="Web-{3210D4DE-7294-4169-B916-CC1DD438DD13}" dt="2022-09-26T01:55:08.449" v="15" actId="20577"/>
      <pc:docMkLst>
        <pc:docMk/>
      </pc:docMkLst>
      <pc:sldChg chg="modSp">
        <pc:chgData name="平出　晴紀" userId="S::oom2225013@stu.o-hara.ac.jp::fc54548b-45b4-4891-bd77-e5636a08644d" providerId="AD" clId="Web-{3210D4DE-7294-4169-B916-CC1DD438DD13}" dt="2022-09-26T01:50:57.694" v="11" actId="20577"/>
        <pc:sldMkLst>
          <pc:docMk/>
          <pc:sldMk cId="93963652" sldId="258"/>
        </pc:sldMkLst>
        <pc:spChg chg="mod">
          <ac:chgData name="平出　晴紀" userId="S::oom2225013@stu.o-hara.ac.jp::fc54548b-45b4-4891-bd77-e5636a08644d" providerId="AD" clId="Web-{3210D4DE-7294-4169-B916-CC1DD438DD13}" dt="2022-09-26T01:50:57.694" v="11" actId="20577"/>
          <ac:spMkLst>
            <pc:docMk/>
            <pc:sldMk cId="93963652" sldId="258"/>
            <ac:spMk id="3" creationId="{A86E2FB8-E890-D85C-70CE-793A53431850}"/>
          </ac:spMkLst>
        </pc:spChg>
      </pc:sldChg>
      <pc:sldChg chg="modSp">
        <pc:chgData name="平出　晴紀" userId="S::oom2225013@stu.o-hara.ac.jp::fc54548b-45b4-4891-bd77-e5636a08644d" providerId="AD" clId="Web-{3210D4DE-7294-4169-B916-CC1DD438DD13}" dt="2022-09-26T01:55:08.449" v="15" actId="20577"/>
        <pc:sldMkLst>
          <pc:docMk/>
          <pc:sldMk cId="3361948084" sldId="272"/>
        </pc:sldMkLst>
        <pc:spChg chg="mod">
          <ac:chgData name="平出　晴紀" userId="S::oom2225013@stu.o-hara.ac.jp::fc54548b-45b4-4891-bd77-e5636a08644d" providerId="AD" clId="Web-{3210D4DE-7294-4169-B916-CC1DD438DD13}" dt="2022-09-26T01:55:08.449" v="15" actId="20577"/>
          <ac:spMkLst>
            <pc:docMk/>
            <pc:sldMk cId="3361948084" sldId="272"/>
            <ac:spMk id="3" creationId="{91DBCE4E-DFC6-55D1-DBAA-AF88D0C9EC92}"/>
          </ac:spMkLst>
        </pc:spChg>
      </pc:sldChg>
    </pc:docChg>
  </pc:docChgLst>
  <pc:docChgLst>
    <pc:chgData name="外山　朋希" userId="S::oom2225212@stu.o-hara.ac.jp::1b03e0b8-1c5c-439d-bdff-c7a2f8a31181" providerId="AD" clId="Web-{DDBC9C45-038E-4612-98AA-C35010F639DA}"/>
    <pc:docChg chg="addSld delSld modSld">
      <pc:chgData name="外山　朋希" userId="S::oom2225212@stu.o-hara.ac.jp::1b03e0b8-1c5c-439d-bdff-c7a2f8a31181" providerId="AD" clId="Web-{DDBC9C45-038E-4612-98AA-C35010F639DA}" dt="2022-09-27T05:48:40.711" v="70" actId="14100"/>
      <pc:docMkLst>
        <pc:docMk/>
      </pc:docMkLst>
      <pc:sldChg chg="modSp">
        <pc:chgData name="外山　朋希" userId="S::oom2225212@stu.o-hara.ac.jp::1b03e0b8-1c5c-439d-bdff-c7a2f8a31181" providerId="AD" clId="Web-{DDBC9C45-038E-4612-98AA-C35010F639DA}" dt="2022-09-27T05:48:40.711" v="70" actId="14100"/>
        <pc:sldMkLst>
          <pc:docMk/>
          <pc:sldMk cId="830562289" sldId="273"/>
        </pc:sldMkLst>
        <pc:spChg chg="mod">
          <ac:chgData name="外山　朋希" userId="S::oom2225212@stu.o-hara.ac.jp::1b03e0b8-1c5c-439d-bdff-c7a2f8a31181" providerId="AD" clId="Web-{DDBC9C45-038E-4612-98AA-C35010F639DA}" dt="2022-09-27T05:48:40.711" v="70" actId="14100"/>
          <ac:spMkLst>
            <pc:docMk/>
            <pc:sldMk cId="830562289" sldId="273"/>
            <ac:spMk id="3" creationId="{5DF60A01-471C-97CA-12EC-1D6F77A25FA9}"/>
          </ac:spMkLst>
        </pc:spChg>
      </pc:sldChg>
      <pc:sldChg chg="delSp modSp">
        <pc:chgData name="外山　朋希" userId="S::oom2225212@stu.o-hara.ac.jp::1b03e0b8-1c5c-439d-bdff-c7a2f8a31181" providerId="AD" clId="Web-{DDBC9C45-038E-4612-98AA-C35010F639DA}" dt="2022-09-27T05:45:56.005" v="31" actId="1076"/>
        <pc:sldMkLst>
          <pc:docMk/>
          <pc:sldMk cId="3388658372" sldId="282"/>
        </pc:sldMkLst>
        <pc:spChg chg="mod">
          <ac:chgData name="外山　朋希" userId="S::oom2225212@stu.o-hara.ac.jp::1b03e0b8-1c5c-439d-bdff-c7a2f8a31181" providerId="AD" clId="Web-{DDBC9C45-038E-4612-98AA-C35010F639DA}" dt="2022-09-27T05:45:27.551" v="18" actId="1076"/>
          <ac:spMkLst>
            <pc:docMk/>
            <pc:sldMk cId="3388658372" sldId="282"/>
            <ac:spMk id="3" creationId="{6A9BD753-6CAD-2644-3D4E-29476D3FC48C}"/>
          </ac:spMkLst>
        </pc:spChg>
        <pc:spChg chg="mod">
          <ac:chgData name="外山　朋希" userId="S::oom2225212@stu.o-hara.ac.jp::1b03e0b8-1c5c-439d-bdff-c7a2f8a31181" providerId="AD" clId="Web-{DDBC9C45-038E-4612-98AA-C35010F639DA}" dt="2022-09-27T05:45:47.879" v="28" actId="1076"/>
          <ac:spMkLst>
            <pc:docMk/>
            <pc:sldMk cId="3388658372" sldId="282"/>
            <ac:spMk id="7" creationId="{FFDD1759-59E9-658A-BE12-48CEFBC86C51}"/>
          </ac:spMkLst>
        </pc:spChg>
        <pc:spChg chg="del">
          <ac:chgData name="外山　朋希" userId="S::oom2225212@stu.o-hara.ac.jp::1b03e0b8-1c5c-439d-bdff-c7a2f8a31181" providerId="AD" clId="Web-{DDBC9C45-038E-4612-98AA-C35010F639DA}" dt="2022-09-27T05:44:58.113" v="1"/>
          <ac:spMkLst>
            <pc:docMk/>
            <pc:sldMk cId="3388658372" sldId="282"/>
            <ac:spMk id="8" creationId="{93014E78-4583-1B60-FD10-EB7E93F0D63E}"/>
          </ac:spMkLst>
        </pc:spChg>
        <pc:spChg chg="del">
          <ac:chgData name="外山　朋希" userId="S::oom2225212@stu.o-hara.ac.jp::1b03e0b8-1c5c-439d-bdff-c7a2f8a31181" providerId="AD" clId="Web-{DDBC9C45-038E-4612-98AA-C35010F639DA}" dt="2022-09-27T05:44:58.113" v="0"/>
          <ac:spMkLst>
            <pc:docMk/>
            <pc:sldMk cId="3388658372" sldId="282"/>
            <ac:spMk id="11" creationId="{EE1B9637-8162-70D6-D37B-C893C15DAF95}"/>
          </ac:spMkLst>
        </pc:spChg>
        <pc:spChg chg="mod">
          <ac:chgData name="外山　朋希" userId="S::oom2225212@stu.o-hara.ac.jp::1b03e0b8-1c5c-439d-bdff-c7a2f8a31181" providerId="AD" clId="Web-{DDBC9C45-038E-4612-98AA-C35010F639DA}" dt="2022-09-27T05:45:27.567" v="20" actId="1076"/>
          <ac:spMkLst>
            <pc:docMk/>
            <pc:sldMk cId="3388658372" sldId="282"/>
            <ac:spMk id="13" creationId="{785E1CCB-D188-4CEB-84A3-8CDEF4CB74AA}"/>
          </ac:spMkLst>
        </pc:spChg>
        <pc:spChg chg="mod">
          <ac:chgData name="外山　朋希" userId="S::oom2225212@stu.o-hara.ac.jp::1b03e0b8-1c5c-439d-bdff-c7a2f8a31181" providerId="AD" clId="Web-{DDBC9C45-038E-4612-98AA-C35010F639DA}" dt="2022-09-27T05:45:56.005" v="31" actId="1076"/>
          <ac:spMkLst>
            <pc:docMk/>
            <pc:sldMk cId="3388658372" sldId="282"/>
            <ac:spMk id="18" creationId="{24F44A60-BB9A-3CD0-CC42-E6676B504A87}"/>
          </ac:spMkLst>
        </pc:spChg>
        <pc:spChg chg="del">
          <ac:chgData name="外山　朋希" userId="S::oom2225212@stu.o-hara.ac.jp::1b03e0b8-1c5c-439d-bdff-c7a2f8a31181" providerId="AD" clId="Web-{DDBC9C45-038E-4612-98AA-C35010F639DA}" dt="2022-09-27T05:45:01.379" v="3"/>
          <ac:spMkLst>
            <pc:docMk/>
            <pc:sldMk cId="3388658372" sldId="282"/>
            <ac:spMk id="19" creationId="{95FC678A-EA9F-5425-52A1-8EB44BDBFD11}"/>
          </ac:spMkLst>
        </pc:spChg>
        <pc:spChg chg="mod">
          <ac:chgData name="外山　朋希" userId="S::oom2225212@stu.o-hara.ac.jp::1b03e0b8-1c5c-439d-bdff-c7a2f8a31181" providerId="AD" clId="Web-{DDBC9C45-038E-4612-98AA-C35010F639DA}" dt="2022-09-27T05:45:47.864" v="27" actId="1076"/>
          <ac:spMkLst>
            <pc:docMk/>
            <pc:sldMk cId="3388658372" sldId="282"/>
            <ac:spMk id="20" creationId="{A8214B3F-2FCB-DD07-CCAA-2F819869318C}"/>
          </ac:spMkLst>
        </pc:spChg>
        <pc:picChg chg="mod">
          <ac:chgData name="外山　朋希" userId="S::oom2225212@stu.o-hara.ac.jp::1b03e0b8-1c5c-439d-bdff-c7a2f8a31181" providerId="AD" clId="Web-{DDBC9C45-038E-4612-98AA-C35010F639DA}" dt="2022-09-27T05:45:55.989" v="29" actId="1076"/>
          <ac:picMkLst>
            <pc:docMk/>
            <pc:sldMk cId="3388658372" sldId="282"/>
            <ac:picMk id="4" creationId="{8305048A-3EAF-DA18-F8D3-6B411D1D4512}"/>
          </ac:picMkLst>
        </pc:picChg>
        <pc:picChg chg="mod">
          <ac:chgData name="外山　朋希" userId="S::oom2225212@stu.o-hara.ac.jp::1b03e0b8-1c5c-439d-bdff-c7a2f8a31181" providerId="AD" clId="Web-{DDBC9C45-038E-4612-98AA-C35010F639DA}" dt="2022-09-27T05:45:47.833" v="25" actId="1076"/>
          <ac:picMkLst>
            <pc:docMk/>
            <pc:sldMk cId="3388658372" sldId="282"/>
            <ac:picMk id="5" creationId="{E56785A1-024F-1932-0038-7274D584F1EB}"/>
          </ac:picMkLst>
        </pc:picChg>
        <pc:picChg chg="del">
          <ac:chgData name="外山　朋希" userId="S::oom2225212@stu.o-hara.ac.jp::1b03e0b8-1c5c-439d-bdff-c7a2f8a31181" providerId="AD" clId="Web-{DDBC9C45-038E-4612-98AA-C35010F639DA}" dt="2022-09-27T05:44:58.113" v="2"/>
          <ac:picMkLst>
            <pc:docMk/>
            <pc:sldMk cId="3388658372" sldId="282"/>
            <ac:picMk id="6" creationId="{2BD2A969-431B-D33A-E4E1-AEF0F2294F0E}"/>
          </ac:picMkLst>
        </pc:picChg>
        <pc:picChg chg="mod">
          <ac:chgData name="外山　朋希" userId="S::oom2225212@stu.o-hara.ac.jp::1b03e0b8-1c5c-439d-bdff-c7a2f8a31181" providerId="AD" clId="Web-{DDBC9C45-038E-4612-98AA-C35010F639DA}" dt="2022-09-27T05:45:27.567" v="19" actId="1076"/>
          <ac:picMkLst>
            <pc:docMk/>
            <pc:sldMk cId="3388658372" sldId="282"/>
            <ac:picMk id="9" creationId="{F73B42D8-A11C-5347-C821-F6E027A93D05}"/>
          </ac:picMkLst>
        </pc:picChg>
        <pc:picChg chg="mod">
          <ac:chgData name="外山　朋希" userId="S::oom2225212@stu.o-hara.ac.jp::1b03e0b8-1c5c-439d-bdff-c7a2f8a31181" providerId="AD" clId="Web-{DDBC9C45-038E-4612-98AA-C35010F639DA}" dt="2022-09-27T05:45:47.864" v="26" actId="1076"/>
          <ac:picMkLst>
            <pc:docMk/>
            <pc:sldMk cId="3388658372" sldId="282"/>
            <ac:picMk id="10" creationId="{1DA13414-3A98-2655-5997-7A104BB345C8}"/>
          </ac:picMkLst>
        </pc:picChg>
        <pc:picChg chg="mod">
          <ac:chgData name="外山　朋希" userId="S::oom2225212@stu.o-hara.ac.jp::1b03e0b8-1c5c-439d-bdff-c7a2f8a31181" providerId="AD" clId="Web-{DDBC9C45-038E-4612-98AA-C35010F639DA}" dt="2022-09-27T05:45:56.005" v="30" actId="1076"/>
          <ac:picMkLst>
            <pc:docMk/>
            <pc:sldMk cId="3388658372" sldId="282"/>
            <ac:picMk id="12" creationId="{CA547E5D-DCDE-AB2A-64E3-CECC93C25A59}"/>
          </ac:picMkLst>
        </pc:picChg>
      </pc:sldChg>
      <pc:sldChg chg="add del">
        <pc:chgData name="外山　朋希" userId="S::oom2225212@stu.o-hara.ac.jp::1b03e0b8-1c5c-439d-bdff-c7a2f8a31181" providerId="AD" clId="Web-{DDBC9C45-038E-4612-98AA-C35010F639DA}" dt="2022-09-27T05:47:48.616" v="48"/>
        <pc:sldMkLst>
          <pc:docMk/>
          <pc:sldMk cId="2225995470" sldId="288"/>
        </pc:sldMkLst>
      </pc:sldChg>
    </pc:docChg>
  </pc:docChgLst>
  <pc:docChgLst>
    <pc:chgData name="平出　晴紀" userId="S::oom2225013@stu.o-hara.ac.jp::fc54548b-45b4-4891-bd77-e5636a08644d" providerId="AD" clId="Web-{986134A5-5993-4006-AB2C-EBEC2A6FE711}"/>
    <pc:docChg chg="modSld">
      <pc:chgData name="平出　晴紀" userId="S::oom2225013@stu.o-hara.ac.jp::fc54548b-45b4-4891-bd77-e5636a08644d" providerId="AD" clId="Web-{986134A5-5993-4006-AB2C-EBEC2A6FE711}" dt="2022-09-28T00:32:55.229" v="31" actId="688"/>
      <pc:docMkLst>
        <pc:docMk/>
      </pc:docMkLst>
      <pc:sldChg chg="addSp delSp modSp">
        <pc:chgData name="平出　晴紀" userId="S::oom2225013@stu.o-hara.ac.jp::fc54548b-45b4-4891-bd77-e5636a08644d" providerId="AD" clId="Web-{986134A5-5993-4006-AB2C-EBEC2A6FE711}" dt="2022-09-28T00:32:55.229" v="31" actId="688"/>
        <pc:sldMkLst>
          <pc:docMk/>
          <pc:sldMk cId="241824861" sldId="283"/>
        </pc:sldMkLst>
        <pc:spChg chg="add del mod">
          <ac:chgData name="平出　晴紀" userId="S::oom2225013@stu.o-hara.ac.jp::fc54548b-45b4-4891-bd77-e5636a08644d" providerId="AD" clId="Web-{986134A5-5993-4006-AB2C-EBEC2A6FE711}" dt="2022-09-28T00:29:19.176" v="13"/>
          <ac:spMkLst>
            <pc:docMk/>
            <pc:sldMk cId="241824861" sldId="283"/>
            <ac:spMk id="2" creationId="{37A01107-CD94-BE80-57F2-91DC4FBD455B}"/>
          </ac:spMkLst>
        </pc:spChg>
        <pc:spChg chg="mod">
          <ac:chgData name="平出　晴紀" userId="S::oom2225013@stu.o-hara.ac.jp::fc54548b-45b4-4891-bd77-e5636a08644d" providerId="AD" clId="Web-{986134A5-5993-4006-AB2C-EBEC2A6FE711}" dt="2022-09-28T00:29:04.129" v="10" actId="20577"/>
          <ac:spMkLst>
            <pc:docMk/>
            <pc:sldMk cId="241824861" sldId="283"/>
            <ac:spMk id="7" creationId="{51D236A6-298D-4396-210C-CC4A193AB454}"/>
          </ac:spMkLst>
        </pc:spChg>
        <pc:picChg chg="add mod modCrop">
          <ac:chgData name="平出　晴紀" userId="S::oom2225013@stu.o-hara.ac.jp::fc54548b-45b4-4891-bd77-e5636a08644d" providerId="AD" clId="Web-{986134A5-5993-4006-AB2C-EBEC2A6FE711}" dt="2022-09-28T00:32:52.526" v="30" actId="688"/>
          <ac:picMkLst>
            <pc:docMk/>
            <pc:sldMk cId="241824861" sldId="283"/>
            <ac:picMk id="8" creationId="{0F90E2D2-DBA3-D62F-A78B-164DA7808781}"/>
          </ac:picMkLst>
        </pc:picChg>
        <pc:picChg chg="add mod modCrop">
          <ac:chgData name="平出　晴紀" userId="S::oom2225013@stu.o-hara.ac.jp::fc54548b-45b4-4891-bd77-e5636a08644d" providerId="AD" clId="Web-{986134A5-5993-4006-AB2C-EBEC2A6FE711}" dt="2022-09-28T00:32:55.229" v="31" actId="688"/>
          <ac:picMkLst>
            <pc:docMk/>
            <pc:sldMk cId="241824861" sldId="283"/>
            <ac:picMk id="14" creationId="{EAE3D9AA-79BC-7608-C36C-75A9B21D52DE}"/>
          </ac:picMkLst>
        </pc:picChg>
      </pc:sldChg>
    </pc:docChg>
  </pc:docChgLst>
  <pc:docChgLst>
    <pc:chgData name="小林　陽夏乃" userId="S::oom2225083@stu.o-hara.ac.jp::2c1803fa-a73d-4e45-a08c-d6fb58155221" providerId="AD" clId="Web-{0BA1E474-04F4-4D93-BE9D-68CAC3F20C37}"/>
    <pc:docChg chg="delSld modSld">
      <pc:chgData name="小林　陽夏乃" userId="S::oom2225083@stu.o-hara.ac.jp::2c1803fa-a73d-4e45-a08c-d6fb58155221" providerId="AD" clId="Web-{0BA1E474-04F4-4D93-BE9D-68CAC3F20C37}" dt="2022-09-27T05:51:07.047" v="285" actId="14100"/>
      <pc:docMkLst>
        <pc:docMk/>
      </pc:docMkLst>
      <pc:sldChg chg="modSp">
        <pc:chgData name="小林　陽夏乃" userId="S::oom2225083@stu.o-hara.ac.jp::2c1803fa-a73d-4e45-a08c-d6fb58155221" providerId="AD" clId="Web-{0BA1E474-04F4-4D93-BE9D-68CAC3F20C37}" dt="2022-09-27T05:49:04.762" v="277" actId="20577"/>
        <pc:sldMkLst>
          <pc:docMk/>
          <pc:sldMk cId="3914664946" sldId="274"/>
        </pc:sldMkLst>
        <pc:spChg chg="mod">
          <ac:chgData name="小林　陽夏乃" userId="S::oom2225083@stu.o-hara.ac.jp::2c1803fa-a73d-4e45-a08c-d6fb58155221" providerId="AD" clId="Web-{0BA1E474-04F4-4D93-BE9D-68CAC3F20C37}" dt="2022-09-27T05:49:04.762" v="277" actId="20577"/>
          <ac:spMkLst>
            <pc:docMk/>
            <pc:sldMk cId="3914664946" sldId="274"/>
            <ac:spMk id="3" creationId="{DCD0DF45-55CD-EF88-1125-E9AEA13756BF}"/>
          </ac:spMkLst>
        </pc:spChg>
      </pc:sldChg>
      <pc:sldChg chg="modSp">
        <pc:chgData name="小林　陽夏乃" userId="S::oom2225083@stu.o-hara.ac.jp::2c1803fa-a73d-4e45-a08c-d6fb58155221" providerId="AD" clId="Web-{0BA1E474-04F4-4D93-BE9D-68CAC3F20C37}" dt="2022-09-27T05:38:27.386" v="223" actId="20577"/>
        <pc:sldMkLst>
          <pc:docMk/>
          <pc:sldMk cId="3089052653" sldId="275"/>
        </pc:sldMkLst>
        <pc:spChg chg="mod">
          <ac:chgData name="小林　陽夏乃" userId="S::oom2225083@stu.o-hara.ac.jp::2c1803fa-a73d-4e45-a08c-d6fb58155221" providerId="AD" clId="Web-{0BA1E474-04F4-4D93-BE9D-68CAC3F20C37}" dt="2022-09-27T05:38:27.386" v="223" actId="20577"/>
          <ac:spMkLst>
            <pc:docMk/>
            <pc:sldMk cId="3089052653" sldId="275"/>
            <ac:spMk id="3" creationId="{77329B57-D77F-A53B-0983-7D32A07F8172}"/>
          </ac:spMkLst>
        </pc:spChg>
      </pc:sldChg>
      <pc:sldChg chg="del">
        <pc:chgData name="小林　陽夏乃" userId="S::oom2225083@stu.o-hara.ac.jp::2c1803fa-a73d-4e45-a08c-d6fb58155221" providerId="AD" clId="Web-{0BA1E474-04F4-4D93-BE9D-68CAC3F20C37}" dt="2022-09-27T05:43:51.254" v="224"/>
        <pc:sldMkLst>
          <pc:docMk/>
          <pc:sldMk cId="1452680144" sldId="278"/>
        </pc:sldMkLst>
      </pc:sldChg>
      <pc:sldChg chg="modSp">
        <pc:chgData name="小林　陽夏乃" userId="S::oom2225083@stu.o-hara.ac.jp::2c1803fa-a73d-4e45-a08c-d6fb58155221" providerId="AD" clId="Web-{0BA1E474-04F4-4D93-BE9D-68CAC3F20C37}" dt="2022-09-27T05:51:07.047" v="285" actId="14100"/>
        <pc:sldMkLst>
          <pc:docMk/>
          <pc:sldMk cId="3629240825" sldId="289"/>
        </pc:sldMkLst>
        <pc:spChg chg="mod">
          <ac:chgData name="小林　陽夏乃" userId="S::oom2225083@stu.o-hara.ac.jp::2c1803fa-a73d-4e45-a08c-d6fb58155221" providerId="AD" clId="Web-{0BA1E474-04F4-4D93-BE9D-68CAC3F20C37}" dt="2022-09-27T05:51:07.047" v="285" actId="14100"/>
          <ac:spMkLst>
            <pc:docMk/>
            <pc:sldMk cId="3629240825" sldId="289"/>
            <ac:spMk id="3" creationId="{79245462-DCD3-9C17-906F-96C0EC3527AD}"/>
          </ac:spMkLst>
        </pc:spChg>
      </pc:sldChg>
    </pc:docChg>
  </pc:docChgLst>
  <pc:docChgLst>
    <pc:chgData name="平出　晴紀" userId="S::oom2225013@stu.o-hara.ac.jp::fc54548b-45b4-4891-bd77-e5636a08644d" providerId="AD" clId="Web-{47486CCD-2764-42BD-99D1-1699C3120984}"/>
    <pc:docChg chg="addSld delSld modSld">
      <pc:chgData name="平出　晴紀" userId="S::oom2225013@stu.o-hara.ac.jp::fc54548b-45b4-4891-bd77-e5636a08644d" providerId="AD" clId="Web-{47486CCD-2764-42BD-99D1-1699C3120984}" dt="2022-09-27T06:14:36.739" v="99" actId="14100"/>
      <pc:docMkLst>
        <pc:docMk/>
      </pc:docMkLst>
      <pc:sldChg chg="del">
        <pc:chgData name="平出　晴紀" userId="S::oom2225013@stu.o-hara.ac.jp::fc54548b-45b4-4891-bd77-e5636a08644d" providerId="AD" clId="Web-{47486CCD-2764-42BD-99D1-1699C3120984}" dt="2022-09-27T05:59:47.054" v="4"/>
        <pc:sldMkLst>
          <pc:docMk/>
          <pc:sldMk cId="93963652" sldId="258"/>
        </pc:sldMkLst>
      </pc:sldChg>
      <pc:sldChg chg="modSp">
        <pc:chgData name="平出　晴紀" userId="S::oom2225013@stu.o-hara.ac.jp::fc54548b-45b4-4891-bd77-e5636a08644d" providerId="AD" clId="Web-{47486CCD-2764-42BD-99D1-1699C3120984}" dt="2022-09-27T06:03:28.151" v="43" actId="20577"/>
        <pc:sldMkLst>
          <pc:docMk/>
          <pc:sldMk cId="3074309250" sldId="264"/>
        </pc:sldMkLst>
        <pc:spChg chg="mod">
          <ac:chgData name="平出　晴紀" userId="S::oom2225013@stu.o-hara.ac.jp::fc54548b-45b4-4891-bd77-e5636a08644d" providerId="AD" clId="Web-{47486CCD-2764-42BD-99D1-1699C3120984}" dt="2022-09-27T06:03:28.151" v="43" actId="20577"/>
          <ac:spMkLst>
            <pc:docMk/>
            <pc:sldMk cId="3074309250" sldId="264"/>
            <ac:spMk id="3" creationId="{6271814A-EA10-B62F-C149-72F54FF3CA13}"/>
          </ac:spMkLst>
        </pc:spChg>
      </pc:sldChg>
      <pc:sldChg chg="del">
        <pc:chgData name="平出　晴紀" userId="S::oom2225013@stu.o-hara.ac.jp::fc54548b-45b4-4891-bd77-e5636a08644d" providerId="AD" clId="Web-{47486CCD-2764-42BD-99D1-1699C3120984}" dt="2022-09-27T05:59:39.742" v="3"/>
        <pc:sldMkLst>
          <pc:docMk/>
          <pc:sldMk cId="3361948084" sldId="272"/>
        </pc:sldMkLst>
      </pc:sldChg>
      <pc:sldChg chg="modSp">
        <pc:chgData name="平出　晴紀" userId="S::oom2225013@stu.o-hara.ac.jp::fc54548b-45b4-4891-bd77-e5636a08644d" providerId="AD" clId="Web-{47486CCD-2764-42BD-99D1-1699C3120984}" dt="2022-09-27T06:14:36.739" v="99" actId="14100"/>
        <pc:sldMkLst>
          <pc:docMk/>
          <pc:sldMk cId="2259867653" sldId="285"/>
        </pc:sldMkLst>
        <pc:spChg chg="mod">
          <ac:chgData name="平出　晴紀" userId="S::oom2225013@stu.o-hara.ac.jp::fc54548b-45b4-4891-bd77-e5636a08644d" providerId="AD" clId="Web-{47486CCD-2764-42BD-99D1-1699C3120984}" dt="2022-09-27T06:14:36.739" v="99" actId="14100"/>
          <ac:spMkLst>
            <pc:docMk/>
            <pc:sldMk cId="2259867653" sldId="285"/>
            <ac:spMk id="4" creationId="{F4645B4F-A66F-4514-1F91-74F977EAB677}"/>
          </ac:spMkLst>
        </pc:spChg>
      </pc:sldChg>
      <pc:sldChg chg="add">
        <pc:chgData name="平出　晴紀" userId="S::oom2225013@stu.o-hara.ac.jp::fc54548b-45b4-4891-bd77-e5636a08644d" providerId="AD" clId="Web-{47486CCD-2764-42BD-99D1-1699C3120984}" dt="2022-09-27T05:59:34.398" v="2"/>
        <pc:sldMkLst>
          <pc:docMk/>
          <pc:sldMk cId="3228222906" sldId="295"/>
        </pc:sldMkLst>
      </pc:sldChg>
      <pc:sldChg chg="add del">
        <pc:chgData name="平出　晴紀" userId="S::oom2225013@stu.o-hara.ac.jp::fc54548b-45b4-4891-bd77-e5636a08644d" providerId="AD" clId="Web-{47486CCD-2764-42BD-99D1-1699C3120984}" dt="2022-09-27T05:59:25.257" v="1"/>
        <pc:sldMkLst>
          <pc:docMk/>
          <pc:sldMk cId="4243669451" sldId="295"/>
        </pc:sldMkLst>
      </pc:sldChg>
      <pc:sldChg chg="add">
        <pc:chgData name="平出　晴紀" userId="S::oom2225013@stu.o-hara.ac.jp::fc54548b-45b4-4891-bd77-e5636a08644d" providerId="AD" clId="Web-{47486CCD-2764-42BD-99D1-1699C3120984}" dt="2022-09-27T06:00:40.430" v="5"/>
        <pc:sldMkLst>
          <pc:docMk/>
          <pc:sldMk cId="2565242832" sldId="296"/>
        </pc:sldMkLst>
      </pc:sldChg>
    </pc:docChg>
  </pc:docChgLst>
  <pc:docChgLst>
    <pc:chgData name="阿部　謙太" userId="S::oom2225179@stu.o-hara.ac.jp::de7ecbfc-6bb8-442c-832d-22fa2b689c8d" providerId="AD" clId="Web-{A6C733A6-BF97-449F-B09A-42CD777B5C46}"/>
    <pc:docChg chg="addSld delSld modSld">
      <pc:chgData name="阿部　謙太" userId="S::oom2225179@stu.o-hara.ac.jp::de7ecbfc-6bb8-442c-832d-22fa2b689c8d" providerId="AD" clId="Web-{A6C733A6-BF97-449F-B09A-42CD777B5C46}" dt="2022-09-27T05:49:27.671" v="5"/>
      <pc:docMkLst>
        <pc:docMk/>
      </pc:docMkLst>
      <pc:sldChg chg="del">
        <pc:chgData name="阿部　謙太" userId="S::oom2225179@stu.o-hara.ac.jp::de7ecbfc-6bb8-442c-832d-22fa2b689c8d" providerId="AD" clId="Web-{A6C733A6-BF97-449F-B09A-42CD777B5C46}" dt="2022-09-27T05:47:40.027" v="0"/>
        <pc:sldMkLst>
          <pc:docMk/>
          <pc:sldMk cId="3388658372" sldId="282"/>
        </pc:sldMkLst>
      </pc:sldChg>
      <pc:sldChg chg="del">
        <pc:chgData name="阿部　謙太" userId="S::oom2225179@stu.o-hara.ac.jp::de7ecbfc-6bb8-442c-832d-22fa2b689c8d" providerId="AD" clId="Web-{A6C733A6-BF97-449F-B09A-42CD777B5C46}" dt="2022-09-27T05:49:27.671" v="5"/>
        <pc:sldMkLst>
          <pc:docMk/>
          <pc:sldMk cId="2720917355" sldId="284"/>
        </pc:sldMkLst>
      </pc:sldChg>
      <pc:sldChg chg="add">
        <pc:chgData name="阿部　謙太" userId="S::oom2225179@stu.o-hara.ac.jp::de7ecbfc-6bb8-442c-832d-22fa2b689c8d" providerId="AD" clId="Web-{A6C733A6-BF97-449F-B09A-42CD777B5C46}" dt="2022-09-27T05:47:45.246" v="1"/>
        <pc:sldMkLst>
          <pc:docMk/>
          <pc:sldMk cId="875318898" sldId="292"/>
        </pc:sldMkLst>
      </pc:sldChg>
      <pc:sldChg chg="add">
        <pc:chgData name="阿部　謙太" userId="S::oom2225179@stu.o-hara.ac.jp::de7ecbfc-6bb8-442c-832d-22fa2b689c8d" providerId="AD" clId="Web-{A6C733A6-BF97-449F-B09A-42CD777B5C46}" dt="2022-09-27T05:48:28.310" v="2"/>
        <pc:sldMkLst>
          <pc:docMk/>
          <pc:sldMk cId="3992000324" sldId="293"/>
        </pc:sldMkLst>
      </pc:sldChg>
      <pc:sldChg chg="delSp add">
        <pc:chgData name="阿部　謙太" userId="S::oom2225179@stu.o-hara.ac.jp::de7ecbfc-6bb8-442c-832d-22fa2b689c8d" providerId="AD" clId="Web-{A6C733A6-BF97-449F-B09A-42CD777B5C46}" dt="2022-09-27T05:49:23.671" v="4"/>
        <pc:sldMkLst>
          <pc:docMk/>
          <pc:sldMk cId="3617801984" sldId="294"/>
        </pc:sldMkLst>
        <pc:spChg chg="del">
          <ac:chgData name="阿部　謙太" userId="S::oom2225179@stu.o-hara.ac.jp::de7ecbfc-6bb8-442c-832d-22fa2b689c8d" providerId="AD" clId="Web-{A6C733A6-BF97-449F-B09A-42CD777B5C46}" dt="2022-09-27T05:49:23.671" v="4"/>
          <ac:spMkLst>
            <pc:docMk/>
            <pc:sldMk cId="3617801984" sldId="294"/>
            <ac:spMk id="6" creationId="{FA990B9F-7352-23F7-27D1-D28CA99AC3F4}"/>
          </ac:spMkLst>
        </pc:spChg>
      </pc:sldChg>
    </pc:docChg>
  </pc:docChgLst>
  <pc:docChgLst>
    <pc:chgData name="平出　晴紀" userId="S::oom2225013@stu.o-hara.ac.jp::fc54548b-45b4-4891-bd77-e5636a08644d" providerId="AD" clId="Web-{4B825139-E300-4DA1-BFBF-3A3BBBDC00C0}"/>
    <pc:docChg chg="modSld">
      <pc:chgData name="平出　晴紀" userId="S::oom2225013@stu.o-hara.ac.jp::fc54548b-45b4-4891-bd77-e5636a08644d" providerId="AD" clId="Web-{4B825139-E300-4DA1-BFBF-3A3BBBDC00C0}" dt="2022-09-28T06:02:45.211" v="11" actId="20577"/>
      <pc:docMkLst>
        <pc:docMk/>
      </pc:docMkLst>
      <pc:sldChg chg="modSp">
        <pc:chgData name="平出　晴紀" userId="S::oom2225013@stu.o-hara.ac.jp::fc54548b-45b4-4891-bd77-e5636a08644d" providerId="AD" clId="Web-{4B825139-E300-4DA1-BFBF-3A3BBBDC00C0}" dt="2022-09-28T06:02:45.211" v="11" actId="20577"/>
        <pc:sldMkLst>
          <pc:docMk/>
          <pc:sldMk cId="830562289" sldId="273"/>
        </pc:sldMkLst>
        <pc:spChg chg="mod">
          <ac:chgData name="平出　晴紀" userId="S::oom2225013@stu.o-hara.ac.jp::fc54548b-45b4-4891-bd77-e5636a08644d" providerId="AD" clId="Web-{4B825139-E300-4DA1-BFBF-3A3BBBDC00C0}" dt="2022-09-28T06:02:45.211" v="11" actId="20577"/>
          <ac:spMkLst>
            <pc:docMk/>
            <pc:sldMk cId="830562289" sldId="273"/>
            <ac:spMk id="2" creationId="{C3943750-DC0E-921F-2193-CD58B560B582}"/>
          </ac:spMkLst>
        </pc:spChg>
      </pc:sldChg>
    </pc:docChg>
  </pc:docChgLst>
  <pc:docChgLst>
    <pc:chgData name="小林　陽夏乃" userId="S::oom2225083@stu.o-hara.ac.jp::2c1803fa-a73d-4e45-a08c-d6fb58155221" providerId="AD" clId="Web-{ABBE9808-946D-4062-8E94-481238448689}"/>
    <pc:docChg chg="modSld">
      <pc:chgData name="小林　陽夏乃" userId="S::oom2225083@stu.o-hara.ac.jp::2c1803fa-a73d-4e45-a08c-d6fb58155221" providerId="AD" clId="Web-{ABBE9808-946D-4062-8E94-481238448689}" dt="2022-09-27T05:17:36.139" v="174" actId="20577"/>
      <pc:docMkLst>
        <pc:docMk/>
      </pc:docMkLst>
      <pc:sldChg chg="modSp">
        <pc:chgData name="小林　陽夏乃" userId="S::oom2225083@stu.o-hara.ac.jp::2c1803fa-a73d-4e45-a08c-d6fb58155221" providerId="AD" clId="Web-{ABBE9808-946D-4062-8E94-481238448689}" dt="2022-09-27T05:17:36.139" v="174" actId="20577"/>
        <pc:sldMkLst>
          <pc:docMk/>
          <pc:sldMk cId="92572320" sldId="259"/>
        </pc:sldMkLst>
        <pc:spChg chg="mod">
          <ac:chgData name="小林　陽夏乃" userId="S::oom2225083@stu.o-hara.ac.jp::2c1803fa-a73d-4e45-a08c-d6fb58155221" providerId="AD" clId="Web-{ABBE9808-946D-4062-8E94-481238448689}" dt="2022-09-27T05:17:36.139" v="174" actId="20577"/>
          <ac:spMkLst>
            <pc:docMk/>
            <pc:sldMk cId="92572320" sldId="259"/>
            <ac:spMk id="3" creationId="{A5B7B276-C043-7BB0-91B8-72CAD9751059}"/>
          </ac:spMkLst>
        </pc:spChg>
      </pc:sldChg>
      <pc:sldChg chg="modSp">
        <pc:chgData name="小林　陽夏乃" userId="S::oom2225083@stu.o-hara.ac.jp::2c1803fa-a73d-4e45-a08c-d6fb58155221" providerId="AD" clId="Web-{ABBE9808-946D-4062-8E94-481238448689}" dt="2022-09-27T05:09:21.047" v="29" actId="20577"/>
        <pc:sldMkLst>
          <pc:docMk/>
          <pc:sldMk cId="633991112" sldId="277"/>
        </pc:sldMkLst>
        <pc:spChg chg="mod">
          <ac:chgData name="小林　陽夏乃" userId="S::oom2225083@stu.o-hara.ac.jp::2c1803fa-a73d-4e45-a08c-d6fb58155221" providerId="AD" clId="Web-{ABBE9808-946D-4062-8E94-481238448689}" dt="2022-09-27T05:09:21.047" v="29" actId="20577"/>
          <ac:spMkLst>
            <pc:docMk/>
            <pc:sldMk cId="633991112" sldId="277"/>
            <ac:spMk id="3" creationId="{EA7794BE-FBFE-9341-910E-E11722758398}"/>
          </ac:spMkLst>
        </pc:spChg>
      </pc:sldChg>
      <pc:sldChg chg="modSp">
        <pc:chgData name="小林　陽夏乃" userId="S::oom2225083@stu.o-hara.ac.jp::2c1803fa-a73d-4e45-a08c-d6fb58155221" providerId="AD" clId="Web-{ABBE9808-946D-4062-8E94-481238448689}" dt="2022-09-27T04:50:01.874" v="3" actId="20577"/>
        <pc:sldMkLst>
          <pc:docMk/>
          <pc:sldMk cId="3629240825" sldId="289"/>
        </pc:sldMkLst>
        <pc:spChg chg="mod">
          <ac:chgData name="小林　陽夏乃" userId="S::oom2225083@stu.o-hara.ac.jp::2c1803fa-a73d-4e45-a08c-d6fb58155221" providerId="AD" clId="Web-{ABBE9808-946D-4062-8E94-481238448689}" dt="2022-09-27T04:50:01.874" v="3" actId="20577"/>
          <ac:spMkLst>
            <pc:docMk/>
            <pc:sldMk cId="3629240825" sldId="289"/>
            <ac:spMk id="3" creationId="{79245462-DCD3-9C17-906F-96C0EC3527AD}"/>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297170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238047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170271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5141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640707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246702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73087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389537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25233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418752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191622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125660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141249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288318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105599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62744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215822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B088FA-6912-48A8-A3C7-449DD9252A2F}"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102286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2">
                <a:tint val="78000"/>
                <a:shade val="100000"/>
                <a:hueMod val="136000"/>
                <a:satMod val="160000"/>
                <a:lumMod val="105000"/>
              </a:schemeClr>
            </a:gs>
            <a:gs pos="100000">
              <a:schemeClr val="bg2">
                <a:shade val="92000"/>
                <a:satMod val="170000"/>
                <a:lumMod val="96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6B088FA-6912-48A8-A3C7-449DD9252A2F}" type="datetimeFigureOut">
              <a:rPr kumimoji="1" lang="ja-JP" altLang="en-US" smtClean="0"/>
              <a:t>2023/1/26</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67CD3F7-84FF-4FE1-B73B-553C3E8836FA}" type="slidenum">
              <a:rPr kumimoji="1" lang="ja-JP" altLang="en-US" smtClean="0"/>
              <a:t>‹#›</a:t>
            </a:fld>
            <a:endParaRPr kumimoji="1" lang="ja-JP" altLang="en-US"/>
          </a:p>
        </p:txBody>
      </p:sp>
    </p:spTree>
    <p:extLst>
      <p:ext uri="{BB962C8B-B14F-4D97-AF65-F5344CB8AC3E}">
        <p14:creationId xmlns:p14="http://schemas.microsoft.com/office/powerpoint/2010/main" val="1968535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entalx.jp/05planet/society/ddl/ddl_new.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43750-DC0E-921F-2193-CD58B560B582}"/>
              </a:ext>
            </a:extLst>
          </p:cNvPr>
          <p:cNvSpPr>
            <a:spLocks noGrp="1"/>
          </p:cNvSpPr>
          <p:nvPr>
            <p:ph type="ctrTitle"/>
          </p:nvPr>
        </p:nvSpPr>
        <p:spPr/>
        <p:txBody>
          <a:bodyPr>
            <a:normAutofit/>
          </a:bodyPr>
          <a:lstStyle/>
          <a:p>
            <a:r>
              <a:rPr lang="en-US" altLang="ja-JP" sz="7200" b="1" i="1">
                <a:ln w="12700">
                  <a:solidFill>
                    <a:schemeClr val="tx1"/>
                  </a:solidFill>
                </a:ln>
                <a:solidFill>
                  <a:srgbClr val="33CCFF"/>
                </a:solidFill>
                <a:effectLst>
                  <a:outerShdw blurRad="38100" dist="38100" dir="2700000" algn="tl">
                    <a:srgbClr val="000000">
                      <a:alpha val="43137"/>
                    </a:srgbClr>
                  </a:outerShdw>
                </a:effectLst>
                <a:latin typeface="HGP明朝E"/>
                <a:ea typeface="HGP明朝E"/>
              </a:rPr>
              <a:t>子供向け</a:t>
            </a:r>
            <a:br>
              <a:rPr lang="en-US" altLang="ja-JP" sz="7200" b="1" i="1">
                <a:ln w="12700">
                  <a:solidFill>
                    <a:schemeClr val="tx1"/>
                  </a:solidFill>
                </a:ln>
                <a:solidFill>
                  <a:srgbClr val="33CCFF"/>
                </a:solidFill>
                <a:effectLst>
                  <a:outerShdw blurRad="38100" dist="38100" dir="2700000" algn="tl">
                    <a:srgbClr val="000000">
                      <a:alpha val="43137"/>
                    </a:srgbClr>
                  </a:outerShdw>
                </a:effectLst>
                <a:latin typeface="HGP明朝E"/>
                <a:ea typeface="HGP明朝E"/>
              </a:rPr>
            </a:br>
            <a:r>
              <a:rPr lang="en-US" altLang="ja-JP" sz="7200" b="1" i="1">
                <a:ln w="12700">
                  <a:solidFill>
                    <a:schemeClr val="tx1"/>
                  </a:solidFill>
                </a:ln>
                <a:solidFill>
                  <a:srgbClr val="33CCFF"/>
                </a:solidFill>
                <a:effectLst>
                  <a:outerShdw blurRad="38100" dist="38100" dir="2700000" algn="tl">
                    <a:srgbClr val="000000">
                      <a:alpha val="43137"/>
                    </a:srgbClr>
                  </a:outerShdw>
                </a:effectLst>
                <a:latin typeface="HGP明朝E"/>
                <a:ea typeface="HGP明朝E"/>
              </a:rPr>
              <a:t>IOT</a:t>
            </a:r>
            <a:r>
              <a:rPr kumimoji="1" lang="ja-JP" altLang="en-US" sz="7200" b="1" i="1">
                <a:ln w="12700">
                  <a:solidFill>
                    <a:schemeClr val="tx1"/>
                  </a:solidFill>
                </a:ln>
                <a:solidFill>
                  <a:srgbClr val="33CCFF"/>
                </a:solidFill>
                <a:effectLst>
                  <a:outerShdw blurRad="38100" dist="38100" dir="2700000" algn="tl">
                    <a:srgbClr val="000000">
                      <a:alpha val="43137"/>
                    </a:srgbClr>
                  </a:outerShdw>
                </a:effectLst>
                <a:latin typeface="HGP明朝E"/>
                <a:ea typeface="HGP明朝E"/>
              </a:rPr>
              <a:t>歯ブラシ</a:t>
            </a:r>
            <a:endParaRPr kumimoji="1" lang="ja-JP" altLang="en-US" sz="7200">
              <a:latin typeface="HGP明朝E"/>
              <a:ea typeface="HGP明朝E"/>
            </a:endParaRPr>
          </a:p>
        </p:txBody>
      </p:sp>
    </p:spTree>
    <p:extLst>
      <p:ext uri="{BB962C8B-B14F-4D97-AF65-F5344CB8AC3E}">
        <p14:creationId xmlns:p14="http://schemas.microsoft.com/office/powerpoint/2010/main" val="83056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3D73DD-7CA4-4AA2-A558-D1204C2B17FC}"/>
              </a:ext>
            </a:extLst>
          </p:cNvPr>
          <p:cNvSpPr>
            <a:spLocks noGrp="1"/>
          </p:cNvSpPr>
          <p:nvPr>
            <p:ph type="title"/>
          </p:nvPr>
        </p:nvSpPr>
        <p:spPr/>
        <p:txBody>
          <a:bodyPr/>
          <a:lstStyle/>
          <a:p>
            <a:r>
              <a:rPr lang="ja-JP" altLang="en-US" sz="5400" b="1" i="1">
                <a:ln w="12700">
                  <a:solidFill>
                    <a:prstClr val="black"/>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そのために</a:t>
            </a:r>
            <a:endParaRPr kumimoji="1" lang="ja-JP" altLang="en-US"/>
          </a:p>
        </p:txBody>
      </p:sp>
      <p:sp>
        <p:nvSpPr>
          <p:cNvPr id="3" name="コンテンツ プレースホルダー 2">
            <a:extLst>
              <a:ext uri="{FF2B5EF4-FFF2-40B4-BE49-F238E27FC236}">
                <a16:creationId xmlns:a16="http://schemas.microsoft.com/office/drawing/2014/main" id="{EA7794BE-FBFE-9341-910E-E11722758398}"/>
              </a:ext>
            </a:extLst>
          </p:cNvPr>
          <p:cNvSpPr>
            <a:spLocks noGrp="1"/>
          </p:cNvSpPr>
          <p:nvPr>
            <p:ph idx="1"/>
          </p:nvPr>
        </p:nvSpPr>
        <p:spPr/>
        <p:txBody>
          <a:bodyPr vert="horz" lIns="91440" tIns="45720" rIns="91440" bIns="45720" rtlCol="0" anchor="t">
            <a:normAutofit/>
          </a:bodyPr>
          <a:lstStyle/>
          <a:p>
            <a:r>
              <a:rPr kumimoji="1" lang="ja-JP" altLang="en-US" sz="2800">
                <a:ea typeface="ＭＳ Ｐゴシック"/>
              </a:rPr>
              <a:t>磨いていないところは</a:t>
            </a:r>
            <a:r>
              <a:rPr lang="ja-JP" altLang="en-US" sz="2800">
                <a:ea typeface="ＭＳ Ｐゴシック"/>
              </a:rPr>
              <a:t>キャラクターを</a:t>
            </a:r>
            <a:r>
              <a:rPr kumimoji="1" lang="ja-JP" altLang="en-US" sz="2800">
                <a:ea typeface="ＭＳ Ｐゴシック"/>
              </a:rPr>
              <a:t>表示すると前述しましたが、逆に力が</a:t>
            </a:r>
            <a:r>
              <a:rPr lang="ja-JP" altLang="en-US" sz="2800">
                <a:ea typeface="ＭＳ Ｐゴシック"/>
              </a:rPr>
              <a:t>強く</a:t>
            </a:r>
            <a:r>
              <a:rPr kumimoji="1" lang="ja-JP" altLang="en-US" sz="2800">
                <a:ea typeface="ＭＳ Ｐゴシック"/>
              </a:rPr>
              <a:t>加えられている箇所も判定し、１秒ごと</a:t>
            </a:r>
            <a:r>
              <a:rPr lang="ja-JP" altLang="en-US" sz="2800">
                <a:ea typeface="ＭＳ Ｐゴシック"/>
              </a:rPr>
              <a:t>に力の強さを</a:t>
            </a:r>
            <a:r>
              <a:rPr kumimoji="1" lang="ja-JP" altLang="en-US" sz="2800">
                <a:ea typeface="ＭＳ Ｐゴシック"/>
              </a:rPr>
              <a:t>合計</a:t>
            </a:r>
            <a:r>
              <a:rPr lang="ja-JP" altLang="en-US" sz="2800">
                <a:ea typeface="ＭＳ Ｐゴシック"/>
              </a:rPr>
              <a:t>し</a:t>
            </a:r>
            <a:r>
              <a:rPr kumimoji="1" lang="ja-JP" altLang="en-US" sz="2800">
                <a:ea typeface="ＭＳ Ｐゴシック"/>
              </a:rPr>
              <a:t>基準値を超えた場合に赤く表示します。</a:t>
            </a:r>
            <a:endParaRPr kumimoji="1" lang="en-US" altLang="ja-JP" sz="2800">
              <a:ea typeface="ＭＳ Ｐゴシック"/>
            </a:endParaRPr>
          </a:p>
          <a:p>
            <a:pPr marL="0" indent="0">
              <a:buNone/>
            </a:pPr>
            <a:endParaRPr kumimoji="1" lang="en-US" altLang="ja-JP" sz="2400"/>
          </a:p>
          <a:p>
            <a:r>
              <a:rPr kumimoji="1" lang="ja-JP" altLang="en-US" sz="2800"/>
              <a:t>これによって今まで磨きすぎていてもわからなかった場所が可視化され、より効果的な歯磨きができるようになります。</a:t>
            </a:r>
          </a:p>
        </p:txBody>
      </p:sp>
      <p:pic>
        <p:nvPicPr>
          <p:cNvPr id="6" name="図 5" descr="黒い背景に白い文字のロゴ&#10;&#10;中程度の精度で自動的に生成された説明">
            <a:extLst>
              <a:ext uri="{FF2B5EF4-FFF2-40B4-BE49-F238E27FC236}">
                <a16:creationId xmlns:a16="http://schemas.microsoft.com/office/drawing/2014/main" id="{CF952820-9DC2-39F5-A455-005558ACB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438" y="3153718"/>
            <a:ext cx="2080891" cy="1418282"/>
          </a:xfrm>
          <a:prstGeom prst="rect">
            <a:avLst/>
          </a:prstGeom>
        </p:spPr>
      </p:pic>
      <p:sp>
        <p:nvSpPr>
          <p:cNvPr id="7" name="楕円 6">
            <a:extLst>
              <a:ext uri="{FF2B5EF4-FFF2-40B4-BE49-F238E27FC236}">
                <a16:creationId xmlns:a16="http://schemas.microsoft.com/office/drawing/2014/main" id="{E9AAE068-5EAE-0E93-804C-C6AD02DACB2B}"/>
              </a:ext>
            </a:extLst>
          </p:cNvPr>
          <p:cNvSpPr/>
          <p:nvPr/>
        </p:nvSpPr>
        <p:spPr>
          <a:xfrm>
            <a:off x="8535450" y="3639503"/>
            <a:ext cx="419673" cy="2234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63399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A20E88-515C-2B30-E312-DB60D52F5921}"/>
              </a:ext>
            </a:extLst>
          </p:cNvPr>
          <p:cNvSpPr>
            <a:spLocks noGrp="1"/>
          </p:cNvSpPr>
          <p:nvPr>
            <p:ph type="ctrTitle"/>
          </p:nvPr>
        </p:nvSpPr>
        <p:spPr/>
        <p:txBody>
          <a:bodyPr>
            <a:normAutofit/>
          </a:bodyPr>
          <a:lstStyle/>
          <a:p>
            <a:r>
              <a:rPr kumimoji="1" lang="ja-JP" altLang="en-US" sz="6600" b="1" i="1">
                <a:ln w="12700">
                  <a:solidFill>
                    <a:prstClr val="black"/>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分かりやすいデザイン</a:t>
            </a:r>
            <a:endParaRPr kumimoji="1" lang="ja-JP" altLang="en-US" sz="6600"/>
          </a:p>
        </p:txBody>
      </p:sp>
      <p:sp>
        <p:nvSpPr>
          <p:cNvPr id="3" name="字幕 2">
            <a:extLst>
              <a:ext uri="{FF2B5EF4-FFF2-40B4-BE49-F238E27FC236}">
                <a16:creationId xmlns:a16="http://schemas.microsoft.com/office/drawing/2014/main" id="{76C2A4B2-53F3-A4F6-714D-2F605C148292}"/>
              </a:ext>
            </a:extLst>
          </p:cNvPr>
          <p:cNvSpPr>
            <a:spLocks noGrp="1"/>
          </p:cNvSpPr>
          <p:nvPr>
            <p:ph type="subTitle" idx="1"/>
          </p:nvPr>
        </p:nvSpPr>
        <p:spPr>
          <a:xfrm>
            <a:off x="930441" y="3886200"/>
            <a:ext cx="10347159" cy="1371599"/>
          </a:xfrm>
        </p:spPr>
        <p:txBody>
          <a:bodyPr vert="horz" lIns="91440" tIns="45720" rIns="91440" bIns="45720" rtlCol="0" anchor="t">
            <a:normAutofit/>
          </a:bodyPr>
          <a:lstStyle/>
          <a:p>
            <a:r>
              <a:rPr lang="ja-JP" altLang="en-US" sz="3600">
                <a:solidFill>
                  <a:schemeClr val="tx1"/>
                </a:solidFill>
                <a:ea typeface="ＭＳ Ｐゴシック"/>
              </a:rPr>
              <a:t>アプリを起動するとまず３つのボタンが表示されます</a:t>
            </a:r>
            <a:endParaRPr kumimoji="1" lang="ja-JP" altLang="en-US" sz="3600">
              <a:solidFill>
                <a:schemeClr val="tx1"/>
              </a:solidFill>
              <a:ea typeface="ＭＳ Ｐゴシック"/>
            </a:endParaRPr>
          </a:p>
        </p:txBody>
      </p:sp>
    </p:spTree>
    <p:extLst>
      <p:ext uri="{BB962C8B-B14F-4D97-AF65-F5344CB8AC3E}">
        <p14:creationId xmlns:p14="http://schemas.microsoft.com/office/powerpoint/2010/main" val="117130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FC592-B32E-86EF-8D95-E3B878FFF7D7}"/>
              </a:ext>
            </a:extLst>
          </p:cNvPr>
          <p:cNvSpPr>
            <a:spLocks noGrp="1"/>
          </p:cNvSpPr>
          <p:nvPr>
            <p:ph type="title"/>
          </p:nvPr>
        </p:nvSpPr>
        <p:spPr>
          <a:xfrm>
            <a:off x="521889" y="-108858"/>
            <a:ext cx="10364451" cy="1811923"/>
          </a:xfrm>
        </p:spPr>
        <p:txBody>
          <a:bodyPr/>
          <a:lstStyle/>
          <a:p>
            <a:r>
              <a:rPr kumimoji="1" lang="ja-JP" altLang="en-US" sz="36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アプリデザインのイメージ</a:t>
            </a:r>
            <a:endParaRPr kumimoji="1" lang="ja-JP" altLang="en-US" b="1" i="1">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endParaRPr>
          </a:p>
        </p:txBody>
      </p:sp>
      <p:sp>
        <p:nvSpPr>
          <p:cNvPr id="3" name="正方形/長方形 2">
            <a:extLst>
              <a:ext uri="{FF2B5EF4-FFF2-40B4-BE49-F238E27FC236}">
                <a16:creationId xmlns:a16="http://schemas.microsoft.com/office/drawing/2014/main" id="{6A9BD753-6CAD-2644-3D4E-29476D3FC48C}"/>
              </a:ext>
            </a:extLst>
          </p:cNvPr>
          <p:cNvSpPr/>
          <p:nvPr/>
        </p:nvSpPr>
        <p:spPr>
          <a:xfrm>
            <a:off x="1012372" y="1391510"/>
            <a:ext cx="4441372" cy="2231571"/>
          </a:xfrm>
          <a:prstGeom prst="rect">
            <a:avLst/>
          </a:prstGeom>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8305048A-3EAF-DA18-F8D3-6B411D1D4512}"/>
              </a:ext>
            </a:extLst>
          </p:cNvPr>
          <p:cNvPicPr>
            <a:picLocks noChangeAspect="1"/>
          </p:cNvPicPr>
          <p:nvPr/>
        </p:nvPicPr>
        <p:blipFill>
          <a:blip r:embed="rId2"/>
          <a:stretch>
            <a:fillRect/>
          </a:stretch>
        </p:blipFill>
        <p:spPr>
          <a:xfrm>
            <a:off x="6216850" y="1391510"/>
            <a:ext cx="4462659" cy="2249619"/>
          </a:xfrm>
          <a:prstGeom prst="rect">
            <a:avLst/>
          </a:prstGeom>
        </p:spPr>
      </p:pic>
      <p:pic>
        <p:nvPicPr>
          <p:cNvPr id="5" name="図 4">
            <a:extLst>
              <a:ext uri="{FF2B5EF4-FFF2-40B4-BE49-F238E27FC236}">
                <a16:creationId xmlns:a16="http://schemas.microsoft.com/office/drawing/2014/main" id="{E56785A1-024F-1932-0038-7274D584F1EB}"/>
              </a:ext>
            </a:extLst>
          </p:cNvPr>
          <p:cNvPicPr>
            <a:picLocks noChangeAspect="1"/>
          </p:cNvPicPr>
          <p:nvPr/>
        </p:nvPicPr>
        <p:blipFill>
          <a:blip r:embed="rId2"/>
          <a:stretch>
            <a:fillRect/>
          </a:stretch>
        </p:blipFill>
        <p:spPr>
          <a:xfrm>
            <a:off x="3472784" y="4220076"/>
            <a:ext cx="4462659" cy="2249619"/>
          </a:xfrm>
          <a:prstGeom prst="rect">
            <a:avLst/>
          </a:prstGeom>
        </p:spPr>
      </p:pic>
      <p:pic>
        <p:nvPicPr>
          <p:cNvPr id="9" name="図 8">
            <a:extLst>
              <a:ext uri="{FF2B5EF4-FFF2-40B4-BE49-F238E27FC236}">
                <a16:creationId xmlns:a16="http://schemas.microsoft.com/office/drawing/2014/main" id="{F73B42D8-A11C-5347-C821-F6E027A93D0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500144" y="1671950"/>
            <a:ext cx="3444539" cy="1688738"/>
          </a:xfrm>
          <a:prstGeom prst="rect">
            <a:avLst/>
          </a:prstGeom>
        </p:spPr>
      </p:pic>
      <p:pic>
        <p:nvPicPr>
          <p:cNvPr id="10" name="図 9">
            <a:extLst>
              <a:ext uri="{FF2B5EF4-FFF2-40B4-BE49-F238E27FC236}">
                <a16:creationId xmlns:a16="http://schemas.microsoft.com/office/drawing/2014/main" id="{1DA13414-3A98-2655-5997-7A104BB345C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3913482" y="4500516"/>
            <a:ext cx="3450635" cy="1688738"/>
          </a:xfrm>
          <a:prstGeom prst="rect">
            <a:avLst/>
          </a:prstGeom>
        </p:spPr>
      </p:pic>
      <p:pic>
        <p:nvPicPr>
          <p:cNvPr id="12" name="図 11">
            <a:extLst>
              <a:ext uri="{FF2B5EF4-FFF2-40B4-BE49-F238E27FC236}">
                <a16:creationId xmlns:a16="http://schemas.microsoft.com/office/drawing/2014/main" id="{CA547E5D-DCDE-AB2A-64E3-CECC93C25A5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6722858" y="1662926"/>
            <a:ext cx="3450635" cy="1688738"/>
          </a:xfrm>
          <a:prstGeom prst="rect">
            <a:avLst/>
          </a:prstGeom>
        </p:spPr>
      </p:pic>
      <p:sp>
        <p:nvSpPr>
          <p:cNvPr id="13" name="テキスト ボックス 12">
            <a:extLst>
              <a:ext uri="{FF2B5EF4-FFF2-40B4-BE49-F238E27FC236}">
                <a16:creationId xmlns:a16="http://schemas.microsoft.com/office/drawing/2014/main" id="{785E1CCB-D188-4CEB-84A3-8CDEF4CB74AA}"/>
              </a:ext>
            </a:extLst>
          </p:cNvPr>
          <p:cNvSpPr txBox="1"/>
          <p:nvPr/>
        </p:nvSpPr>
        <p:spPr>
          <a:xfrm>
            <a:off x="1197429" y="1513114"/>
            <a:ext cx="315062" cy="369332"/>
          </a:xfrm>
          <a:prstGeom prst="rect">
            <a:avLst/>
          </a:prstGeom>
          <a:noFill/>
        </p:spPr>
        <p:txBody>
          <a:bodyPr wrap="square" rtlCol="0">
            <a:spAutoFit/>
          </a:bodyPr>
          <a:lstStyle/>
          <a:p>
            <a:r>
              <a:rPr kumimoji="1" lang="en-US" altLang="ja-JP">
                <a:latin typeface="HGP明朝E" panose="02020900000000000000" pitchFamily="18" charset="-128"/>
                <a:ea typeface="HGP明朝E" panose="02020900000000000000" pitchFamily="18" charset="-128"/>
              </a:rPr>
              <a:t>1</a:t>
            </a:r>
          </a:p>
        </p:txBody>
      </p:sp>
      <p:sp>
        <p:nvSpPr>
          <p:cNvPr id="18" name="テキスト ボックス 17">
            <a:extLst>
              <a:ext uri="{FF2B5EF4-FFF2-40B4-BE49-F238E27FC236}">
                <a16:creationId xmlns:a16="http://schemas.microsoft.com/office/drawing/2014/main" id="{24F44A60-BB9A-3CD0-CC42-E6676B504A87}"/>
              </a:ext>
            </a:extLst>
          </p:cNvPr>
          <p:cNvSpPr txBox="1"/>
          <p:nvPr/>
        </p:nvSpPr>
        <p:spPr>
          <a:xfrm>
            <a:off x="6462356" y="1513114"/>
            <a:ext cx="310417" cy="369332"/>
          </a:xfrm>
          <a:prstGeom prst="rect">
            <a:avLst/>
          </a:prstGeom>
          <a:noFill/>
        </p:spPr>
        <p:txBody>
          <a:bodyPr wrap="square" rtlCol="0">
            <a:spAutoFit/>
          </a:bodyPr>
          <a:lstStyle/>
          <a:p>
            <a:r>
              <a:rPr kumimoji="1" lang="en-US" altLang="ja-JP">
                <a:latin typeface="HGP明朝E" panose="02020900000000000000" pitchFamily="18" charset="-128"/>
                <a:ea typeface="HGP明朝E" panose="02020900000000000000" pitchFamily="18" charset="-128"/>
              </a:rPr>
              <a:t>2</a:t>
            </a:r>
            <a:endParaRPr kumimoji="1" lang="ja-JP" altLang="en-US">
              <a:latin typeface="HGP明朝E" panose="02020900000000000000" pitchFamily="18" charset="-128"/>
              <a:ea typeface="HGP明朝E" panose="02020900000000000000" pitchFamily="18" charset="-128"/>
            </a:endParaRPr>
          </a:p>
        </p:txBody>
      </p:sp>
      <p:sp>
        <p:nvSpPr>
          <p:cNvPr id="19" name="テキスト ボックス 18">
            <a:extLst>
              <a:ext uri="{FF2B5EF4-FFF2-40B4-BE49-F238E27FC236}">
                <a16:creationId xmlns:a16="http://schemas.microsoft.com/office/drawing/2014/main" id="{95FC678A-EA9F-5425-52A1-8EB44BDBFD11}"/>
              </a:ext>
            </a:extLst>
          </p:cNvPr>
          <p:cNvSpPr txBox="1"/>
          <p:nvPr/>
        </p:nvSpPr>
        <p:spPr>
          <a:xfrm>
            <a:off x="5638800" y="2917371"/>
            <a:ext cx="914400" cy="914400"/>
          </a:xfrm>
          <a:prstGeom prst="rect">
            <a:avLst/>
          </a:prstGeom>
          <a:noFill/>
        </p:spPr>
        <p:txBody>
          <a:bodyPr wrap="square" rtlCol="0">
            <a:spAutoFit/>
          </a:bodyPr>
          <a:lstStyle/>
          <a:p>
            <a:endParaRPr kumimoji="1" lang="ja-JP" altLang="en-US"/>
          </a:p>
        </p:txBody>
      </p:sp>
      <p:sp>
        <p:nvSpPr>
          <p:cNvPr id="20" name="テキスト ボックス 19">
            <a:extLst>
              <a:ext uri="{FF2B5EF4-FFF2-40B4-BE49-F238E27FC236}">
                <a16:creationId xmlns:a16="http://schemas.microsoft.com/office/drawing/2014/main" id="{A8214B3F-2FCB-DD07-CCAA-2F819869318C}"/>
              </a:ext>
            </a:extLst>
          </p:cNvPr>
          <p:cNvSpPr txBox="1"/>
          <p:nvPr/>
        </p:nvSpPr>
        <p:spPr>
          <a:xfrm>
            <a:off x="1246102" y="4402539"/>
            <a:ext cx="254041" cy="419832"/>
          </a:xfrm>
          <a:prstGeom prst="rect">
            <a:avLst/>
          </a:prstGeom>
          <a:noFill/>
        </p:spPr>
        <p:txBody>
          <a:bodyPr wrap="square" rtlCol="0">
            <a:spAutoFit/>
          </a:bodyPr>
          <a:lstStyle/>
          <a:p>
            <a:endParaRPr kumimoji="1" lang="ja-JP" altLang="en-US"/>
          </a:p>
        </p:txBody>
      </p:sp>
      <p:sp>
        <p:nvSpPr>
          <p:cNvPr id="7" name="テキスト ボックス 6">
            <a:extLst>
              <a:ext uri="{FF2B5EF4-FFF2-40B4-BE49-F238E27FC236}">
                <a16:creationId xmlns:a16="http://schemas.microsoft.com/office/drawing/2014/main" id="{FFDD1759-59E9-658A-BE12-48CEFBC86C51}"/>
              </a:ext>
            </a:extLst>
          </p:cNvPr>
          <p:cNvSpPr txBox="1"/>
          <p:nvPr/>
        </p:nvSpPr>
        <p:spPr>
          <a:xfrm>
            <a:off x="3664572" y="4315850"/>
            <a:ext cx="254041" cy="369332"/>
          </a:xfrm>
          <a:prstGeom prst="rect">
            <a:avLst/>
          </a:prstGeom>
          <a:noFill/>
        </p:spPr>
        <p:txBody>
          <a:bodyPr wrap="square" rtlCol="0">
            <a:spAutoFit/>
          </a:bodyPr>
          <a:lstStyle/>
          <a:p>
            <a:r>
              <a:rPr kumimoji="1" lang="en-US" altLang="ja-JP">
                <a:latin typeface="HGP明朝E" panose="02020900000000000000" pitchFamily="18" charset="-128"/>
                <a:ea typeface="HGP明朝E" panose="02020900000000000000" pitchFamily="18" charset="-128"/>
              </a:rPr>
              <a:t>3</a:t>
            </a:r>
            <a:endParaRPr kumimoji="1" lang="ja-JP" altLang="en-US">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87531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DB9335-2DC2-AB9B-E263-15B440F15BB8}"/>
              </a:ext>
            </a:extLst>
          </p:cNvPr>
          <p:cNvPicPr>
            <a:picLocks noChangeAspect="1"/>
          </p:cNvPicPr>
          <p:nvPr/>
        </p:nvPicPr>
        <p:blipFill>
          <a:blip r:embed="rId2"/>
          <a:stretch>
            <a:fillRect/>
          </a:stretch>
        </p:blipFill>
        <p:spPr>
          <a:xfrm>
            <a:off x="522754" y="2304190"/>
            <a:ext cx="4462659" cy="2249619"/>
          </a:xfrm>
          <a:prstGeom prst="rect">
            <a:avLst/>
          </a:prstGeom>
        </p:spPr>
      </p:pic>
      <p:pic>
        <p:nvPicPr>
          <p:cNvPr id="4" name="図 3">
            <a:extLst>
              <a:ext uri="{FF2B5EF4-FFF2-40B4-BE49-F238E27FC236}">
                <a16:creationId xmlns:a16="http://schemas.microsoft.com/office/drawing/2014/main" id="{D580E591-6D36-283D-DC92-792B1B0A5EE6}"/>
              </a:ext>
            </a:extLst>
          </p:cNvPr>
          <p:cNvPicPr>
            <a:picLocks noChangeAspect="1"/>
          </p:cNvPicPr>
          <p:nvPr/>
        </p:nvPicPr>
        <p:blipFill>
          <a:blip r:embed="rId3"/>
          <a:stretch>
            <a:fillRect/>
          </a:stretch>
        </p:blipFill>
        <p:spPr>
          <a:xfrm>
            <a:off x="1031813" y="2584630"/>
            <a:ext cx="3444539" cy="1688738"/>
          </a:xfrm>
          <a:prstGeom prst="rect">
            <a:avLst/>
          </a:prstGeom>
        </p:spPr>
      </p:pic>
      <p:sp>
        <p:nvSpPr>
          <p:cNvPr id="5" name="テキスト ボックス 4">
            <a:extLst>
              <a:ext uri="{FF2B5EF4-FFF2-40B4-BE49-F238E27FC236}">
                <a16:creationId xmlns:a16="http://schemas.microsoft.com/office/drawing/2014/main" id="{AD3FD49D-6709-BDCE-C80F-0C30DEFABCF8}"/>
              </a:ext>
            </a:extLst>
          </p:cNvPr>
          <p:cNvSpPr txBox="1"/>
          <p:nvPr/>
        </p:nvSpPr>
        <p:spPr>
          <a:xfrm>
            <a:off x="5072501" y="1502228"/>
            <a:ext cx="6934199" cy="76944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a:ln>
                  <a:noFill/>
                </a:ln>
                <a:effectLst/>
                <a:uLnTx/>
                <a:uFillTx/>
                <a:latin typeface="MS PGothic"/>
                <a:ea typeface="MS PGothic"/>
              </a:rPr>
              <a:t>ボタンが押されると、歯磨きを開始し</a:t>
            </a:r>
            <a:r>
              <a:rPr lang="ja-JP" altLang="en-US" sz="2200">
                <a:latin typeface="MS PGothic"/>
                <a:ea typeface="MS PGothic"/>
              </a:rPr>
              <a:t>、ブラシについたカメラから映像が表示され</a:t>
            </a:r>
            <a:r>
              <a:rPr kumimoji="1" lang="ja-JP" altLang="en-US" sz="2200" b="0" i="0" u="none" strike="noStrike" kern="1200" cap="none" spc="0" normalizeH="0" baseline="0" noProof="0">
                <a:ln>
                  <a:noFill/>
                </a:ln>
                <a:effectLst/>
                <a:uLnTx/>
                <a:uFillTx/>
                <a:latin typeface="MS PGothic"/>
                <a:ea typeface="MS PGothic"/>
              </a:rPr>
              <a:t>ます</a:t>
            </a:r>
            <a:r>
              <a:rPr lang="ja-JP" altLang="en-US" sz="2200">
                <a:latin typeface="MS PGothic"/>
                <a:ea typeface="MS PGothic"/>
              </a:rPr>
              <a:t>。</a:t>
            </a:r>
            <a:endParaRPr lang="ja-JP" altLang="en-US" sz="2200" b="0" i="0" u="none" strike="noStrike" kern="1200" cap="none" spc="0" normalizeH="0" baseline="0" noProof="0">
              <a:ln>
                <a:noFill/>
              </a:ln>
              <a:effectLst/>
              <a:uLnTx/>
              <a:uFillTx/>
              <a:latin typeface="MS PGothic"/>
              <a:ea typeface="MS PGothic"/>
            </a:endParaRPr>
          </a:p>
        </p:txBody>
      </p:sp>
      <p:sp>
        <p:nvSpPr>
          <p:cNvPr id="7" name="テキスト ボックス 6">
            <a:extLst>
              <a:ext uri="{FF2B5EF4-FFF2-40B4-BE49-F238E27FC236}">
                <a16:creationId xmlns:a16="http://schemas.microsoft.com/office/drawing/2014/main" id="{51D236A6-298D-4396-210C-CC4A193AB454}"/>
              </a:ext>
            </a:extLst>
          </p:cNvPr>
          <p:cNvSpPr txBox="1"/>
          <p:nvPr/>
        </p:nvSpPr>
        <p:spPr>
          <a:xfrm>
            <a:off x="5662864" y="2834827"/>
            <a:ext cx="5669166" cy="76944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a:ln>
                  <a:noFill/>
                </a:ln>
                <a:effectLst/>
                <a:uLnTx/>
                <a:uFillTx/>
                <a:latin typeface="MS PGothic"/>
                <a:ea typeface="MS PGothic"/>
              </a:rPr>
              <a:t>歯磨き中に磨く場所（</a:t>
            </a:r>
            <a:r>
              <a:rPr lang="ja-JP" altLang="en-US" sz="2200">
                <a:latin typeface="MS PGothic"/>
                <a:ea typeface="MS PGothic"/>
              </a:rPr>
              <a:t>キャラクター</a:t>
            </a:r>
            <a:r>
              <a:rPr kumimoji="1" lang="ja-JP" altLang="en-US" sz="2200" b="0" i="0" u="none" strike="noStrike" kern="1200" cap="none" spc="0" normalizeH="0" baseline="0" noProof="0">
                <a:ln>
                  <a:noFill/>
                </a:ln>
                <a:effectLst/>
                <a:uLnTx/>
                <a:uFillTx/>
                <a:latin typeface="MS PGothic"/>
                <a:ea typeface="MS PGothic"/>
              </a:rPr>
              <a:t>）、磨きすぎた場所（赤）を伝えます</a:t>
            </a:r>
            <a:endParaRPr lang="ja-JP" altLang="en-US" sz="2200" b="0" i="0" u="none" strike="noStrike" kern="1200" cap="none" spc="0" normalizeH="0" baseline="0" noProof="0">
              <a:ln>
                <a:noFill/>
              </a:ln>
              <a:effectLst/>
              <a:uLnTx/>
              <a:uFillTx/>
              <a:latin typeface="MS PGothic"/>
              <a:ea typeface="MS PGothic"/>
            </a:endParaRPr>
          </a:p>
        </p:txBody>
      </p:sp>
      <p:pic>
        <p:nvPicPr>
          <p:cNvPr id="9" name="図 8" descr="黒い背景に白い文字のロゴ&#10;&#10;中程度の精度で自動的に生成された説明">
            <a:extLst>
              <a:ext uri="{FF2B5EF4-FFF2-40B4-BE49-F238E27FC236}">
                <a16:creationId xmlns:a16="http://schemas.microsoft.com/office/drawing/2014/main" id="{93F6B169-5D3E-6385-F859-CD23E7320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228" y="4156350"/>
            <a:ext cx="4005943" cy="2701650"/>
          </a:xfrm>
          <a:prstGeom prst="rect">
            <a:avLst/>
          </a:prstGeom>
        </p:spPr>
      </p:pic>
      <p:sp>
        <p:nvSpPr>
          <p:cNvPr id="10" name="楕円 9">
            <a:extLst>
              <a:ext uri="{FF2B5EF4-FFF2-40B4-BE49-F238E27FC236}">
                <a16:creationId xmlns:a16="http://schemas.microsoft.com/office/drawing/2014/main" id="{F5734368-D7B8-3A9C-CD4F-7694F64232EF}"/>
              </a:ext>
            </a:extLst>
          </p:cNvPr>
          <p:cNvSpPr/>
          <p:nvPr/>
        </p:nvSpPr>
        <p:spPr>
          <a:xfrm>
            <a:off x="7903028" y="4974772"/>
            <a:ext cx="54429" cy="228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panose="020B0602020104020603"/>
              <a:ea typeface="ＭＳ Ｐゴシック" panose="020B0600070205080204" pitchFamily="50" charset="-128"/>
              <a:cs typeface="+mn-cs"/>
            </a:endParaRPr>
          </a:p>
        </p:txBody>
      </p:sp>
      <p:sp>
        <p:nvSpPr>
          <p:cNvPr id="11" name="矢印: 下 10">
            <a:extLst>
              <a:ext uri="{FF2B5EF4-FFF2-40B4-BE49-F238E27FC236}">
                <a16:creationId xmlns:a16="http://schemas.microsoft.com/office/drawing/2014/main" id="{B038CE3E-6C6E-8D06-7207-75A8D35FDA41}"/>
              </a:ext>
            </a:extLst>
          </p:cNvPr>
          <p:cNvSpPr/>
          <p:nvPr/>
        </p:nvSpPr>
        <p:spPr>
          <a:xfrm>
            <a:off x="7734299" y="3905387"/>
            <a:ext cx="391886" cy="624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w Cen MT" panose="020B0602020104020603"/>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D9E0441A-DA8A-EDD5-D976-804CE586544D}"/>
              </a:ext>
            </a:extLst>
          </p:cNvPr>
          <p:cNvPicPr>
            <a:picLocks noChangeAspect="1"/>
          </p:cNvPicPr>
          <p:nvPr/>
        </p:nvPicPr>
        <p:blipFill>
          <a:blip r:embed="rId5"/>
          <a:stretch>
            <a:fillRect/>
          </a:stretch>
        </p:blipFill>
        <p:spPr>
          <a:xfrm>
            <a:off x="7233490" y="4876386"/>
            <a:ext cx="892695" cy="663447"/>
          </a:xfrm>
          <a:prstGeom prst="rect">
            <a:avLst/>
          </a:prstGeom>
        </p:spPr>
      </p:pic>
      <p:pic>
        <p:nvPicPr>
          <p:cNvPr id="13" name="図 12">
            <a:extLst>
              <a:ext uri="{FF2B5EF4-FFF2-40B4-BE49-F238E27FC236}">
                <a16:creationId xmlns:a16="http://schemas.microsoft.com/office/drawing/2014/main" id="{81959B96-5610-7779-93FC-CAF5F833C04B}"/>
              </a:ext>
            </a:extLst>
          </p:cNvPr>
          <p:cNvPicPr>
            <a:picLocks noChangeAspect="1"/>
          </p:cNvPicPr>
          <p:nvPr/>
        </p:nvPicPr>
        <p:blipFill>
          <a:blip r:embed="rId6"/>
          <a:stretch>
            <a:fillRect/>
          </a:stretch>
        </p:blipFill>
        <p:spPr>
          <a:xfrm>
            <a:off x="6641368" y="4871111"/>
            <a:ext cx="890093" cy="664522"/>
          </a:xfrm>
          <a:prstGeom prst="rect">
            <a:avLst/>
          </a:prstGeom>
        </p:spPr>
      </p:pic>
      <p:pic>
        <p:nvPicPr>
          <p:cNvPr id="8" name="図 4" descr="時計, 部屋 が含まれている画像&#10;&#10;説明は自動で生成されたものです">
            <a:extLst>
              <a:ext uri="{FF2B5EF4-FFF2-40B4-BE49-F238E27FC236}">
                <a16:creationId xmlns:a16="http://schemas.microsoft.com/office/drawing/2014/main" id="{0F90E2D2-DBA3-D62F-A78B-164DA7808781}"/>
              </a:ext>
            </a:extLst>
          </p:cNvPr>
          <p:cNvPicPr>
            <a:picLocks noChangeAspect="1"/>
          </p:cNvPicPr>
          <p:nvPr/>
        </p:nvPicPr>
        <p:blipFill rotWithShape="1">
          <a:blip r:embed="rId7"/>
          <a:srcRect r="48663" b="45161"/>
          <a:stretch/>
        </p:blipFill>
        <p:spPr>
          <a:xfrm rot="1200000">
            <a:off x="7295231" y="4618495"/>
            <a:ext cx="880171" cy="940211"/>
          </a:xfrm>
          <a:prstGeom prst="rect">
            <a:avLst/>
          </a:prstGeom>
          <a:ln>
            <a:noFill/>
          </a:ln>
          <a:effectLst>
            <a:outerShdw blurRad="292100" dist="139700" dir="2700000" algn="tl" rotWithShape="0">
              <a:srgbClr val="333333">
                <a:alpha val="65000"/>
              </a:srgbClr>
            </a:outerShdw>
          </a:effectLst>
        </p:spPr>
      </p:pic>
      <p:pic>
        <p:nvPicPr>
          <p:cNvPr id="14" name="図 4" descr="時計, 部屋 が含まれている画像&#10;&#10;説明は自動で生成されたものです">
            <a:extLst>
              <a:ext uri="{FF2B5EF4-FFF2-40B4-BE49-F238E27FC236}">
                <a16:creationId xmlns:a16="http://schemas.microsoft.com/office/drawing/2014/main" id="{EAE3D9AA-79BC-7608-C36C-75A9B21D52DE}"/>
              </a:ext>
            </a:extLst>
          </p:cNvPr>
          <p:cNvPicPr>
            <a:picLocks noChangeAspect="1"/>
          </p:cNvPicPr>
          <p:nvPr/>
        </p:nvPicPr>
        <p:blipFill rotWithShape="1">
          <a:blip r:embed="rId7"/>
          <a:srcRect l="17647" t="58533" r="31551" b="-538"/>
          <a:stretch/>
        </p:blipFill>
        <p:spPr>
          <a:xfrm rot="-1560000">
            <a:off x="6625037" y="4874375"/>
            <a:ext cx="911107" cy="720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82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510F2F-6716-9AB8-E7D4-D85330ECEC76}"/>
              </a:ext>
            </a:extLst>
          </p:cNvPr>
          <p:cNvSpPr txBox="1"/>
          <p:nvPr/>
        </p:nvSpPr>
        <p:spPr>
          <a:xfrm>
            <a:off x="2149929" y="591848"/>
            <a:ext cx="7652657" cy="954107"/>
          </a:xfrm>
          <a:prstGeom prst="rect">
            <a:avLst/>
          </a:prstGeom>
          <a:noFill/>
        </p:spPr>
        <p:txBody>
          <a:bodyPr wrap="square" lIns="91440" tIns="45720" rIns="91440" bIns="45720" rtlCol="0" anchor="t">
            <a:spAutoFit/>
          </a:bodyPr>
          <a:lstStyle/>
          <a:p>
            <a:r>
              <a:rPr kumimoji="1" lang="ja-JP" altLang="en-US" sz="2800">
                <a:latin typeface="MS PGothic"/>
                <a:ea typeface="MS PGothic"/>
              </a:rPr>
              <a:t>歯磨き中に映像を表示</a:t>
            </a:r>
            <a:r>
              <a:rPr lang="ja-JP" altLang="en-US" sz="2800">
                <a:latin typeface="MS PGothic"/>
                <a:ea typeface="MS PGothic"/>
              </a:rPr>
              <a:t>でき</a:t>
            </a:r>
            <a:r>
              <a:rPr kumimoji="1" lang="ja-JP" altLang="en-US" sz="2800">
                <a:latin typeface="MS PGothic"/>
                <a:ea typeface="MS PGothic"/>
              </a:rPr>
              <a:t>るので、</a:t>
            </a:r>
            <a:endParaRPr lang="en-US" altLang="ja-JP" sz="2800">
              <a:latin typeface="MS PGothic"/>
              <a:ea typeface="MS PGothic"/>
            </a:endParaRPr>
          </a:p>
          <a:p>
            <a:r>
              <a:rPr kumimoji="1" lang="ja-JP" altLang="en-US" sz="2800">
                <a:latin typeface="MS PGothic"/>
                <a:ea typeface="MS PGothic"/>
              </a:rPr>
              <a:t>保護者が磨き</a:t>
            </a:r>
            <a:r>
              <a:rPr lang="ja-JP" altLang="en-US" sz="2800">
                <a:latin typeface="MS PGothic"/>
                <a:ea typeface="MS PGothic"/>
              </a:rPr>
              <a:t>残しなど</a:t>
            </a:r>
            <a:r>
              <a:rPr kumimoji="1" lang="ja-JP" altLang="en-US" sz="2800">
                <a:latin typeface="MS PGothic"/>
                <a:ea typeface="MS PGothic"/>
              </a:rPr>
              <a:t>を把握しやすくなります。</a:t>
            </a:r>
            <a:endParaRPr lang="ja-JP" altLang="en-US" sz="2800">
              <a:latin typeface="MS PGothic"/>
              <a:ea typeface="MS PGothic"/>
            </a:endParaRPr>
          </a:p>
        </p:txBody>
      </p:sp>
      <p:pic>
        <p:nvPicPr>
          <p:cNvPr id="4" name="図 3" descr="コンピューターのスクリーン&#10;&#10;中程度の精度で自動的に生成された説明">
            <a:extLst>
              <a:ext uri="{FF2B5EF4-FFF2-40B4-BE49-F238E27FC236}">
                <a16:creationId xmlns:a16="http://schemas.microsoft.com/office/drawing/2014/main" id="{A7ACEE5F-6BD1-26A6-EDB3-14160CAB0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555" y="1545955"/>
            <a:ext cx="4820331" cy="5493699"/>
          </a:xfrm>
          <a:prstGeom prst="rect">
            <a:avLst/>
          </a:prstGeom>
        </p:spPr>
      </p:pic>
      <p:pic>
        <p:nvPicPr>
          <p:cNvPr id="6" name="図 5" descr="座る, フロント, 記号, 停止 が含まれている画像&#10;&#10;自動的に生成された説明">
            <a:extLst>
              <a:ext uri="{FF2B5EF4-FFF2-40B4-BE49-F238E27FC236}">
                <a16:creationId xmlns:a16="http://schemas.microsoft.com/office/drawing/2014/main" id="{B62EC984-603C-AAAB-1574-E2F45819C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1160">
            <a:off x="8223622" y="2362862"/>
            <a:ext cx="2376196" cy="2568861"/>
          </a:xfrm>
          <a:prstGeom prst="rect">
            <a:avLst/>
          </a:prstGeom>
        </p:spPr>
      </p:pic>
      <p:pic>
        <p:nvPicPr>
          <p:cNvPr id="10" name="図 9" descr="シャツ が含まれている画像&#10;&#10;自動的に生成された説明">
            <a:extLst>
              <a:ext uri="{FF2B5EF4-FFF2-40B4-BE49-F238E27FC236}">
                <a16:creationId xmlns:a16="http://schemas.microsoft.com/office/drawing/2014/main" id="{D0300F5D-77BB-7E5D-D9B3-9475E8C0D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9929" y="1545955"/>
            <a:ext cx="2392483" cy="5251793"/>
          </a:xfrm>
          <a:prstGeom prst="rect">
            <a:avLst/>
          </a:prstGeom>
        </p:spPr>
      </p:pic>
    </p:spTree>
    <p:extLst>
      <p:ext uri="{BB962C8B-B14F-4D97-AF65-F5344CB8AC3E}">
        <p14:creationId xmlns:p14="http://schemas.microsoft.com/office/powerpoint/2010/main" val="399200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1FF6D1C-183F-6BC6-B20F-24BAF2DC7B76}"/>
              </a:ext>
            </a:extLst>
          </p:cNvPr>
          <p:cNvPicPr>
            <a:picLocks noChangeAspect="1"/>
          </p:cNvPicPr>
          <p:nvPr/>
        </p:nvPicPr>
        <p:blipFill>
          <a:blip r:embed="rId2"/>
          <a:stretch>
            <a:fillRect/>
          </a:stretch>
        </p:blipFill>
        <p:spPr>
          <a:xfrm>
            <a:off x="533641" y="2304190"/>
            <a:ext cx="4462659" cy="2249619"/>
          </a:xfrm>
          <a:prstGeom prst="rect">
            <a:avLst/>
          </a:prstGeom>
        </p:spPr>
      </p:pic>
      <p:pic>
        <p:nvPicPr>
          <p:cNvPr id="3" name="図 2">
            <a:extLst>
              <a:ext uri="{FF2B5EF4-FFF2-40B4-BE49-F238E27FC236}">
                <a16:creationId xmlns:a16="http://schemas.microsoft.com/office/drawing/2014/main" id="{40F5120D-4FA6-D044-2597-590CE4C8DADB}"/>
              </a:ext>
            </a:extLst>
          </p:cNvPr>
          <p:cNvPicPr>
            <a:picLocks noChangeAspect="1"/>
          </p:cNvPicPr>
          <p:nvPr/>
        </p:nvPicPr>
        <p:blipFill>
          <a:blip r:embed="rId3"/>
          <a:stretch>
            <a:fillRect/>
          </a:stretch>
        </p:blipFill>
        <p:spPr>
          <a:xfrm>
            <a:off x="1039652" y="2584630"/>
            <a:ext cx="3450635" cy="1688738"/>
          </a:xfrm>
          <a:prstGeom prst="rect">
            <a:avLst/>
          </a:prstGeom>
        </p:spPr>
      </p:pic>
      <p:sp>
        <p:nvSpPr>
          <p:cNvPr id="4" name="テキスト ボックス 3">
            <a:extLst>
              <a:ext uri="{FF2B5EF4-FFF2-40B4-BE49-F238E27FC236}">
                <a16:creationId xmlns:a16="http://schemas.microsoft.com/office/drawing/2014/main" id="{5E13893A-0910-5345-FC3D-B737EC775003}"/>
              </a:ext>
            </a:extLst>
          </p:cNvPr>
          <p:cNvSpPr txBox="1"/>
          <p:nvPr/>
        </p:nvSpPr>
        <p:spPr>
          <a:xfrm>
            <a:off x="5324689" y="1219200"/>
            <a:ext cx="5517483" cy="1446550"/>
          </a:xfrm>
          <a:prstGeom prst="rect">
            <a:avLst/>
          </a:prstGeom>
          <a:noFill/>
        </p:spPr>
        <p:txBody>
          <a:bodyPr wrap="square" lIns="91440" tIns="45720" rIns="91440" bIns="45720" rtlCol="0" anchor="t">
            <a:spAutoFit/>
          </a:bodyPr>
          <a:lstStyle/>
          <a:p>
            <a:r>
              <a:rPr kumimoji="1" lang="ja-JP" altLang="en-US" sz="2200">
                <a:latin typeface="MS PGothic"/>
                <a:ea typeface="MS PGothic"/>
              </a:rPr>
              <a:t>歯磨きの記録をします。</a:t>
            </a:r>
            <a:endParaRPr lang="en-US" altLang="ja-JP" sz="2200">
              <a:latin typeface="MS PGothic"/>
              <a:ea typeface="MS PGothic"/>
            </a:endParaRPr>
          </a:p>
          <a:p>
            <a:r>
              <a:rPr kumimoji="1" lang="ja-JP" altLang="en-US" sz="2200">
                <a:latin typeface="MS PGothic"/>
                <a:ea typeface="MS PGothic"/>
              </a:rPr>
              <a:t>注意すべきデータは目立つようにします。</a:t>
            </a:r>
            <a:endParaRPr lang="ja-JP" altLang="en-US" sz="2200">
              <a:latin typeface="MS PGothic"/>
              <a:ea typeface="MS PGothic"/>
            </a:endParaRPr>
          </a:p>
          <a:p>
            <a:r>
              <a:rPr lang="ja-JP" altLang="en-US" sz="2200">
                <a:latin typeface="MS PGothic"/>
                <a:ea typeface="MS PGothic"/>
              </a:rPr>
              <a:t>磨き残しがなければないほど点数が上がって磨きすぎた場所があれば減点します。</a:t>
            </a:r>
          </a:p>
        </p:txBody>
      </p:sp>
      <p:sp>
        <p:nvSpPr>
          <p:cNvPr id="5" name="正方形/長方形 4">
            <a:extLst>
              <a:ext uri="{FF2B5EF4-FFF2-40B4-BE49-F238E27FC236}">
                <a16:creationId xmlns:a16="http://schemas.microsoft.com/office/drawing/2014/main" id="{4ADC10FB-FEEA-04C3-9C90-3100A75448F9}"/>
              </a:ext>
            </a:extLst>
          </p:cNvPr>
          <p:cNvSpPr/>
          <p:nvPr/>
        </p:nvSpPr>
        <p:spPr>
          <a:xfrm>
            <a:off x="5900057" y="2960914"/>
            <a:ext cx="5377543" cy="3505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670D11D-AB35-9C4C-4589-60E6C7CC3F8C}"/>
              </a:ext>
            </a:extLst>
          </p:cNvPr>
          <p:cNvSpPr/>
          <p:nvPr/>
        </p:nvSpPr>
        <p:spPr>
          <a:xfrm>
            <a:off x="6368143" y="5231831"/>
            <a:ext cx="3995057" cy="2531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718C314-D974-EF5D-CE6E-60EE04675187}"/>
              </a:ext>
            </a:extLst>
          </p:cNvPr>
          <p:cNvSpPr/>
          <p:nvPr/>
        </p:nvSpPr>
        <p:spPr>
          <a:xfrm>
            <a:off x="6368143" y="3163144"/>
            <a:ext cx="4103914" cy="369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A8F314F-3DB5-ABBC-6CBE-07E9A1C061A2}"/>
              </a:ext>
            </a:extLst>
          </p:cNvPr>
          <p:cNvSpPr txBox="1"/>
          <p:nvPr/>
        </p:nvSpPr>
        <p:spPr>
          <a:xfrm>
            <a:off x="6270258" y="3148462"/>
            <a:ext cx="4365114" cy="369332"/>
          </a:xfrm>
          <a:prstGeom prst="rect">
            <a:avLst/>
          </a:prstGeom>
          <a:noFill/>
        </p:spPr>
        <p:txBody>
          <a:bodyPr wrap="square" rtlCol="0">
            <a:spAutoFit/>
          </a:bodyPr>
          <a:lstStyle/>
          <a:p>
            <a:r>
              <a:rPr kumimoji="1" lang="ja-JP" altLang="en-US"/>
              <a:t>＊確認すべき記録が１件残っております。</a:t>
            </a:r>
          </a:p>
        </p:txBody>
      </p:sp>
      <p:pic>
        <p:nvPicPr>
          <p:cNvPr id="11" name="図 10">
            <a:extLst>
              <a:ext uri="{FF2B5EF4-FFF2-40B4-BE49-F238E27FC236}">
                <a16:creationId xmlns:a16="http://schemas.microsoft.com/office/drawing/2014/main" id="{62153761-3449-1BA6-5D99-522F82CD2A18}"/>
              </a:ext>
            </a:extLst>
          </p:cNvPr>
          <p:cNvPicPr>
            <a:picLocks noChangeAspect="1"/>
          </p:cNvPicPr>
          <p:nvPr/>
        </p:nvPicPr>
        <p:blipFill>
          <a:blip r:embed="rId4"/>
          <a:stretch>
            <a:fillRect/>
          </a:stretch>
        </p:blipFill>
        <p:spPr>
          <a:xfrm>
            <a:off x="6313772" y="4513428"/>
            <a:ext cx="4365114" cy="518205"/>
          </a:xfrm>
          <a:prstGeom prst="rect">
            <a:avLst/>
          </a:prstGeom>
        </p:spPr>
      </p:pic>
      <p:pic>
        <p:nvPicPr>
          <p:cNvPr id="15" name="図 14">
            <a:extLst>
              <a:ext uri="{FF2B5EF4-FFF2-40B4-BE49-F238E27FC236}">
                <a16:creationId xmlns:a16="http://schemas.microsoft.com/office/drawing/2014/main" id="{CA05F3F4-A327-F69C-D2E7-F64DC4CE66E4}"/>
              </a:ext>
            </a:extLst>
          </p:cNvPr>
          <p:cNvPicPr>
            <a:picLocks noChangeAspect="1"/>
          </p:cNvPicPr>
          <p:nvPr/>
        </p:nvPicPr>
        <p:blipFill>
          <a:blip r:embed="rId5"/>
          <a:stretch>
            <a:fillRect/>
          </a:stretch>
        </p:blipFill>
        <p:spPr>
          <a:xfrm>
            <a:off x="6313772" y="4172682"/>
            <a:ext cx="4365114" cy="518205"/>
          </a:xfrm>
          <a:prstGeom prst="rect">
            <a:avLst/>
          </a:prstGeom>
        </p:spPr>
      </p:pic>
      <p:pic>
        <p:nvPicPr>
          <p:cNvPr id="16" name="図 15">
            <a:extLst>
              <a:ext uri="{FF2B5EF4-FFF2-40B4-BE49-F238E27FC236}">
                <a16:creationId xmlns:a16="http://schemas.microsoft.com/office/drawing/2014/main" id="{95188849-08C5-2C60-443A-ABA38ED2AE44}"/>
              </a:ext>
            </a:extLst>
          </p:cNvPr>
          <p:cNvPicPr>
            <a:picLocks noChangeAspect="1"/>
          </p:cNvPicPr>
          <p:nvPr/>
        </p:nvPicPr>
        <p:blipFill>
          <a:blip r:embed="rId6"/>
          <a:stretch>
            <a:fillRect/>
          </a:stretch>
        </p:blipFill>
        <p:spPr>
          <a:xfrm>
            <a:off x="6313772" y="3852579"/>
            <a:ext cx="4365114" cy="518205"/>
          </a:xfrm>
          <a:prstGeom prst="rect">
            <a:avLst/>
          </a:prstGeom>
        </p:spPr>
      </p:pic>
      <p:pic>
        <p:nvPicPr>
          <p:cNvPr id="17" name="図 16">
            <a:extLst>
              <a:ext uri="{FF2B5EF4-FFF2-40B4-BE49-F238E27FC236}">
                <a16:creationId xmlns:a16="http://schemas.microsoft.com/office/drawing/2014/main" id="{F251B863-02C1-F1C2-3758-20867DE292C4}"/>
              </a:ext>
            </a:extLst>
          </p:cNvPr>
          <p:cNvPicPr>
            <a:picLocks noChangeAspect="1"/>
          </p:cNvPicPr>
          <p:nvPr/>
        </p:nvPicPr>
        <p:blipFill>
          <a:blip r:embed="rId7"/>
          <a:stretch>
            <a:fillRect/>
          </a:stretch>
        </p:blipFill>
        <p:spPr>
          <a:xfrm>
            <a:off x="6313772" y="5130110"/>
            <a:ext cx="4365114" cy="518205"/>
          </a:xfrm>
          <a:prstGeom prst="rect">
            <a:avLst/>
          </a:prstGeom>
        </p:spPr>
      </p:pic>
      <p:pic>
        <p:nvPicPr>
          <p:cNvPr id="18" name="図 17">
            <a:extLst>
              <a:ext uri="{FF2B5EF4-FFF2-40B4-BE49-F238E27FC236}">
                <a16:creationId xmlns:a16="http://schemas.microsoft.com/office/drawing/2014/main" id="{A262FCED-4856-8706-B765-562F670583CF}"/>
              </a:ext>
            </a:extLst>
          </p:cNvPr>
          <p:cNvPicPr>
            <a:picLocks noChangeAspect="1"/>
          </p:cNvPicPr>
          <p:nvPr/>
        </p:nvPicPr>
        <p:blipFill>
          <a:blip r:embed="rId8"/>
          <a:stretch>
            <a:fillRect/>
          </a:stretch>
        </p:blipFill>
        <p:spPr>
          <a:xfrm>
            <a:off x="6313772" y="4821769"/>
            <a:ext cx="4365114" cy="518205"/>
          </a:xfrm>
          <a:prstGeom prst="rect">
            <a:avLst/>
          </a:prstGeom>
        </p:spPr>
      </p:pic>
      <p:pic>
        <p:nvPicPr>
          <p:cNvPr id="19" name="図 18">
            <a:extLst>
              <a:ext uri="{FF2B5EF4-FFF2-40B4-BE49-F238E27FC236}">
                <a16:creationId xmlns:a16="http://schemas.microsoft.com/office/drawing/2014/main" id="{764EFE0D-4D5F-88DE-7474-D6C3E79F1A31}"/>
              </a:ext>
            </a:extLst>
          </p:cNvPr>
          <p:cNvPicPr>
            <a:picLocks noChangeAspect="1"/>
          </p:cNvPicPr>
          <p:nvPr/>
        </p:nvPicPr>
        <p:blipFill>
          <a:blip r:embed="rId8"/>
          <a:stretch>
            <a:fillRect/>
          </a:stretch>
        </p:blipFill>
        <p:spPr>
          <a:xfrm>
            <a:off x="6313772" y="5470347"/>
            <a:ext cx="4365114" cy="518205"/>
          </a:xfrm>
          <a:prstGeom prst="rect">
            <a:avLst/>
          </a:prstGeom>
        </p:spPr>
      </p:pic>
    </p:spTree>
    <p:extLst>
      <p:ext uri="{BB962C8B-B14F-4D97-AF65-F5344CB8AC3E}">
        <p14:creationId xmlns:p14="http://schemas.microsoft.com/office/powerpoint/2010/main" val="361780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06D415E-7A51-131F-AC7A-6F6A1D743B67}"/>
              </a:ext>
            </a:extLst>
          </p:cNvPr>
          <p:cNvPicPr>
            <a:picLocks noChangeAspect="1"/>
          </p:cNvPicPr>
          <p:nvPr/>
        </p:nvPicPr>
        <p:blipFill>
          <a:blip r:embed="rId2"/>
          <a:stretch>
            <a:fillRect/>
          </a:stretch>
        </p:blipFill>
        <p:spPr>
          <a:xfrm>
            <a:off x="544525" y="2304190"/>
            <a:ext cx="4462659" cy="2249619"/>
          </a:xfrm>
          <a:prstGeom prst="rect">
            <a:avLst/>
          </a:prstGeom>
        </p:spPr>
      </p:pic>
      <p:pic>
        <p:nvPicPr>
          <p:cNvPr id="3" name="図 2">
            <a:extLst>
              <a:ext uri="{FF2B5EF4-FFF2-40B4-BE49-F238E27FC236}">
                <a16:creationId xmlns:a16="http://schemas.microsoft.com/office/drawing/2014/main" id="{ACDDF3D8-0472-AAD6-6538-586F4015B562}"/>
              </a:ext>
            </a:extLst>
          </p:cNvPr>
          <p:cNvPicPr>
            <a:picLocks noChangeAspect="1"/>
          </p:cNvPicPr>
          <p:nvPr/>
        </p:nvPicPr>
        <p:blipFill>
          <a:blip r:embed="rId3"/>
          <a:stretch>
            <a:fillRect/>
          </a:stretch>
        </p:blipFill>
        <p:spPr>
          <a:xfrm>
            <a:off x="1050536" y="2584630"/>
            <a:ext cx="3450635" cy="1688738"/>
          </a:xfrm>
          <a:prstGeom prst="rect">
            <a:avLst/>
          </a:prstGeom>
        </p:spPr>
      </p:pic>
      <p:sp>
        <p:nvSpPr>
          <p:cNvPr id="4" name="テキスト ボックス 3">
            <a:extLst>
              <a:ext uri="{FF2B5EF4-FFF2-40B4-BE49-F238E27FC236}">
                <a16:creationId xmlns:a16="http://schemas.microsoft.com/office/drawing/2014/main" id="{F4645B4F-A66F-4514-1F91-74F977EAB677}"/>
              </a:ext>
            </a:extLst>
          </p:cNvPr>
          <p:cNvSpPr txBox="1"/>
          <p:nvPr/>
        </p:nvSpPr>
        <p:spPr>
          <a:xfrm>
            <a:off x="5823858" y="1404258"/>
            <a:ext cx="4495800" cy="178510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アプリの基本的な設定があります</a:t>
            </a:r>
            <a:endParaRPr kumimoji="1" lang="en-US" altLang="ja-JP" sz="22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200">
                <a:latin typeface="HGPｺﾞｼｯｸE"/>
                <a:ea typeface="HGPｺﾞｼｯｸE"/>
              </a:rPr>
              <a:t>１ヵ月分の記録を画像やpdfにして保存したり、アプリ全体の音量を調整できます</a:t>
            </a:r>
            <a:endParaRPr lang="en-US" altLang="ja-JP" sz="2200">
              <a:solidFill>
                <a:prstClr val="black"/>
              </a:solidFill>
              <a:latin typeface="HGPｺﾞｼｯｸE" panose="020B0900000000000000" pitchFamily="50" charset="-128"/>
              <a:ea typeface="HGPｺﾞｼｯｸE" panose="020B09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200" b="0" i="0" u="none" strike="noStrike" kern="1200" cap="none" spc="0" normalizeH="0" baseline="0" noProof="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p:txBody>
      </p:sp>
      <p:pic>
        <p:nvPicPr>
          <p:cNvPr id="7" name="グラフィックス 6" descr="ボリューム 単色塗りつぶし">
            <a:extLst>
              <a:ext uri="{FF2B5EF4-FFF2-40B4-BE49-F238E27FC236}">
                <a16:creationId xmlns:a16="http://schemas.microsoft.com/office/drawing/2014/main" id="{9F17FE73-0468-BCEA-D448-101072E3D58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9519" y="2662284"/>
            <a:ext cx="990598" cy="990598"/>
          </a:xfrm>
          <a:prstGeom prst="rect">
            <a:avLst/>
          </a:prstGeom>
        </p:spPr>
      </p:pic>
      <p:pic>
        <p:nvPicPr>
          <p:cNvPr id="11" name="グラフィックス 10" descr="同期中のクラウド 枠線">
            <a:extLst>
              <a:ext uri="{FF2B5EF4-FFF2-40B4-BE49-F238E27FC236}">
                <a16:creationId xmlns:a16="http://schemas.microsoft.com/office/drawing/2014/main" id="{82B485B9-2D20-104B-A6C5-BBDC8BB4274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9519" y="3652882"/>
            <a:ext cx="914400" cy="914400"/>
          </a:xfrm>
          <a:prstGeom prst="rect">
            <a:avLst/>
          </a:prstGeom>
        </p:spPr>
      </p:pic>
      <p:pic>
        <p:nvPicPr>
          <p:cNvPr id="13" name="グラフィックス 12" descr="チェックマークを付けたチェック ボックス 単色塗りつぶし">
            <a:extLst>
              <a:ext uri="{FF2B5EF4-FFF2-40B4-BE49-F238E27FC236}">
                <a16:creationId xmlns:a16="http://schemas.microsoft.com/office/drawing/2014/main" id="{88ABF30C-42E5-3799-A187-5F31A1F93AE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71758" y="3674652"/>
            <a:ext cx="914400" cy="914400"/>
          </a:xfrm>
          <a:prstGeom prst="rect">
            <a:avLst/>
          </a:prstGeom>
        </p:spPr>
      </p:pic>
    </p:spTree>
    <p:extLst>
      <p:ext uri="{BB962C8B-B14F-4D97-AF65-F5344CB8AC3E}">
        <p14:creationId xmlns:p14="http://schemas.microsoft.com/office/powerpoint/2010/main" val="225986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6850C-2A43-F771-5995-E89D201F28A1}"/>
              </a:ext>
            </a:extLst>
          </p:cNvPr>
          <p:cNvSpPr>
            <a:spLocks noGrp="1"/>
          </p:cNvSpPr>
          <p:nvPr>
            <p:ph type="title"/>
          </p:nvPr>
        </p:nvSpPr>
        <p:spPr/>
        <p:txBody>
          <a:bodyPr>
            <a:normAutofit/>
          </a:bodyPr>
          <a:lstStyle/>
          <a:p>
            <a:r>
              <a:rPr lang="ja-JP" altLang="en-US" sz="66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メリット</a:t>
            </a:r>
            <a:endParaRPr kumimoji="1" lang="ja-JP" altLang="en-US" sz="6600"/>
          </a:p>
        </p:txBody>
      </p:sp>
      <p:sp>
        <p:nvSpPr>
          <p:cNvPr id="3" name="コンテンツ プレースホルダー 2">
            <a:extLst>
              <a:ext uri="{FF2B5EF4-FFF2-40B4-BE49-F238E27FC236}">
                <a16:creationId xmlns:a16="http://schemas.microsoft.com/office/drawing/2014/main" id="{A5B7B276-C043-7BB0-91B8-72CAD9751059}"/>
              </a:ext>
            </a:extLst>
          </p:cNvPr>
          <p:cNvSpPr>
            <a:spLocks noGrp="1"/>
          </p:cNvSpPr>
          <p:nvPr>
            <p:ph idx="1"/>
          </p:nvPr>
        </p:nvSpPr>
        <p:spPr/>
        <p:txBody>
          <a:bodyPr vert="horz" lIns="91440" tIns="45720" rIns="91440" bIns="45720" rtlCol="0" anchor="t">
            <a:normAutofit/>
          </a:bodyPr>
          <a:lstStyle/>
          <a:p>
            <a:r>
              <a:rPr kumimoji="1" lang="ja-JP" altLang="en-US" sz="2800"/>
              <a:t>磨き残しをするリスクが減る</a:t>
            </a:r>
            <a:endParaRPr kumimoji="1" lang="en-US" altLang="ja-JP" sz="2800"/>
          </a:p>
          <a:p>
            <a:pPr>
              <a:buClr>
                <a:srgbClr val="000000"/>
              </a:buClr>
            </a:pPr>
            <a:r>
              <a:rPr lang="ja-JP" altLang="en-US" sz="2800">
                <a:ea typeface="ＭＳ Ｐゴシック"/>
              </a:rPr>
              <a:t>歯磨きに適切な力加減が分かる</a:t>
            </a:r>
          </a:p>
          <a:p>
            <a:pPr>
              <a:buClr>
                <a:srgbClr val="000000"/>
              </a:buClr>
            </a:pPr>
            <a:r>
              <a:rPr lang="ja-JP" altLang="en-US" sz="2800">
                <a:ea typeface="ＭＳ Ｐゴシック"/>
              </a:rPr>
              <a:t>子供に歯磨きを習慣づける</a:t>
            </a:r>
          </a:p>
          <a:p>
            <a:pPr>
              <a:buClr>
                <a:srgbClr val="000000"/>
              </a:buClr>
            </a:pPr>
            <a:r>
              <a:rPr lang="ja-JP" altLang="en-US" sz="2800">
                <a:ea typeface="ＭＳ Ｐゴシック"/>
              </a:rPr>
              <a:t>歯ブラシのヘッド交換ができ、清潔に利用できる</a:t>
            </a:r>
          </a:p>
          <a:p>
            <a:pPr>
              <a:buClr>
                <a:srgbClr val="000000"/>
              </a:buClr>
            </a:pPr>
            <a:endParaRPr lang="ja-JP" altLang="en-US" sz="2800">
              <a:ea typeface="ＭＳ Ｐゴシック"/>
            </a:endParaRPr>
          </a:p>
        </p:txBody>
      </p:sp>
    </p:spTree>
    <p:extLst>
      <p:ext uri="{BB962C8B-B14F-4D97-AF65-F5344CB8AC3E}">
        <p14:creationId xmlns:p14="http://schemas.microsoft.com/office/powerpoint/2010/main" val="92572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87E597-D7BC-D7A8-9AE7-F929CE505BF0}"/>
              </a:ext>
            </a:extLst>
          </p:cNvPr>
          <p:cNvSpPr>
            <a:spLocks noGrp="1"/>
          </p:cNvSpPr>
          <p:nvPr>
            <p:ph type="title"/>
          </p:nvPr>
        </p:nvSpPr>
        <p:spPr/>
        <p:txBody>
          <a:bodyPr>
            <a:normAutofit/>
          </a:bodyPr>
          <a:lstStyle/>
          <a:p>
            <a:r>
              <a:rPr lang="ja-JP" altLang="en-US" sz="66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デメリット</a:t>
            </a:r>
          </a:p>
        </p:txBody>
      </p:sp>
      <p:sp>
        <p:nvSpPr>
          <p:cNvPr id="3" name="コンテンツ プレースホルダー 2">
            <a:extLst>
              <a:ext uri="{FF2B5EF4-FFF2-40B4-BE49-F238E27FC236}">
                <a16:creationId xmlns:a16="http://schemas.microsoft.com/office/drawing/2014/main" id="{79245462-DCD3-9C17-906F-96C0EC3527AD}"/>
              </a:ext>
            </a:extLst>
          </p:cNvPr>
          <p:cNvSpPr>
            <a:spLocks noGrp="1"/>
          </p:cNvSpPr>
          <p:nvPr>
            <p:ph sz="quarter" idx="13"/>
          </p:nvPr>
        </p:nvSpPr>
        <p:spPr>
          <a:xfrm>
            <a:off x="913774" y="2367092"/>
            <a:ext cx="10363826" cy="4067044"/>
          </a:xfrm>
        </p:spPr>
        <p:txBody>
          <a:bodyPr vert="horz" lIns="91440" tIns="45720" rIns="91440" bIns="45720" rtlCol="0" anchor="t">
            <a:normAutofit/>
          </a:bodyPr>
          <a:lstStyle/>
          <a:p>
            <a:pPr>
              <a:buClr>
                <a:srgbClr val="000000"/>
              </a:buClr>
            </a:pPr>
            <a:r>
              <a:rPr lang="ja-JP" altLang="en-US" sz="2400">
                <a:latin typeface="MS PGothic"/>
                <a:ea typeface="MS PGothic"/>
              </a:rPr>
              <a:t>市販の歯ブラシ並みに軽量化するのが難しいこと</a:t>
            </a:r>
            <a:endParaRPr lang="en-US" altLang="ja-JP" sz="2400">
              <a:latin typeface="MS PGothic"/>
              <a:ea typeface="MS PGothic"/>
            </a:endParaRPr>
          </a:p>
          <a:p>
            <a:pPr marL="0" indent="0">
              <a:buClr>
                <a:srgbClr val="000000"/>
              </a:buClr>
              <a:buNone/>
            </a:pPr>
            <a:r>
              <a:rPr lang="ja-JP" altLang="en-US" sz="2400">
                <a:latin typeface="MS PGothic"/>
                <a:ea typeface="MS PGothic"/>
              </a:rPr>
              <a:t>→カメラを使用しつつ、使いやすさを追求するため、歯ブラシに約３ｇのボタン電池を入れる必要がある。</a:t>
            </a:r>
            <a:endParaRPr lang="en-US" altLang="ja-JP" sz="2400">
              <a:latin typeface="MS PGothic"/>
              <a:ea typeface="MS PGothic"/>
            </a:endParaRPr>
          </a:p>
          <a:p>
            <a:pPr marL="0" indent="0">
              <a:buClr>
                <a:srgbClr val="000000"/>
              </a:buClr>
              <a:buNone/>
            </a:pPr>
            <a:r>
              <a:rPr lang="ja-JP" altLang="en-US" sz="2400">
                <a:latin typeface="MS PGothic"/>
                <a:ea typeface="MS PGothic"/>
              </a:rPr>
              <a:t>→→結果、電動歯ブラシ＞IOT歯ブラシ＞市販の歯ブラシという重さになる。</a:t>
            </a:r>
            <a:endParaRPr lang="en-US" altLang="ja-JP" sz="2400">
              <a:latin typeface="MS PGothic"/>
              <a:ea typeface="MS PGothic"/>
            </a:endParaRPr>
          </a:p>
          <a:p>
            <a:pPr marL="0" indent="0">
              <a:buClr>
                <a:srgbClr val="000000"/>
              </a:buClr>
              <a:buNone/>
            </a:pPr>
            <a:endParaRPr lang="en-US" altLang="ja-JP" sz="2400">
              <a:latin typeface="MS PGothic"/>
              <a:ea typeface="ＭＳ Ｐゴシック"/>
            </a:endParaRPr>
          </a:p>
          <a:p>
            <a:pPr>
              <a:buClr>
                <a:srgbClr val="000000"/>
              </a:buClr>
            </a:pPr>
            <a:r>
              <a:rPr lang="ja-JP" altLang="en-US" sz="2400">
                <a:latin typeface="MS PGothic"/>
                <a:ea typeface="MS PGothic"/>
              </a:rPr>
              <a:t>小型カメラを歯ブラシの狭い場所につけるため、コストがかかる。</a:t>
            </a:r>
          </a:p>
          <a:p>
            <a:pPr marL="0" indent="0">
              <a:buClr>
                <a:srgbClr val="000000"/>
              </a:buClr>
              <a:buNone/>
            </a:pPr>
            <a:r>
              <a:rPr lang="ja-JP" altLang="en-US" sz="2400">
                <a:latin typeface="MS PGothic"/>
                <a:ea typeface="MS PGothic"/>
              </a:rPr>
              <a:t>→コストがかかると歯ブラシ自体の値段が上がるため手を出しづらくなってしまう</a:t>
            </a:r>
          </a:p>
          <a:p>
            <a:pPr>
              <a:buClr>
                <a:srgbClr val="000000"/>
              </a:buClr>
            </a:pPr>
            <a:endParaRPr lang="ja-JP" altLang="en-US">
              <a:latin typeface="Tw Cen MT"/>
              <a:ea typeface="ＭＳ Ｐゴシック"/>
            </a:endParaRPr>
          </a:p>
          <a:p>
            <a:pPr>
              <a:buClr>
                <a:srgbClr val="000000"/>
              </a:buClr>
            </a:pPr>
            <a:endParaRPr lang="ja-JP" altLang="en-US">
              <a:latin typeface="Tw Cen MT"/>
              <a:ea typeface="ＭＳ Ｐゴシック"/>
            </a:endParaRPr>
          </a:p>
          <a:p>
            <a:pPr marL="0" indent="0">
              <a:buClr>
                <a:srgbClr val="000000"/>
              </a:buClr>
              <a:buNone/>
            </a:pPr>
            <a:endParaRPr lang="ja-JP" altLang="en-US">
              <a:latin typeface="Tw Cen MT"/>
              <a:ea typeface="ＭＳ Ｐゴシック"/>
            </a:endParaRPr>
          </a:p>
          <a:p>
            <a:pPr>
              <a:buClr>
                <a:srgbClr val="000000"/>
              </a:buClr>
            </a:pPr>
            <a:endParaRPr lang="ja-JP" altLang="en-US">
              <a:latin typeface="Tw Cen MT"/>
              <a:ea typeface="ＭＳ Ｐゴシック"/>
            </a:endParaRPr>
          </a:p>
          <a:p>
            <a:pPr>
              <a:buClr>
                <a:srgbClr val="000000"/>
              </a:buClr>
            </a:pPr>
            <a:endParaRPr lang="ja-JP" altLang="en-US">
              <a:latin typeface="Tw Cen MT"/>
              <a:ea typeface="ＭＳ Ｐゴシック"/>
            </a:endParaRPr>
          </a:p>
          <a:p>
            <a:pPr>
              <a:buClr>
                <a:srgbClr val="000000"/>
              </a:buClr>
            </a:pPr>
            <a:endParaRPr lang="ja-JP" altLang="en-US">
              <a:latin typeface="Tw Cen MT"/>
              <a:ea typeface="ＭＳ Ｐゴシック"/>
            </a:endParaRPr>
          </a:p>
          <a:p>
            <a:pPr marL="0" indent="0">
              <a:buClr>
                <a:srgbClr val="000000"/>
              </a:buClr>
              <a:buNone/>
            </a:pPr>
            <a:endParaRPr lang="ja-JP" altLang="en-US">
              <a:latin typeface="Tw Cen MT"/>
              <a:ea typeface="ＭＳ Ｐゴシック"/>
            </a:endParaRPr>
          </a:p>
          <a:p>
            <a:pPr marL="0" indent="0">
              <a:buClr>
                <a:srgbClr val="000000"/>
              </a:buClr>
              <a:buNone/>
            </a:pPr>
            <a:endParaRPr lang="ja-JP">
              <a:latin typeface="MS PGothic"/>
              <a:ea typeface="MS PGothic"/>
            </a:endParaRPr>
          </a:p>
          <a:p>
            <a:pPr marL="0" indent="0">
              <a:buClr>
                <a:prstClr val="black"/>
              </a:buClr>
              <a:buNone/>
            </a:pPr>
            <a:endParaRPr lang="ja-JP">
              <a:latin typeface="MS PGothic"/>
              <a:ea typeface="MS PGothic"/>
            </a:endParaRPr>
          </a:p>
          <a:p>
            <a:pPr marL="0" indent="0">
              <a:buClr>
                <a:prstClr val="black"/>
              </a:buClr>
              <a:buNone/>
            </a:pPr>
            <a:endParaRPr lang="ja-JP">
              <a:latin typeface="MS PGothic"/>
              <a:ea typeface="MS PGothic"/>
            </a:endParaRPr>
          </a:p>
          <a:p>
            <a:pPr marL="0" indent="0">
              <a:buClr>
                <a:prstClr val="black"/>
              </a:buClr>
              <a:buNone/>
            </a:pPr>
            <a:endParaRPr lang="ja-JP">
              <a:latin typeface="MS PGothic"/>
              <a:ea typeface="MS PGothic"/>
            </a:endParaRPr>
          </a:p>
          <a:p>
            <a:pPr>
              <a:buClr>
                <a:srgbClr val="000000"/>
              </a:buClr>
            </a:pPr>
            <a:endParaRPr lang="ja-JP">
              <a:latin typeface="MS PGothic"/>
              <a:ea typeface="MS PGothic"/>
            </a:endParaRPr>
          </a:p>
          <a:p>
            <a:pPr>
              <a:buClr>
                <a:srgbClr val="000000"/>
              </a:buClr>
            </a:pPr>
            <a:endParaRPr lang="ja-JP">
              <a:latin typeface="MS PGothic"/>
              <a:ea typeface="MS PGothic"/>
            </a:endParaRPr>
          </a:p>
          <a:p>
            <a:pPr>
              <a:buClr>
                <a:srgbClr val="000000"/>
              </a:buClr>
            </a:pPr>
            <a:endParaRPr lang="ja-JP" altLang="en-US">
              <a:ea typeface="ＭＳ Ｐゴシック"/>
            </a:endParaRPr>
          </a:p>
          <a:p>
            <a:pPr marL="0" indent="0">
              <a:buClr>
                <a:srgbClr val="000000"/>
              </a:buClr>
              <a:buNone/>
            </a:pPr>
            <a:endParaRPr lang="ja-JP" altLang="en-US">
              <a:ea typeface="ＭＳ Ｐゴシック"/>
            </a:endParaRPr>
          </a:p>
          <a:p>
            <a:pPr>
              <a:buClr>
                <a:srgbClr val="000000"/>
              </a:buClr>
            </a:pPr>
            <a:endParaRPr lang="ja-JP" altLang="en-US">
              <a:ea typeface="ＭＳ Ｐゴシック"/>
            </a:endParaRPr>
          </a:p>
        </p:txBody>
      </p:sp>
    </p:spTree>
    <p:extLst>
      <p:ext uri="{BB962C8B-B14F-4D97-AF65-F5344CB8AC3E}">
        <p14:creationId xmlns:p14="http://schemas.microsoft.com/office/powerpoint/2010/main" val="362924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F3A82F-9E01-92E2-889E-7CA6474A2F79}"/>
              </a:ext>
            </a:extLst>
          </p:cNvPr>
          <p:cNvSpPr>
            <a:spLocks noGrp="1"/>
          </p:cNvSpPr>
          <p:nvPr>
            <p:ph type="title"/>
          </p:nvPr>
        </p:nvSpPr>
        <p:spPr/>
        <p:txBody>
          <a:bodyPr>
            <a:normAutofit/>
          </a:bodyPr>
          <a:lstStyle/>
          <a:p>
            <a:r>
              <a:rPr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終わりに</a:t>
            </a:r>
            <a:endParaRPr kumimoji="1" lang="ja-JP" altLang="en-US" sz="5400"/>
          </a:p>
        </p:txBody>
      </p:sp>
      <p:sp>
        <p:nvSpPr>
          <p:cNvPr id="3" name="コンテンツ プレースホルダー 2">
            <a:extLst>
              <a:ext uri="{FF2B5EF4-FFF2-40B4-BE49-F238E27FC236}">
                <a16:creationId xmlns:a16="http://schemas.microsoft.com/office/drawing/2014/main" id="{6271814A-EA10-B62F-C149-72F54FF3CA13}"/>
              </a:ext>
            </a:extLst>
          </p:cNvPr>
          <p:cNvSpPr>
            <a:spLocks noGrp="1"/>
          </p:cNvSpPr>
          <p:nvPr>
            <p:ph idx="1"/>
          </p:nvPr>
        </p:nvSpPr>
        <p:spPr/>
        <p:txBody>
          <a:bodyPr vert="horz" lIns="91440" tIns="45720" rIns="91440" bIns="45720" rtlCol="0" anchor="t">
            <a:normAutofit/>
          </a:bodyPr>
          <a:lstStyle/>
          <a:p>
            <a:r>
              <a:rPr lang="ja-JP" sz="2400">
                <a:latin typeface="TW Cen MT"/>
                <a:ea typeface="ＭＳ Ｐゴシック"/>
              </a:rPr>
              <a:t>歯は一日に一回は絶対に使うので常に清潔で健康的な歯にするために、歯ブラシを適切に使うことは必要です</a:t>
            </a:r>
            <a:endParaRPr lang="ja-JP" altLang="en-US" sz="2400">
              <a:ea typeface="ＭＳ Ｐゴシック"/>
            </a:endParaRPr>
          </a:p>
          <a:p>
            <a:pPr marL="0" indent="0">
              <a:buClr>
                <a:srgbClr val="000000"/>
              </a:buClr>
              <a:buNone/>
            </a:pPr>
            <a:endParaRPr lang="ja-JP" sz="2400">
              <a:latin typeface="TW Cen MT"/>
              <a:ea typeface="ＭＳ Ｐゴシック"/>
            </a:endParaRPr>
          </a:p>
          <a:p>
            <a:pPr>
              <a:buClr>
                <a:srgbClr val="000000"/>
              </a:buClr>
            </a:pPr>
            <a:r>
              <a:rPr kumimoji="1" lang="ja-JP" altLang="en-US" sz="2400">
                <a:ea typeface="ＭＳ Ｐゴシック"/>
              </a:rPr>
              <a:t>このシステムを使うことによって</a:t>
            </a:r>
            <a:r>
              <a:rPr lang="ja-JP" altLang="en-US" sz="2400">
                <a:ea typeface="ＭＳ Ｐゴシック"/>
              </a:rPr>
              <a:t>お子様の</a:t>
            </a:r>
            <a:r>
              <a:rPr kumimoji="1" lang="ja-JP" altLang="en-US" sz="2400">
                <a:ea typeface="ＭＳ Ｐゴシック"/>
              </a:rPr>
              <a:t>虫歯予防にもつながったり、口の中の病気予防にもつながるので普段から</a:t>
            </a:r>
            <a:r>
              <a:rPr lang="ja-JP" altLang="en-US" sz="2400">
                <a:ea typeface="ＭＳ Ｐゴシック"/>
              </a:rPr>
              <a:t>お子様の</a:t>
            </a:r>
            <a:r>
              <a:rPr kumimoji="1" lang="ja-JP" altLang="en-US" sz="2400">
                <a:ea typeface="ＭＳ Ｐゴシック"/>
              </a:rPr>
              <a:t>口内を気に</a:t>
            </a:r>
            <a:r>
              <a:rPr lang="ja-JP" altLang="en-US" sz="2400">
                <a:ea typeface="ＭＳ Ｐゴシック"/>
              </a:rPr>
              <a:t>する保護者様</a:t>
            </a:r>
            <a:r>
              <a:rPr kumimoji="1" lang="ja-JP" altLang="en-US" sz="2400">
                <a:ea typeface="ＭＳ Ｐゴシック"/>
              </a:rPr>
              <a:t>に</a:t>
            </a:r>
            <a:r>
              <a:rPr lang="ja-JP" altLang="en-US" sz="2400">
                <a:ea typeface="ＭＳ Ｐゴシック"/>
              </a:rPr>
              <a:t>は</a:t>
            </a:r>
            <a:r>
              <a:rPr kumimoji="1" lang="ja-JP" altLang="en-US" sz="2400">
                <a:ea typeface="ＭＳ Ｐゴシック"/>
              </a:rPr>
              <a:t>このシステム</a:t>
            </a:r>
            <a:r>
              <a:rPr lang="ja-JP" altLang="en-US" sz="2400">
                <a:ea typeface="ＭＳ Ｐゴシック"/>
              </a:rPr>
              <a:t>、</a:t>
            </a:r>
            <a:r>
              <a:rPr kumimoji="1" lang="ja-JP" altLang="en-US" sz="2400">
                <a:ea typeface="ＭＳ Ｐゴシック"/>
              </a:rPr>
              <a:t>お勧めだと思います</a:t>
            </a:r>
            <a:endParaRPr lang="en-US" altLang="ja-JP" sz="2400">
              <a:ea typeface="ＭＳ Ｐゴシック"/>
            </a:endParaRPr>
          </a:p>
          <a:p>
            <a:pPr marL="0" indent="0">
              <a:buNone/>
            </a:pPr>
            <a:endParaRPr kumimoji="1" lang="en-US" altLang="ja-JP" sz="2400"/>
          </a:p>
          <a:p>
            <a:endParaRPr lang="ja-JP" altLang="en-US" sz="2400">
              <a:ea typeface="ＭＳ Ｐゴシック"/>
            </a:endParaRPr>
          </a:p>
        </p:txBody>
      </p:sp>
    </p:spTree>
    <p:extLst>
      <p:ext uri="{BB962C8B-B14F-4D97-AF65-F5344CB8AC3E}">
        <p14:creationId xmlns:p14="http://schemas.microsoft.com/office/powerpoint/2010/main" val="307430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2F807C-C03A-8F39-BB14-1F00DED74EE5}"/>
              </a:ext>
            </a:extLst>
          </p:cNvPr>
          <p:cNvSpPr>
            <a:spLocks noGrp="1"/>
          </p:cNvSpPr>
          <p:nvPr>
            <p:ph type="title"/>
          </p:nvPr>
        </p:nvSpPr>
        <p:spPr/>
        <p:txBody>
          <a:bodyPr>
            <a:normAutofit/>
          </a:bodyPr>
          <a:lstStyle/>
          <a:p>
            <a:r>
              <a:rPr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はじめに</a:t>
            </a:r>
            <a:endParaRPr kumimoji="1" lang="ja-JP" altLang="en-US" sz="5400"/>
          </a:p>
        </p:txBody>
      </p:sp>
      <p:sp>
        <p:nvSpPr>
          <p:cNvPr id="3" name="コンテンツ プレースホルダー 2">
            <a:extLst>
              <a:ext uri="{FF2B5EF4-FFF2-40B4-BE49-F238E27FC236}">
                <a16:creationId xmlns:a16="http://schemas.microsoft.com/office/drawing/2014/main" id="{91DBCE4E-DFC6-55D1-DBAA-AF88D0C9EC92}"/>
              </a:ext>
            </a:extLst>
          </p:cNvPr>
          <p:cNvSpPr>
            <a:spLocks noGrp="1"/>
          </p:cNvSpPr>
          <p:nvPr>
            <p:ph sz="quarter" idx="13"/>
          </p:nvPr>
        </p:nvSpPr>
        <p:spPr/>
        <p:txBody>
          <a:bodyPr>
            <a:normAutofit/>
          </a:bodyPr>
          <a:lstStyle/>
          <a:p>
            <a:r>
              <a:rPr lang="ja-JP" altLang="en-US" sz="2800"/>
              <a:t>私たちの班では</a:t>
            </a:r>
            <a:endParaRPr lang="en-US" altLang="ja-JP" sz="2800"/>
          </a:p>
          <a:p>
            <a:pPr marL="0" indent="0">
              <a:buNone/>
            </a:pPr>
            <a:r>
              <a:rPr kumimoji="1" lang="ja-JP" altLang="en-US" sz="2800"/>
              <a:t>「歯医者に歯の磨き方を歯並びに沿って教えてくれたことがある。」</a:t>
            </a:r>
            <a:endParaRPr kumimoji="1" lang="en-US" altLang="ja-JP" sz="2800"/>
          </a:p>
          <a:p>
            <a:pPr marL="0" indent="0">
              <a:buNone/>
            </a:pPr>
            <a:r>
              <a:rPr lang="ja-JP" altLang="en-US" sz="2800"/>
              <a:t>「歯並びによって磨き残しが残るならそれが分かりやすいように、磨き残しを表示できるようにするシステムがいいのではないか？」</a:t>
            </a:r>
            <a:endParaRPr lang="en-US" altLang="ja-JP" sz="2800"/>
          </a:p>
          <a:p>
            <a:pPr marL="0" indent="0">
              <a:buNone/>
            </a:pPr>
            <a:r>
              <a:rPr kumimoji="1" lang="ja-JP" altLang="en-US" sz="2800"/>
              <a:t>というアイデアが出ました</a:t>
            </a:r>
            <a:endParaRPr kumimoji="1" lang="en-US" altLang="ja-JP" sz="2800"/>
          </a:p>
        </p:txBody>
      </p:sp>
    </p:spTree>
    <p:extLst>
      <p:ext uri="{BB962C8B-B14F-4D97-AF65-F5344CB8AC3E}">
        <p14:creationId xmlns:p14="http://schemas.microsoft.com/office/powerpoint/2010/main" val="322822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138C3-9588-EA76-F7D9-15F55F66F07F}"/>
              </a:ext>
            </a:extLst>
          </p:cNvPr>
          <p:cNvSpPr>
            <a:spLocks noGrp="1"/>
          </p:cNvSpPr>
          <p:nvPr>
            <p:ph type="title"/>
          </p:nvPr>
        </p:nvSpPr>
        <p:spPr/>
        <p:txBody>
          <a:bodyPr/>
          <a:lstStyle/>
          <a:p>
            <a:r>
              <a:rPr lang="ja-JP" altLang="en-US"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こんなこと思ったことありませんか？</a:t>
            </a:r>
            <a:endParaRPr kumimoji="1" lang="ja-JP" altLang="en-US"/>
          </a:p>
        </p:txBody>
      </p:sp>
      <p:pic>
        <p:nvPicPr>
          <p:cNvPr id="4" name="図 4">
            <a:extLst>
              <a:ext uri="{FF2B5EF4-FFF2-40B4-BE49-F238E27FC236}">
                <a16:creationId xmlns:a16="http://schemas.microsoft.com/office/drawing/2014/main" id="{CACB80B0-C131-B1CF-7060-671298B29E0B}"/>
              </a:ext>
            </a:extLst>
          </p:cNvPr>
          <p:cNvPicPr>
            <a:picLocks noChangeAspect="1"/>
          </p:cNvPicPr>
          <p:nvPr/>
        </p:nvPicPr>
        <p:blipFill>
          <a:blip r:embed="rId2"/>
          <a:stretch>
            <a:fillRect/>
          </a:stretch>
        </p:blipFill>
        <p:spPr>
          <a:xfrm>
            <a:off x="4164376" y="2941375"/>
            <a:ext cx="2743200" cy="3472405"/>
          </a:xfrm>
          <a:prstGeom prst="rect">
            <a:avLst/>
          </a:prstGeom>
        </p:spPr>
      </p:pic>
      <p:sp>
        <p:nvSpPr>
          <p:cNvPr id="7" name="思考の吹き出し: 雲形 6">
            <a:extLst>
              <a:ext uri="{FF2B5EF4-FFF2-40B4-BE49-F238E27FC236}">
                <a16:creationId xmlns:a16="http://schemas.microsoft.com/office/drawing/2014/main" id="{A387ECCA-B9AA-7477-DED7-CBF8131D0479}"/>
              </a:ext>
            </a:extLst>
          </p:cNvPr>
          <p:cNvSpPr/>
          <p:nvPr/>
        </p:nvSpPr>
        <p:spPr>
          <a:xfrm>
            <a:off x="5750115" y="1948692"/>
            <a:ext cx="3699831" cy="1478095"/>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ea typeface="ＭＳ Ｐゴシック"/>
              </a:rPr>
              <a:t>ちゃんと</a:t>
            </a:r>
            <a:endParaRPr lang="ja-JP"/>
          </a:p>
          <a:p>
            <a:pPr algn="ctr"/>
            <a:r>
              <a:rPr lang="ja-JP" altLang="en-US" sz="2800">
                <a:ea typeface="ＭＳ Ｐゴシック"/>
              </a:rPr>
              <a:t>磨けてるかな</a:t>
            </a:r>
            <a:endParaRPr lang="ja-JP"/>
          </a:p>
        </p:txBody>
      </p:sp>
      <p:sp>
        <p:nvSpPr>
          <p:cNvPr id="8" name="思考の吹き出し: 雲形 7">
            <a:extLst>
              <a:ext uri="{FF2B5EF4-FFF2-40B4-BE49-F238E27FC236}">
                <a16:creationId xmlns:a16="http://schemas.microsoft.com/office/drawing/2014/main" id="{33B6119C-8FC3-07AC-0B7F-80B9423D7661}"/>
              </a:ext>
            </a:extLst>
          </p:cNvPr>
          <p:cNvSpPr/>
          <p:nvPr/>
        </p:nvSpPr>
        <p:spPr>
          <a:xfrm flipH="1">
            <a:off x="788509" y="1540722"/>
            <a:ext cx="4948409" cy="156072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ea typeface="ＭＳ Ｐゴシック"/>
              </a:rPr>
              <a:t>もう虫歯や歯周病が</a:t>
            </a:r>
            <a:endParaRPr lang="ja-JP" sz="2800">
              <a:ea typeface="ＭＳ Ｐゴシック"/>
            </a:endParaRPr>
          </a:p>
          <a:p>
            <a:pPr algn="ctr"/>
            <a:r>
              <a:rPr lang="ja-JP" altLang="en-US" sz="2800">
                <a:ea typeface="ＭＳ Ｐゴシック"/>
              </a:rPr>
              <a:t>あるのかもしれない</a:t>
            </a:r>
            <a:endParaRPr lang="ja-JP" sz="2800"/>
          </a:p>
        </p:txBody>
      </p:sp>
      <p:sp>
        <p:nvSpPr>
          <p:cNvPr id="9" name="思考の吹き出し: 雲形 8">
            <a:extLst>
              <a:ext uri="{FF2B5EF4-FFF2-40B4-BE49-F238E27FC236}">
                <a16:creationId xmlns:a16="http://schemas.microsoft.com/office/drawing/2014/main" id="{9351EF9A-A461-27A8-9242-20A24EA56662}"/>
              </a:ext>
            </a:extLst>
          </p:cNvPr>
          <p:cNvSpPr/>
          <p:nvPr/>
        </p:nvSpPr>
        <p:spPr>
          <a:xfrm rot="1140000" flipH="1" flipV="1">
            <a:off x="886389" y="4330946"/>
            <a:ext cx="4746436" cy="2276819"/>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ea typeface="ＭＳ Ｐゴシック"/>
            </a:endParaRPr>
          </a:p>
        </p:txBody>
      </p:sp>
      <p:sp>
        <p:nvSpPr>
          <p:cNvPr id="11" name="コンテンツ プレースホルダー 10">
            <a:extLst>
              <a:ext uri="{FF2B5EF4-FFF2-40B4-BE49-F238E27FC236}">
                <a16:creationId xmlns:a16="http://schemas.microsoft.com/office/drawing/2014/main" id="{D4CFFA36-091E-DD9F-59E6-F5A0F02FDB56}"/>
              </a:ext>
            </a:extLst>
          </p:cNvPr>
          <p:cNvSpPr>
            <a:spLocks noGrp="1"/>
          </p:cNvSpPr>
          <p:nvPr>
            <p:ph sz="quarter" idx="13"/>
          </p:nvPr>
        </p:nvSpPr>
        <p:spPr>
          <a:xfrm>
            <a:off x="1262641" y="4891790"/>
            <a:ext cx="5112453" cy="1532877"/>
          </a:xfrm>
        </p:spPr>
        <p:txBody>
          <a:bodyPr vert="horz" lIns="91440" tIns="45720" rIns="91440" bIns="45720" rtlCol="0" anchor="t">
            <a:normAutofit/>
          </a:bodyPr>
          <a:lstStyle/>
          <a:p>
            <a:pPr marL="0" indent="0">
              <a:buClr>
                <a:srgbClr val="000000"/>
              </a:buClr>
              <a:buNone/>
            </a:pPr>
            <a:r>
              <a:rPr lang="ja-JP" altLang="en-US" sz="3200">
                <a:ea typeface="ＭＳ Ｐゴシック"/>
              </a:rPr>
              <a:t>口の中は本当に</a:t>
            </a:r>
          </a:p>
          <a:p>
            <a:pPr marL="0" indent="0">
              <a:buNone/>
            </a:pPr>
            <a:r>
              <a:rPr lang="ja-JP" altLang="en-US" sz="3200">
                <a:ea typeface="ＭＳ Ｐゴシック"/>
              </a:rPr>
              <a:t>            清潔なのかな</a:t>
            </a:r>
          </a:p>
        </p:txBody>
      </p:sp>
    </p:spTree>
    <p:extLst>
      <p:ext uri="{BB962C8B-B14F-4D97-AF65-F5344CB8AC3E}">
        <p14:creationId xmlns:p14="http://schemas.microsoft.com/office/powerpoint/2010/main" val="345767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3FA682-F943-C314-2728-68EBA2B57907}"/>
              </a:ext>
            </a:extLst>
          </p:cNvPr>
          <p:cNvSpPr>
            <a:spLocks noGrp="1"/>
          </p:cNvSpPr>
          <p:nvPr>
            <p:ph type="title"/>
          </p:nvPr>
        </p:nvSpPr>
        <p:spPr>
          <a:xfrm>
            <a:off x="263535" y="455957"/>
            <a:ext cx="4603105" cy="1596177"/>
          </a:xfrm>
        </p:spPr>
        <p:txBody>
          <a:bodyPr/>
          <a:lstStyle/>
          <a:p>
            <a:r>
              <a:rPr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実は・・・</a:t>
            </a:r>
          </a:p>
        </p:txBody>
      </p:sp>
      <p:sp>
        <p:nvSpPr>
          <p:cNvPr id="3" name="コンテンツ プレースホルダー 2">
            <a:extLst>
              <a:ext uri="{FF2B5EF4-FFF2-40B4-BE49-F238E27FC236}">
                <a16:creationId xmlns:a16="http://schemas.microsoft.com/office/drawing/2014/main" id="{3AE78429-21BC-162D-556B-853DBBDD147E}"/>
              </a:ext>
            </a:extLst>
          </p:cNvPr>
          <p:cNvSpPr>
            <a:spLocks noGrp="1"/>
          </p:cNvSpPr>
          <p:nvPr>
            <p:ph sz="quarter" idx="13"/>
          </p:nvPr>
        </p:nvSpPr>
        <p:spPr>
          <a:xfrm>
            <a:off x="4653280" y="1849120"/>
            <a:ext cx="6624320" cy="4297680"/>
          </a:xfrm>
        </p:spPr>
        <p:txBody>
          <a:bodyPr>
            <a:normAutofit lnSpcReduction="10000"/>
          </a:bodyPr>
          <a:lstStyle/>
          <a:p>
            <a:r>
              <a:rPr kumimoji="1" lang="ja-JP" altLang="en-US" sz="2800"/>
              <a:t>正しい歯磨きを理解している人はあまり多くありません。</a:t>
            </a:r>
            <a:endParaRPr kumimoji="1" lang="en-US" altLang="ja-JP" sz="2800"/>
          </a:p>
          <a:p>
            <a:pPr marL="0" indent="0">
              <a:buNone/>
            </a:pPr>
            <a:r>
              <a:rPr kumimoji="1" lang="ja-JP" altLang="en-US"/>
              <a:t>→</a:t>
            </a:r>
            <a:r>
              <a:rPr lang="ja-JP" altLang="en-US" b="1" i="0">
                <a:solidFill>
                  <a:srgbClr val="333333"/>
                </a:solidFill>
                <a:effectLst/>
                <a:latin typeface="ヒラギノ角ゴ Pro W3"/>
              </a:rPr>
              <a:t>国民アンケート調査　</a:t>
            </a:r>
            <a:r>
              <a:rPr lang="en-US" altLang="ja-JP" b="1" i="0" err="1">
                <a:solidFill>
                  <a:srgbClr val="333333"/>
                </a:solidFill>
                <a:effectLst/>
                <a:latin typeface="ヒラギノ角ゴ Pro W3"/>
              </a:rPr>
              <a:t>DDL</a:t>
            </a:r>
            <a:r>
              <a:rPr lang="en-US" altLang="ja-JP" b="1" i="0">
                <a:solidFill>
                  <a:srgbClr val="333333"/>
                </a:solidFill>
                <a:effectLst/>
                <a:latin typeface="ヒラギノ角ゴ Pro W3"/>
              </a:rPr>
              <a:t> </a:t>
            </a:r>
            <a:r>
              <a:rPr lang="ja-JP" altLang="en-US" b="1" i="0">
                <a:solidFill>
                  <a:srgbClr val="333333"/>
                </a:solidFill>
                <a:effectLst/>
                <a:latin typeface="ヒラギノ角ゴ Pro W3"/>
              </a:rPr>
              <a:t>（デンタルデータライブラリ）（</a:t>
            </a:r>
            <a:r>
              <a:rPr lang="en-US" altLang="ja-JP" b="1" i="0">
                <a:solidFill>
                  <a:srgbClr val="333333"/>
                </a:solidFill>
                <a:effectLst/>
                <a:latin typeface="ヒラギノ角ゴ Pro W3"/>
                <a:hlinkClick r:id="rId2"/>
              </a:rPr>
              <a:t>http://</a:t>
            </a:r>
            <a:r>
              <a:rPr lang="en-US" altLang="ja-JP" b="1" i="0" err="1">
                <a:solidFill>
                  <a:srgbClr val="333333"/>
                </a:solidFill>
                <a:effectLst/>
                <a:latin typeface="ヒラギノ角ゴ Pro W3"/>
                <a:hlinkClick r:id="rId2"/>
              </a:rPr>
              <a:t>www.dentalx.jp</a:t>
            </a:r>
            <a:r>
              <a:rPr lang="en-US" altLang="ja-JP" b="1" i="0">
                <a:solidFill>
                  <a:srgbClr val="333333"/>
                </a:solidFill>
                <a:effectLst/>
                <a:latin typeface="ヒラギノ角ゴ Pro W3"/>
                <a:hlinkClick r:id="rId2"/>
              </a:rPr>
              <a:t>/</a:t>
            </a:r>
            <a:r>
              <a:rPr lang="en-US" altLang="ja-JP" b="1" i="0" err="1">
                <a:solidFill>
                  <a:srgbClr val="333333"/>
                </a:solidFill>
                <a:effectLst/>
                <a:latin typeface="ヒラギノ角ゴ Pro W3"/>
                <a:hlinkClick r:id="rId2"/>
              </a:rPr>
              <a:t>05planet</a:t>
            </a:r>
            <a:r>
              <a:rPr lang="en-US" altLang="ja-JP" b="1" i="0">
                <a:solidFill>
                  <a:srgbClr val="333333"/>
                </a:solidFill>
                <a:effectLst/>
                <a:latin typeface="ヒラギノ角ゴ Pro W3"/>
                <a:hlinkClick r:id="rId2"/>
              </a:rPr>
              <a:t>/society/</a:t>
            </a:r>
            <a:r>
              <a:rPr lang="en-US" altLang="ja-JP" b="1" i="0" err="1">
                <a:solidFill>
                  <a:srgbClr val="333333"/>
                </a:solidFill>
                <a:effectLst/>
                <a:latin typeface="ヒラギノ角ゴ Pro W3"/>
                <a:hlinkClick r:id="rId2"/>
              </a:rPr>
              <a:t>ddl</a:t>
            </a:r>
            <a:r>
              <a:rPr lang="en-US" altLang="ja-JP" b="1" i="0">
                <a:solidFill>
                  <a:srgbClr val="333333"/>
                </a:solidFill>
                <a:effectLst/>
                <a:latin typeface="ヒラギノ角ゴ Pro W3"/>
                <a:hlinkClick r:id="rId2"/>
              </a:rPr>
              <a:t>/</a:t>
            </a:r>
            <a:r>
              <a:rPr lang="en-US" altLang="ja-JP" b="1" i="0" err="1">
                <a:solidFill>
                  <a:srgbClr val="333333"/>
                </a:solidFill>
                <a:effectLst/>
                <a:latin typeface="ヒラギノ角ゴ Pro W3"/>
                <a:hlinkClick r:id="rId2"/>
              </a:rPr>
              <a:t>ddl_new.html</a:t>
            </a:r>
            <a:r>
              <a:rPr lang="ja-JP" altLang="en-US" b="1" i="0">
                <a:solidFill>
                  <a:srgbClr val="333333"/>
                </a:solidFill>
                <a:effectLst/>
                <a:latin typeface="ヒラギノ角ゴ Pro W3"/>
              </a:rPr>
              <a:t>）</a:t>
            </a:r>
            <a:endParaRPr lang="en-US" altLang="ja-JP" b="1" i="0">
              <a:solidFill>
                <a:srgbClr val="333333"/>
              </a:solidFill>
              <a:effectLst/>
              <a:latin typeface="ヒラギノ角ゴ Pro W3"/>
            </a:endParaRPr>
          </a:p>
          <a:p>
            <a:pPr marL="0" indent="0">
              <a:buNone/>
            </a:pPr>
            <a:r>
              <a:rPr kumimoji="1" lang="ja-JP" altLang="en-US"/>
              <a:t>この調査では正しい歯磨きを認識している人は１０７４人のうち、約３割しかいません。</a:t>
            </a:r>
            <a:endParaRPr lang="en-US" altLang="ja-JP" sz="2800"/>
          </a:p>
          <a:p>
            <a:r>
              <a:rPr kumimoji="1" lang="ja-JP" altLang="en-US" sz="2800"/>
              <a:t>子供のころからの習慣で何となく歯磨きをしている人、多いのではないでしょうか。</a:t>
            </a:r>
          </a:p>
        </p:txBody>
      </p:sp>
      <p:pic>
        <p:nvPicPr>
          <p:cNvPr id="7" name="図 6">
            <a:extLst>
              <a:ext uri="{FF2B5EF4-FFF2-40B4-BE49-F238E27FC236}">
                <a16:creationId xmlns:a16="http://schemas.microsoft.com/office/drawing/2014/main" id="{6B0D380E-9854-F6A5-BCD7-29BF5B00A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4" y="2628265"/>
            <a:ext cx="4573876" cy="2739390"/>
          </a:xfrm>
          <a:prstGeom prst="rect">
            <a:avLst/>
          </a:prstGeom>
        </p:spPr>
      </p:pic>
    </p:spTree>
    <p:extLst>
      <p:ext uri="{BB962C8B-B14F-4D97-AF65-F5344CB8AC3E}">
        <p14:creationId xmlns:p14="http://schemas.microsoft.com/office/powerpoint/2010/main" val="244206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EDDA6-33AD-60AF-63D0-16358972F208}"/>
              </a:ext>
            </a:extLst>
          </p:cNvPr>
          <p:cNvSpPr>
            <a:spLocks noGrp="1"/>
          </p:cNvSpPr>
          <p:nvPr>
            <p:ph type="title"/>
          </p:nvPr>
        </p:nvSpPr>
        <p:spPr/>
        <p:txBody>
          <a:bodyPr>
            <a:normAutofit/>
          </a:bodyPr>
          <a:lstStyle/>
          <a:p>
            <a:r>
              <a:rPr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どんなシステムか</a:t>
            </a:r>
            <a:endParaRPr kumimoji="1" lang="ja-JP" altLang="en-US" sz="5400"/>
          </a:p>
        </p:txBody>
      </p:sp>
      <p:sp>
        <p:nvSpPr>
          <p:cNvPr id="3" name="コンテンツ プレースホルダー 2">
            <a:extLst>
              <a:ext uri="{FF2B5EF4-FFF2-40B4-BE49-F238E27FC236}">
                <a16:creationId xmlns:a16="http://schemas.microsoft.com/office/drawing/2014/main" id="{A86E2FB8-E890-D85C-70CE-793A53431850}"/>
              </a:ext>
            </a:extLst>
          </p:cNvPr>
          <p:cNvSpPr>
            <a:spLocks noGrp="1"/>
          </p:cNvSpPr>
          <p:nvPr>
            <p:ph idx="1"/>
          </p:nvPr>
        </p:nvSpPr>
        <p:spPr>
          <a:xfrm>
            <a:off x="304800" y="2397573"/>
            <a:ext cx="11724640" cy="3962587"/>
          </a:xfrm>
        </p:spPr>
        <p:txBody>
          <a:bodyPr>
            <a:normAutofit/>
          </a:bodyPr>
          <a:lstStyle/>
          <a:p>
            <a:pPr marL="0" indent="0" algn="ctr">
              <a:buNone/>
            </a:pPr>
            <a:r>
              <a:rPr lang="ja-JP" altLang="en-US" sz="2800"/>
              <a:t>前述の通り歯を磨く人は大多数でも正しい歯磨きを知る方は多くありません。</a:t>
            </a:r>
            <a:endParaRPr lang="en-US" altLang="ja-JP" sz="2800"/>
          </a:p>
          <a:p>
            <a:pPr marL="0" indent="0" algn="ctr">
              <a:buNone/>
            </a:pPr>
            <a:endParaRPr lang="en-US" altLang="ja-JP" sz="2400"/>
          </a:p>
          <a:p>
            <a:pPr marL="0" indent="0" algn="ctr">
              <a:buNone/>
            </a:pPr>
            <a:r>
              <a:rPr lang="ja-JP" altLang="en-US" sz="2800"/>
              <a:t>そこでこのシステムを正しい歯磨きの仕方を子供のころに学べるように</a:t>
            </a:r>
            <a:endParaRPr lang="en-US" altLang="ja-JP" sz="2800"/>
          </a:p>
          <a:p>
            <a:pPr marL="0" indent="0" algn="ctr">
              <a:buNone/>
            </a:pPr>
            <a:r>
              <a:rPr kumimoji="1" lang="ja-JP" altLang="en-US" sz="3600"/>
              <a:t>「ご家庭のお子様が歯磨きの仕方を楽しく学べるシステム」</a:t>
            </a:r>
            <a:endParaRPr kumimoji="1" lang="en-US" altLang="ja-JP" sz="3600"/>
          </a:p>
          <a:p>
            <a:pPr marL="0" indent="0" algn="ctr">
              <a:buNone/>
            </a:pPr>
            <a:r>
              <a:rPr lang="ja-JP" altLang="en-US" sz="2800"/>
              <a:t>と、しました。</a:t>
            </a:r>
            <a:endParaRPr kumimoji="1" lang="en-US" altLang="ja-JP" sz="2800"/>
          </a:p>
        </p:txBody>
      </p:sp>
    </p:spTree>
    <p:extLst>
      <p:ext uri="{BB962C8B-B14F-4D97-AF65-F5344CB8AC3E}">
        <p14:creationId xmlns:p14="http://schemas.microsoft.com/office/powerpoint/2010/main" val="256524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7F988-01F9-C14A-ED83-BAD5D9D433E8}"/>
              </a:ext>
            </a:extLst>
          </p:cNvPr>
          <p:cNvSpPr>
            <a:spLocks noGrp="1"/>
          </p:cNvSpPr>
          <p:nvPr>
            <p:ph type="title"/>
          </p:nvPr>
        </p:nvSpPr>
        <p:spPr/>
        <p:txBody>
          <a:bodyPr>
            <a:normAutofit/>
          </a:bodyPr>
          <a:lstStyle/>
          <a:p>
            <a:r>
              <a:rPr lang="ja-JP" altLang="en-US" sz="80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概要</a:t>
            </a:r>
            <a:endParaRPr kumimoji="1" lang="ja-JP" altLang="en-US" sz="8000"/>
          </a:p>
        </p:txBody>
      </p:sp>
      <p:sp>
        <p:nvSpPr>
          <p:cNvPr id="3" name="コンテンツ プレースホルダー 2">
            <a:extLst>
              <a:ext uri="{FF2B5EF4-FFF2-40B4-BE49-F238E27FC236}">
                <a16:creationId xmlns:a16="http://schemas.microsoft.com/office/drawing/2014/main" id="{DCD0DF45-55CD-EF88-1125-E9AEA13756BF}"/>
              </a:ext>
            </a:extLst>
          </p:cNvPr>
          <p:cNvSpPr>
            <a:spLocks noGrp="1"/>
          </p:cNvSpPr>
          <p:nvPr>
            <p:ph idx="1"/>
          </p:nvPr>
        </p:nvSpPr>
        <p:spPr/>
        <p:txBody>
          <a:bodyPr vert="horz" lIns="91440" tIns="45720" rIns="91440" bIns="45720" rtlCol="0" anchor="t">
            <a:normAutofit/>
          </a:bodyPr>
          <a:lstStyle/>
          <a:p>
            <a:pPr marL="0" indent="0">
              <a:buNone/>
            </a:pPr>
            <a:r>
              <a:rPr lang="ja-JP" altLang="en-US" sz="2800">
                <a:ea typeface="ＭＳ Ｐゴシック"/>
              </a:rPr>
              <a:t>１．歯ブラシの特徴</a:t>
            </a:r>
            <a:endParaRPr lang="en-US" altLang="ja-JP" sz="2800">
              <a:ea typeface="ＭＳ Ｐゴシック"/>
            </a:endParaRPr>
          </a:p>
          <a:p>
            <a:pPr marL="0" indent="0">
              <a:buNone/>
            </a:pPr>
            <a:r>
              <a:rPr lang="ja-JP" altLang="en-US" sz="2800">
                <a:ea typeface="ＭＳ Ｐゴシック"/>
              </a:rPr>
              <a:t>２．</a:t>
            </a:r>
            <a:r>
              <a:rPr lang="en-US" altLang="ja-JP" sz="2800">
                <a:ea typeface="ＭＳ Ｐゴシック"/>
              </a:rPr>
              <a:t>AI</a:t>
            </a:r>
            <a:r>
              <a:rPr lang="ja-JP" altLang="en-US" sz="2800">
                <a:ea typeface="ＭＳ Ｐゴシック"/>
              </a:rPr>
              <a:t>が磨き残しを検知</a:t>
            </a:r>
            <a:endParaRPr lang="en-US" altLang="ja-JP" sz="2800">
              <a:ea typeface="ＭＳ Ｐゴシック"/>
            </a:endParaRPr>
          </a:p>
          <a:p>
            <a:pPr marL="0" indent="0">
              <a:buNone/>
            </a:pPr>
            <a:r>
              <a:rPr lang="ja-JP" altLang="en-US">
                <a:ea typeface="ＭＳ Ｐゴシック"/>
              </a:rPr>
              <a:t>　　</a:t>
            </a:r>
            <a:r>
              <a:rPr lang="en-US" altLang="ja-JP">
                <a:ea typeface="ＭＳ Ｐゴシック"/>
              </a:rPr>
              <a:t>※</a:t>
            </a:r>
            <a:r>
              <a:rPr lang="ja-JP" altLang="en-US">
                <a:ea typeface="ＭＳ Ｐゴシック"/>
              </a:rPr>
              <a:t>オーバーブラッシングとは？</a:t>
            </a:r>
            <a:endParaRPr lang="en-US" altLang="ja-JP">
              <a:ea typeface="ＭＳ Ｐゴシック"/>
            </a:endParaRPr>
          </a:p>
          <a:p>
            <a:pPr marL="0" indent="0">
              <a:buNone/>
            </a:pPr>
            <a:r>
              <a:rPr lang="ja-JP" altLang="en-US" sz="2800">
                <a:ea typeface="ＭＳ Ｐゴシック"/>
              </a:rPr>
              <a:t>３．オーバーブラッシングを防ぐために</a:t>
            </a:r>
          </a:p>
        </p:txBody>
      </p:sp>
    </p:spTree>
    <p:extLst>
      <p:ext uri="{BB962C8B-B14F-4D97-AF65-F5344CB8AC3E}">
        <p14:creationId xmlns:p14="http://schemas.microsoft.com/office/powerpoint/2010/main" val="391466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8D8C8-0D6F-883D-0BA8-95D5B70AF1BA}"/>
              </a:ext>
            </a:extLst>
          </p:cNvPr>
          <p:cNvSpPr>
            <a:spLocks noGrp="1"/>
          </p:cNvSpPr>
          <p:nvPr>
            <p:ph type="title"/>
          </p:nvPr>
        </p:nvSpPr>
        <p:spPr/>
        <p:txBody>
          <a:bodyPr>
            <a:normAutofit/>
          </a:bodyPr>
          <a:lstStyle/>
          <a:p>
            <a:r>
              <a:rPr kumimoji="1"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歯ブラシ</a:t>
            </a:r>
            <a:r>
              <a:rPr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の特徴</a:t>
            </a:r>
            <a:endParaRPr kumimoji="1" lang="ja-JP" altLang="en-US" sz="5400"/>
          </a:p>
        </p:txBody>
      </p:sp>
      <p:sp>
        <p:nvSpPr>
          <p:cNvPr id="3" name="コンテンツ プレースホルダー 2">
            <a:extLst>
              <a:ext uri="{FF2B5EF4-FFF2-40B4-BE49-F238E27FC236}">
                <a16:creationId xmlns:a16="http://schemas.microsoft.com/office/drawing/2014/main" id="{8D454608-404E-77EE-8882-AC5D187D12EA}"/>
              </a:ext>
            </a:extLst>
          </p:cNvPr>
          <p:cNvSpPr>
            <a:spLocks noGrp="1"/>
          </p:cNvSpPr>
          <p:nvPr>
            <p:ph sz="quarter" idx="13"/>
          </p:nvPr>
        </p:nvSpPr>
        <p:spPr>
          <a:xfrm>
            <a:off x="913774" y="2367092"/>
            <a:ext cx="10363826" cy="4085119"/>
          </a:xfrm>
        </p:spPr>
        <p:txBody>
          <a:bodyPr vert="horz" lIns="91440" tIns="45720" rIns="91440" bIns="45720" rtlCol="0" anchor="t">
            <a:normAutofit/>
          </a:bodyPr>
          <a:lstStyle/>
          <a:p>
            <a:r>
              <a:rPr lang="ja-JP" altLang="en-US" sz="2400">
                <a:ea typeface="ＭＳ Ｐゴシック"/>
              </a:rPr>
              <a:t>歯の磨き方を体に染みつけるため</a:t>
            </a:r>
            <a:r>
              <a:rPr kumimoji="1" lang="ja-JP" altLang="en-US" sz="2400">
                <a:ea typeface="ＭＳ Ｐゴシック"/>
              </a:rPr>
              <a:t>、また軽量化のため、</a:t>
            </a:r>
            <a:endParaRPr lang="en-US" altLang="ja-JP" sz="2400">
              <a:ea typeface="ＭＳ Ｐゴシック"/>
            </a:endParaRPr>
          </a:p>
          <a:p>
            <a:pPr marL="0" indent="0">
              <a:buNone/>
            </a:pPr>
            <a:r>
              <a:rPr kumimoji="1" lang="ja-JP" altLang="en-US" sz="2400">
                <a:ea typeface="ＭＳ Ｐゴシック"/>
              </a:rPr>
              <a:t>　電動歯ブラシではなく、</a:t>
            </a:r>
            <a:r>
              <a:rPr lang="ja-JP" altLang="en-US" sz="2400">
                <a:ea typeface="ＭＳ Ｐゴシック"/>
              </a:rPr>
              <a:t>普通の子供用歯ブラシにしました。</a:t>
            </a:r>
            <a:endParaRPr lang="en-US" altLang="ja-JP" sz="2400">
              <a:ea typeface="ＭＳ Ｐゴシック"/>
            </a:endParaRPr>
          </a:p>
          <a:p>
            <a:r>
              <a:rPr lang="ja-JP" altLang="en-US" sz="2400">
                <a:ea typeface="ＭＳ Ｐゴシック"/>
              </a:rPr>
              <a:t>ブラシに小型カメラを搭載し、アプリに読み取った口腔内</a:t>
            </a:r>
            <a:endParaRPr lang="en-US" altLang="ja-JP" sz="2400">
              <a:ea typeface="ＭＳ Ｐゴシック"/>
            </a:endParaRPr>
          </a:p>
          <a:p>
            <a:pPr marL="0" indent="0">
              <a:buNone/>
            </a:pPr>
            <a:r>
              <a:rPr lang="ja-JP" altLang="en-US" sz="2400">
                <a:ea typeface="ＭＳ Ｐゴシック"/>
              </a:rPr>
              <a:t>　を映像を表示します</a:t>
            </a:r>
            <a:endParaRPr lang="en-US" altLang="ja-JP" sz="2400">
              <a:ea typeface="ＭＳ Ｐゴシック"/>
            </a:endParaRPr>
          </a:p>
          <a:p>
            <a:r>
              <a:rPr lang="ja-JP" altLang="en-US" sz="2400">
                <a:ea typeface="ＭＳ Ｐゴシック"/>
              </a:rPr>
              <a:t>カメラにはライトを搭載し、映像を見やすくします。</a:t>
            </a:r>
            <a:endParaRPr lang="en-US" altLang="ja-JP" sz="2400">
              <a:ea typeface="ＭＳ Ｐゴシック"/>
            </a:endParaRPr>
          </a:p>
          <a:p>
            <a:r>
              <a:rPr lang="ja-JP" altLang="en-US" sz="2400">
                <a:ea typeface="ＭＳ Ｐゴシック"/>
              </a:rPr>
              <a:t>カメラに水滴がつかないよう、撥水コーティングをしています。</a:t>
            </a:r>
            <a:endParaRPr lang="en-US" altLang="ja-JP" sz="2400">
              <a:ea typeface="ＭＳ Ｐゴシック"/>
            </a:endParaRPr>
          </a:p>
          <a:p>
            <a:pPr>
              <a:buClr>
                <a:srgbClr val="000000"/>
              </a:buClr>
            </a:pPr>
            <a:r>
              <a:rPr lang="ja-JP" altLang="en-US" sz="2400">
                <a:ea typeface="ＭＳ Ｐゴシック"/>
              </a:rPr>
              <a:t>ブラシは1ヵ月に一回が交換頻度のため、ヘッドを交換することができます</a:t>
            </a:r>
          </a:p>
          <a:p>
            <a:endParaRPr lang="en-US" altLang="ja-JP"/>
          </a:p>
        </p:txBody>
      </p:sp>
      <p:pic>
        <p:nvPicPr>
          <p:cNvPr id="5" name="図 4" descr="光 が含まれている画像&#10;&#10;自動的に生成された説明">
            <a:extLst>
              <a:ext uri="{FF2B5EF4-FFF2-40B4-BE49-F238E27FC236}">
                <a16:creationId xmlns:a16="http://schemas.microsoft.com/office/drawing/2014/main" id="{61098825-1374-9AD6-9119-DD7901D25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24990">
            <a:off x="8503921" y="2076034"/>
            <a:ext cx="2814321" cy="2705934"/>
          </a:xfrm>
          <a:prstGeom prst="rect">
            <a:avLst/>
          </a:prstGeom>
        </p:spPr>
      </p:pic>
    </p:spTree>
    <p:extLst>
      <p:ext uri="{BB962C8B-B14F-4D97-AF65-F5344CB8AC3E}">
        <p14:creationId xmlns:p14="http://schemas.microsoft.com/office/powerpoint/2010/main" val="9427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75B9EB-C389-E855-8CBF-405237229C28}"/>
              </a:ext>
            </a:extLst>
          </p:cNvPr>
          <p:cNvSpPr>
            <a:spLocks noGrp="1"/>
          </p:cNvSpPr>
          <p:nvPr>
            <p:ph type="title"/>
          </p:nvPr>
        </p:nvSpPr>
        <p:spPr/>
        <p:txBody>
          <a:bodyPr/>
          <a:lstStyle/>
          <a:p>
            <a:r>
              <a:rPr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aiが磨き残しを検知</a:t>
            </a:r>
          </a:p>
        </p:txBody>
      </p:sp>
      <p:sp>
        <p:nvSpPr>
          <p:cNvPr id="3" name="コンテンツ プレースホルダー 2">
            <a:extLst>
              <a:ext uri="{FF2B5EF4-FFF2-40B4-BE49-F238E27FC236}">
                <a16:creationId xmlns:a16="http://schemas.microsoft.com/office/drawing/2014/main" id="{77329B57-D77F-A53B-0983-7D32A07F8172}"/>
              </a:ext>
            </a:extLst>
          </p:cNvPr>
          <p:cNvSpPr>
            <a:spLocks noGrp="1"/>
          </p:cNvSpPr>
          <p:nvPr>
            <p:ph idx="1"/>
          </p:nvPr>
        </p:nvSpPr>
        <p:spPr>
          <a:xfrm>
            <a:off x="913775" y="2081344"/>
            <a:ext cx="10364452" cy="4352793"/>
          </a:xfrm>
        </p:spPr>
        <p:txBody>
          <a:bodyPr vert="horz" lIns="91440" tIns="45720" rIns="91440" bIns="45720" rtlCol="0" anchor="t">
            <a:normAutofit fontScale="92500" lnSpcReduction="10000"/>
          </a:bodyPr>
          <a:lstStyle/>
          <a:p>
            <a:pPr marL="0" indent="0">
              <a:buNone/>
            </a:pPr>
            <a:r>
              <a:rPr lang="ja-JP" altLang="en-US" sz="2800">
                <a:ea typeface="ＭＳ Ｐゴシック"/>
              </a:rPr>
              <a:t>カメラで読み取った映像や歯ブラシの角度、速度、加えられた力をもとに磨いてない場所をアプリ内でキャラクターを表示します。（保護者が分かりやすいよう、キャラクターなし、色付きで表示も可能）</a:t>
            </a:r>
          </a:p>
          <a:p>
            <a:pPr marL="0" indent="0">
              <a:buNone/>
            </a:pPr>
            <a:endParaRPr lang="ja-JP" altLang="en-US" sz="2800">
              <a:ea typeface="ＭＳ Ｐゴシック"/>
            </a:endParaRPr>
          </a:p>
          <a:p>
            <a:pPr marL="0" indent="0">
              <a:buNone/>
            </a:pPr>
            <a:r>
              <a:rPr lang="ja-JP" altLang="en-US" sz="2800">
                <a:ea typeface="ＭＳ Ｐゴシック"/>
              </a:rPr>
              <a:t>これにより、十分に磨けていない場所が分かりやすくなります。</a:t>
            </a:r>
            <a:endParaRPr lang="en-US" altLang="ja-JP" sz="2800">
              <a:ea typeface="ＭＳ Ｐゴシック"/>
            </a:endParaRPr>
          </a:p>
          <a:p>
            <a:pPr>
              <a:buNone/>
            </a:pPr>
            <a:endParaRPr lang="ja-JP" sz="2800">
              <a:latin typeface="TW Cen MT"/>
              <a:ea typeface="ＭＳ Ｐゴシック"/>
            </a:endParaRPr>
          </a:p>
          <a:p>
            <a:pPr marL="0" indent="0">
              <a:buNone/>
            </a:pPr>
            <a:r>
              <a:rPr lang="ja-JP" altLang="en-US" sz="2800">
                <a:ea typeface="ＭＳ Ｐゴシック"/>
              </a:rPr>
              <a:t>しかし、歯磨きの問題は磨き残しだけではありません。</a:t>
            </a:r>
            <a:endParaRPr lang="ja-JP" altLang="en-US" sz="2800">
              <a:ea typeface="ＭＳ Ｐゴシック" panose="020B0600070205080204" pitchFamily="34" charset="-128"/>
            </a:endParaRPr>
          </a:p>
          <a:p>
            <a:pPr marL="0" indent="0">
              <a:buClr>
                <a:srgbClr val="000000"/>
              </a:buClr>
              <a:buNone/>
            </a:pPr>
            <a:r>
              <a:rPr lang="ja-JP" altLang="en-US" sz="2800">
                <a:ea typeface="ＭＳ Ｐゴシック"/>
              </a:rPr>
              <a:t>磨きすぎる（オーバーブラッシング）というのも問題です。</a:t>
            </a:r>
          </a:p>
        </p:txBody>
      </p:sp>
      <p:pic>
        <p:nvPicPr>
          <p:cNvPr id="4" name="図 4">
            <a:extLst>
              <a:ext uri="{FF2B5EF4-FFF2-40B4-BE49-F238E27FC236}">
                <a16:creationId xmlns:a16="http://schemas.microsoft.com/office/drawing/2014/main" id="{0815FF71-9C80-E471-B0E0-7B2CE193FDCF}"/>
              </a:ext>
            </a:extLst>
          </p:cNvPr>
          <p:cNvPicPr>
            <a:picLocks noChangeAspect="1"/>
          </p:cNvPicPr>
          <p:nvPr/>
        </p:nvPicPr>
        <p:blipFill>
          <a:blip r:embed="rId2"/>
          <a:stretch>
            <a:fillRect/>
          </a:stretch>
        </p:blipFill>
        <p:spPr>
          <a:xfrm>
            <a:off x="317882" y="276013"/>
            <a:ext cx="1714500" cy="1714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テキスト ボックス 4">
            <a:extLst>
              <a:ext uri="{FF2B5EF4-FFF2-40B4-BE49-F238E27FC236}">
                <a16:creationId xmlns:a16="http://schemas.microsoft.com/office/drawing/2014/main" id="{47AD5077-F265-9B95-768C-686A1C08FCEC}"/>
              </a:ext>
            </a:extLst>
          </p:cNvPr>
          <p:cNvSpPr txBox="1"/>
          <p:nvPr/>
        </p:nvSpPr>
        <p:spPr>
          <a:xfrm>
            <a:off x="312422" y="98206"/>
            <a:ext cx="18682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rPr>
              <a:t>キャラのイメージ</a:t>
            </a:r>
          </a:p>
        </p:txBody>
      </p:sp>
    </p:spTree>
    <p:extLst>
      <p:ext uri="{BB962C8B-B14F-4D97-AF65-F5344CB8AC3E}">
        <p14:creationId xmlns:p14="http://schemas.microsoft.com/office/powerpoint/2010/main" val="308905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BB936-61B1-27F4-71AE-2FBADA76F7BC}"/>
              </a:ext>
            </a:extLst>
          </p:cNvPr>
          <p:cNvSpPr>
            <a:spLocks noGrp="1"/>
          </p:cNvSpPr>
          <p:nvPr>
            <p:ph type="title"/>
          </p:nvPr>
        </p:nvSpPr>
        <p:spPr/>
        <p:txBody>
          <a:bodyPr>
            <a:normAutofit/>
          </a:bodyPr>
          <a:lstStyle/>
          <a:p>
            <a:r>
              <a:rPr kumimoji="1" lang="ja-JP" altLang="en-US" sz="5400" b="1" i="1">
                <a:ln w="12700">
                  <a:solidFill>
                    <a:schemeClr val="tx1"/>
                  </a:solidFill>
                </a:ln>
                <a:solidFill>
                  <a:srgbClr val="33CCFF"/>
                </a:solidFill>
                <a:effectLst>
                  <a:outerShdw blurRad="38100" dist="38100" dir="2700000" algn="tl">
                    <a:srgbClr val="000000">
                      <a:alpha val="43137"/>
                    </a:srgbClr>
                  </a:outerShdw>
                </a:effectLst>
                <a:latin typeface="HGP明朝E" panose="02020900000000000000" pitchFamily="18" charset="-128"/>
                <a:ea typeface="HGP明朝E" panose="02020900000000000000" pitchFamily="18" charset="-128"/>
              </a:rPr>
              <a:t>オーバーブラッシングとは？</a:t>
            </a:r>
            <a:endParaRPr kumimoji="1" lang="ja-JP" altLang="en-US" sz="5400"/>
          </a:p>
        </p:txBody>
      </p:sp>
      <p:sp>
        <p:nvSpPr>
          <p:cNvPr id="3" name="コンテンツ プレースホルダー 2">
            <a:extLst>
              <a:ext uri="{FF2B5EF4-FFF2-40B4-BE49-F238E27FC236}">
                <a16:creationId xmlns:a16="http://schemas.microsoft.com/office/drawing/2014/main" id="{0926D5B7-BA29-2BA9-979B-7F9E027A5A6C}"/>
              </a:ext>
            </a:extLst>
          </p:cNvPr>
          <p:cNvSpPr>
            <a:spLocks noGrp="1"/>
          </p:cNvSpPr>
          <p:nvPr>
            <p:ph idx="1"/>
          </p:nvPr>
        </p:nvSpPr>
        <p:spPr/>
        <p:txBody>
          <a:bodyPr>
            <a:normAutofit lnSpcReduction="10000"/>
          </a:bodyPr>
          <a:lstStyle/>
          <a:p>
            <a:r>
              <a:rPr kumimoji="1" lang="ja-JP" altLang="en-US" sz="2800"/>
              <a:t>歯磨きのときに力を入れすぎていたり、磨く時間が長かったり、歯磨き粉をたくさん使うことによって歯や歯茎に傷がついてしまうことです</a:t>
            </a:r>
            <a:endParaRPr kumimoji="1" lang="en-US" altLang="ja-JP" sz="2800"/>
          </a:p>
          <a:p>
            <a:r>
              <a:rPr lang="ja-JP" altLang="en-US" sz="2800"/>
              <a:t>これを続けていくと？</a:t>
            </a:r>
            <a:endParaRPr lang="en-US" altLang="ja-JP" sz="2800"/>
          </a:p>
          <a:p>
            <a:pPr marL="0" indent="0">
              <a:buNone/>
            </a:pPr>
            <a:r>
              <a:rPr kumimoji="1" lang="ja-JP" altLang="en-US" sz="2800"/>
              <a:t>→象牙質知覚過敏の原因になる</a:t>
            </a:r>
            <a:endParaRPr kumimoji="1" lang="en-US" altLang="ja-JP" sz="2800"/>
          </a:p>
          <a:p>
            <a:pPr marL="0" indent="0">
              <a:buNone/>
            </a:pPr>
            <a:r>
              <a:rPr lang="ja-JP" altLang="en-US" sz="2800"/>
              <a:t>→歯茎がやせて下がってしまう</a:t>
            </a:r>
            <a:endParaRPr lang="en-US" altLang="ja-JP" sz="2800"/>
          </a:p>
        </p:txBody>
      </p:sp>
      <p:sp>
        <p:nvSpPr>
          <p:cNvPr id="4" name="テキスト ボックス 3">
            <a:extLst>
              <a:ext uri="{FF2B5EF4-FFF2-40B4-BE49-F238E27FC236}">
                <a16:creationId xmlns:a16="http://schemas.microsoft.com/office/drawing/2014/main" id="{F69A5A2F-90F5-8B03-5280-156D29EA36FE}"/>
              </a:ext>
            </a:extLst>
          </p:cNvPr>
          <p:cNvSpPr txBox="1"/>
          <p:nvPr/>
        </p:nvSpPr>
        <p:spPr>
          <a:xfrm>
            <a:off x="913775" y="5963920"/>
            <a:ext cx="762062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Tw Cen MT" panose="020B0602020104020603"/>
                <a:ea typeface="ＭＳ Ｐゴシック" panose="020B0600070205080204" pitchFamily="50" charset="-128"/>
                <a:cs typeface="+mn-cs"/>
              </a:rPr>
              <a:t>歯の磨きすぎは</a:t>
            </a:r>
            <a:r>
              <a:rPr kumimoji="1" lang="en-US" altLang="ja-JP" sz="1800" b="0" i="0" u="none" strike="noStrike" kern="1200" cap="none" spc="0" normalizeH="0" baseline="0" noProof="0">
                <a:ln>
                  <a:noFill/>
                </a:ln>
                <a:solidFill>
                  <a:prstClr val="black"/>
                </a:solidFill>
                <a:effectLst/>
                <a:uLnTx/>
                <a:uFillTx/>
                <a:latin typeface="Tw Cen MT" panose="020B0602020104020603"/>
                <a:ea typeface="ＭＳ Ｐゴシック" panose="020B0600070205080204" pitchFamily="50" charset="-128"/>
                <a:cs typeface="+mn-cs"/>
              </a:rPr>
              <a:t>NG</a:t>
            </a:r>
            <a:r>
              <a:rPr kumimoji="1" lang="ja-JP" altLang="en-US" sz="1800" b="0" i="0" u="none" strike="noStrike" kern="1200" cap="none" spc="0" normalizeH="0" baseline="0" noProof="0">
                <a:ln>
                  <a:noFill/>
                </a:ln>
                <a:solidFill>
                  <a:prstClr val="black"/>
                </a:solidFill>
                <a:effectLst/>
                <a:uLnTx/>
                <a:uFillTx/>
                <a:latin typeface="Tw Cen MT" panose="020B0602020104020603"/>
                <a:ea typeface="ＭＳ Ｐゴシック" panose="020B0600070205080204" pitchFamily="50" charset="-128"/>
                <a:cs typeface="+mn-cs"/>
              </a:rPr>
              <a:t>？オーバーブラッシングの注意点を解説</a:t>
            </a:r>
            <a:endParaRPr kumimoji="1" lang="en-US" altLang="ja-JP" sz="1800" b="0" i="0" u="none" strike="noStrike" kern="1200" cap="none" spc="0" normalizeH="0" baseline="0" noProof="0">
              <a:ln>
                <a:noFill/>
              </a:ln>
              <a:solidFill>
                <a:prstClr val="black"/>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Tw Cen MT" panose="020B0602020104020603"/>
                <a:ea typeface="ＭＳ Ｐゴシック" panose="020B0600070205080204" pitchFamily="50" charset="-128"/>
                <a:cs typeface="+mn-cs"/>
              </a:rPr>
              <a:t>（</a:t>
            </a:r>
            <a:r>
              <a:rPr kumimoji="1" lang="en-US" altLang="ja-JP" sz="1800" b="0" i="0" u="none" strike="noStrike" kern="1200" cap="none" spc="0" normalizeH="0" baseline="0" noProof="0">
                <a:ln>
                  <a:noFill/>
                </a:ln>
                <a:solidFill>
                  <a:prstClr val="black"/>
                </a:solidFill>
                <a:effectLst/>
                <a:uLnTx/>
                <a:uFillTx/>
                <a:latin typeface="Tw Cen MT" panose="020B0602020104020603"/>
                <a:ea typeface="ＭＳ Ｐゴシック" panose="020B0600070205080204" pitchFamily="50" charset="-128"/>
                <a:cs typeface="+mn-cs"/>
              </a:rPr>
              <a:t>https://ryojimbo-dental.com/2021/05/24/over-brushing-caution/</a:t>
            </a:r>
            <a:r>
              <a:rPr kumimoji="1" lang="ja-JP" altLang="en-US" sz="1800" b="0" i="0" u="none" strike="noStrike" kern="1200" cap="none" spc="0" normalizeH="0" baseline="0" noProof="0">
                <a:ln>
                  <a:noFill/>
                </a:ln>
                <a:solidFill>
                  <a:prstClr val="black"/>
                </a:solidFill>
                <a:effectLst/>
                <a:uLnTx/>
                <a:uFillTx/>
                <a:latin typeface="Tw Cen MT" panose="020B0602020104020603"/>
                <a:ea typeface="ＭＳ Ｐゴシック" panose="020B0600070205080204" pitchFamily="50" charset="-128"/>
                <a:cs typeface="+mn-cs"/>
              </a:rPr>
              <a:t>）</a:t>
            </a:r>
          </a:p>
        </p:txBody>
      </p:sp>
    </p:spTree>
    <p:extLst>
      <p:ext uri="{BB962C8B-B14F-4D97-AF65-F5344CB8AC3E}">
        <p14:creationId xmlns:p14="http://schemas.microsoft.com/office/powerpoint/2010/main" val="3126338941"/>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478150-f27b-486d-80db-225f3014c488" xsi:nil="true"/>
    <lcf76f155ced4ddcb4097134ff3c332f xmlns="a69c6e93-3fba-42bc-9fc3-ad2c47d2ab4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B0861DB5022CC49B6AC48554230C00D" ma:contentTypeVersion="14" ma:contentTypeDescription="新しいドキュメントを作成します。" ma:contentTypeScope="" ma:versionID="41499fc00d30545f551840bf2191d789">
  <xsd:schema xmlns:xsd="http://www.w3.org/2001/XMLSchema" xmlns:xs="http://www.w3.org/2001/XMLSchema" xmlns:p="http://schemas.microsoft.com/office/2006/metadata/properties" xmlns:ns2="a69c6e93-3fba-42bc-9fc3-ad2c47d2ab4e" xmlns:ns3="94478150-f27b-486d-80db-225f3014c488" targetNamespace="http://schemas.microsoft.com/office/2006/metadata/properties" ma:root="true" ma:fieldsID="acd1729e76ca7db9971744c537af0900" ns2:_="" ns3:_="">
    <xsd:import namespace="a69c6e93-3fba-42bc-9fc3-ad2c47d2ab4e"/>
    <xsd:import namespace="94478150-f27b-486d-80db-225f3014c4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c6e93-3fba-42bc-9fc3-ad2c47d2a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c7b788f1-635f-435b-a825-11a9aec0b64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78150-f27b-486d-80db-225f3014c48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28f24f4-1908-4154-b408-001a5e3b0aca}" ma:internalName="TaxCatchAll" ma:showField="CatchAllData" ma:web="94478150-f27b-486d-80db-225f3014c48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4BE4BB-FE6E-4341-806C-3D362F9218F0}">
  <ds:schemaRefs>
    <ds:schemaRef ds:uri="94478150-f27b-486d-80db-225f3014c488"/>
    <ds:schemaRef ds:uri="a69c6e93-3fba-42bc-9fc3-ad2c47d2ab4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228D97-7245-4CC8-85C3-631699FA0366}">
  <ds:schemaRefs>
    <ds:schemaRef ds:uri="94478150-f27b-486d-80db-225f3014c488"/>
    <ds:schemaRef ds:uri="a69c6e93-3fba-42bc-9fc3-ad2c47d2ab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A92CCDD-9D07-499B-AB05-7B233A142C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924</Words>
  <Application>Microsoft Office PowerPoint</Application>
  <PresentationFormat>ワイド画面</PresentationFormat>
  <Paragraphs>102</Paragraphs>
  <Slides>19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HGPｺﾞｼｯｸE</vt:lpstr>
      <vt:lpstr>HGP明朝E</vt:lpstr>
      <vt:lpstr>MS PGothic</vt:lpstr>
      <vt:lpstr>ヒラギノ角ゴ Pro W3</vt:lpstr>
      <vt:lpstr>Arial</vt:lpstr>
      <vt:lpstr>TW Cen MT</vt:lpstr>
      <vt:lpstr>TW Cen MT</vt:lpstr>
      <vt:lpstr>しずく</vt:lpstr>
      <vt:lpstr>子供向け IOT歯ブラシ</vt:lpstr>
      <vt:lpstr>はじめに</vt:lpstr>
      <vt:lpstr>こんなこと思ったことありませんか？</vt:lpstr>
      <vt:lpstr>実は・・・</vt:lpstr>
      <vt:lpstr>どんなシステムか</vt:lpstr>
      <vt:lpstr>概要</vt:lpstr>
      <vt:lpstr>歯ブラシの特徴</vt:lpstr>
      <vt:lpstr>aiが磨き残しを検知</vt:lpstr>
      <vt:lpstr>オーバーブラッシングとは？</vt:lpstr>
      <vt:lpstr>そのために</vt:lpstr>
      <vt:lpstr>分かりやすいデザイン</vt:lpstr>
      <vt:lpstr>アプリデザインのイメージ</vt:lpstr>
      <vt:lpstr>PowerPoint プレゼンテーション</vt:lpstr>
      <vt:lpstr>PowerPoint プレゼンテーション</vt:lpstr>
      <vt:lpstr>PowerPoint プレゼンテーション</vt:lpstr>
      <vt:lpstr>PowerPoint プレゼンテーション</vt:lpstr>
      <vt:lpstr>メリット</vt:lpstr>
      <vt:lpstr>デメリット</vt:lpstr>
      <vt:lpstr>終わりに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IOT歯ブラシ</dc:title>
  <dc:creator>平出　晴紀</dc:creator>
  <cp:lastModifiedBy>村山 修</cp:lastModifiedBy>
  <cp:revision>3</cp:revision>
  <dcterms:created xsi:type="dcterms:W3CDTF">2022-09-26T00:52:36Z</dcterms:created>
  <dcterms:modified xsi:type="dcterms:W3CDTF">2023-01-25T15:56:02Z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0x0101003B0861DB5022CC49B6AC48554230C00D</vt:lpwstr>
  </property>
  <property fmtid="{D5CDD505-2E9C-101B-9397-08002B2CF9AE}" pid="3" name="MediaServiceImageTags">
    <vt:lpwstr/>
  </property>
</Properties>
</file>