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7" r:id="rId2"/>
    <p:sldId id="271" r:id="rId3"/>
    <p:sldId id="268" r:id="rId4"/>
    <p:sldId id="259" r:id="rId5"/>
    <p:sldId id="266" r:id="rId6"/>
    <p:sldId id="260" r:id="rId7"/>
    <p:sldId id="264" r:id="rId8"/>
    <p:sldId id="263" r:id="rId9"/>
    <p:sldId id="269" r:id="rId10"/>
    <p:sldId id="270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DE7D7-1121-4B4D-A5F0-AEF12183A2D6}" v="43" dt="2022-09-27T06:36:30.044"/>
    <p1510:client id="{0359BFEF-2A7C-4261-A41C-0A93DCCF874B}" v="18" dt="2022-09-28T05:46:40.540"/>
    <p1510:client id="{180CB95F-68E7-42B8-887C-D9B184E22E52}" v="8" dt="2022-09-27T07:06:21.404"/>
    <p1510:client id="{46ADA049-20A1-45CF-A1D1-BC7B236A95B5}" v="15" dt="2022-09-28T03:30:49.734"/>
    <p1510:client id="{565F547B-421E-4CC7-A031-3E8F78B65E21}" v="1" dt="2022-09-28T06:18:37.361"/>
    <p1510:client id="{69B6086E-7D4C-4F7F-86E2-6DB769CC4EDE}" v="440" dt="2022-09-27T14:01:24.034"/>
    <p1510:client id="{6E0287BF-C25E-45D7-A433-ED915DF0212D}" v="235" dt="2022-09-28T05:04:52.364"/>
    <p1510:client id="{7424F10B-2527-4F93-9E4F-05DF4357F249}" v="63" dt="2022-09-28T03:17:53.914"/>
    <p1510:client id="{7F3A6DBE-20C7-42FA-944F-691411151A44}" v="185" dt="2022-09-27T06:57:39.474"/>
    <p1510:client id="{94051254-307C-4259-97B8-419505C73165}" v="185" dt="2022-09-27T16:07:27.881"/>
    <p1510:client id="{A1A315B5-6883-4CEF-BD75-1682B777E201}" v="5" dt="2022-09-28T08:34:27.112"/>
    <p1510:client id="{A4B40E69-8EA8-49E3-ABF6-A75C64564CD8}" v="5" dt="2022-09-27T07:18:12.360"/>
    <p1510:client id="{B22D55D5-EA9A-4FD7-8CA1-79A3B3A96CC1}" v="121" dt="2022-09-28T05:26:55.530"/>
    <p1510:client id="{B6167551-3BEE-4808-B9A8-58EC65B37FDA}" v="54" dt="2022-09-28T02:57:43.051"/>
    <p1510:client id="{DBD91824-7F54-462D-8F5D-EFB240CFDCCE}" v="222" dt="2022-09-27T06:29:30.754"/>
    <p1510:client id="{E644E549-EE63-4482-ACE6-6E0940FEE710}" v="3" dt="2022-09-26T05:59:37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　俊樹" userId="S::oom2125001@stu.o-hara.ac.jp::d4e2ef2f-87dd-4163-8549-9a88047ce8da" providerId="AD" clId="Web-{56510373-C30C-4FE5-9D68-61607C1053AA}"/>
    <pc:docChg chg="addSld">
      <pc:chgData name="山田　俊樹" userId="S::oom2125001@stu.o-hara.ac.jp::d4e2ef2f-87dd-4163-8549-9a88047ce8da" providerId="AD" clId="Web-{56510373-C30C-4FE5-9D68-61607C1053AA}" dt="2022-09-22T06:51:47.608" v="1"/>
      <pc:docMkLst>
        <pc:docMk/>
      </pc:docMkLst>
      <pc:sldChg chg="add">
        <pc:chgData name="山田　俊樹" userId="S::oom2125001@stu.o-hara.ac.jp::d4e2ef2f-87dd-4163-8549-9a88047ce8da" providerId="AD" clId="Web-{56510373-C30C-4FE5-9D68-61607C1053AA}" dt="2022-09-22T06:51:47.498" v="0"/>
        <pc:sldMkLst>
          <pc:docMk/>
          <pc:sldMk cId="488061260" sldId="266"/>
        </pc:sldMkLst>
      </pc:sldChg>
      <pc:sldChg chg="add">
        <pc:chgData name="山田　俊樹" userId="S::oom2125001@stu.o-hara.ac.jp::d4e2ef2f-87dd-4163-8549-9a88047ce8da" providerId="AD" clId="Web-{56510373-C30C-4FE5-9D68-61607C1053AA}" dt="2022-09-22T06:51:47.608" v="1"/>
        <pc:sldMkLst>
          <pc:docMk/>
          <pc:sldMk cId="3735056637" sldId="267"/>
        </pc:sldMkLst>
      </pc:sldChg>
    </pc:docChg>
  </pc:docChgLst>
  <pc:docChgLst>
    <pc:chgData name="山田　俊樹" userId="S::oom2125001@stu.o-hara.ac.jp::d4e2ef2f-87dd-4163-8549-9a88047ce8da" providerId="AD" clId="Web-{3ECD6D91-EAFC-4CD2-B85B-E6047286BD84}"/>
    <pc:docChg chg="modSld">
      <pc:chgData name="山田　俊樹" userId="S::oom2125001@stu.o-hara.ac.jp::d4e2ef2f-87dd-4163-8549-9a88047ce8da" providerId="AD" clId="Web-{3ECD6D91-EAFC-4CD2-B85B-E6047286BD84}" dt="2022-09-21T07:59:30.353" v="54" actId="14100"/>
      <pc:docMkLst>
        <pc:docMk/>
      </pc:docMkLst>
      <pc:sldChg chg="modSp">
        <pc:chgData name="山田　俊樹" userId="S::oom2125001@stu.o-hara.ac.jp::d4e2ef2f-87dd-4163-8549-9a88047ce8da" providerId="AD" clId="Web-{3ECD6D91-EAFC-4CD2-B85B-E6047286BD84}" dt="2022-09-21T07:59:30.353" v="54" actId="14100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3ECD6D91-EAFC-4CD2-B85B-E6047286BD84}" dt="2022-09-21T07:59:30.353" v="54" actId="14100"/>
          <ac:spMkLst>
            <pc:docMk/>
            <pc:sldMk cId="853138769" sldId="263"/>
            <ac:spMk id="3" creationId="{00000000-0000-0000-0000-000000000000}"/>
          </ac:spMkLst>
        </pc:spChg>
      </pc:sldChg>
    </pc:docChg>
  </pc:docChgLst>
  <pc:docChgLst>
    <pc:chgData name="山田　俊樹" userId="S::oom2125001@stu.o-hara.ac.jp::d4e2ef2f-87dd-4163-8549-9a88047ce8da" providerId="AD" clId="Web-{7F3A6DBE-20C7-42FA-944F-691411151A44}"/>
    <pc:docChg chg="modSld">
      <pc:chgData name="山田　俊樹" userId="S::oom2125001@stu.o-hara.ac.jp::d4e2ef2f-87dd-4163-8549-9a88047ce8da" providerId="AD" clId="Web-{7F3A6DBE-20C7-42FA-944F-691411151A44}" dt="2022-09-27T06:57:39.474" v="199" actId="20577"/>
      <pc:docMkLst>
        <pc:docMk/>
      </pc:docMkLst>
      <pc:sldChg chg="modSp">
        <pc:chgData name="山田　俊樹" userId="S::oom2125001@stu.o-hara.ac.jp::d4e2ef2f-87dd-4163-8549-9a88047ce8da" providerId="AD" clId="Web-{7F3A6DBE-20C7-42FA-944F-691411151A44}" dt="2022-09-27T06:56:52.549" v="184" actId="1076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7F3A6DBE-20C7-42FA-944F-691411151A44}" dt="2022-09-27T06:41:57.419" v="18" actId="20577"/>
          <ac:spMkLst>
            <pc:docMk/>
            <pc:sldMk cId="853138769" sldId="263"/>
            <ac:spMk id="2" creationId="{00000000-0000-0000-0000-000000000000}"/>
          </ac:spMkLst>
        </pc:spChg>
        <pc:spChg chg="mod">
          <ac:chgData name="山田　俊樹" userId="S::oom2125001@stu.o-hara.ac.jp::d4e2ef2f-87dd-4163-8549-9a88047ce8da" providerId="AD" clId="Web-{7F3A6DBE-20C7-42FA-944F-691411151A44}" dt="2022-09-27T06:56:52.549" v="184" actId="1076"/>
          <ac:spMkLst>
            <pc:docMk/>
            <pc:sldMk cId="853138769" sldId="263"/>
            <ac:spMk id="3" creationId="{00000000-0000-0000-0000-000000000000}"/>
          </ac:spMkLst>
        </pc:spChg>
      </pc:sldChg>
      <pc:sldChg chg="addSp modSp">
        <pc:chgData name="山田　俊樹" userId="S::oom2125001@stu.o-hara.ac.jp::d4e2ef2f-87dd-4163-8549-9a88047ce8da" providerId="AD" clId="Web-{7F3A6DBE-20C7-42FA-944F-691411151A44}" dt="2022-09-27T06:50:12.792" v="86" actId="1076"/>
        <pc:sldMkLst>
          <pc:docMk/>
          <pc:sldMk cId="4165246847" sldId="267"/>
        </pc:sldMkLst>
        <pc:spChg chg="mod">
          <ac:chgData name="山田　俊樹" userId="S::oom2125001@stu.o-hara.ac.jp::d4e2ef2f-87dd-4163-8549-9a88047ce8da" providerId="AD" clId="Web-{7F3A6DBE-20C7-42FA-944F-691411151A44}" dt="2022-09-27T06:50:12.792" v="86" actId="1076"/>
          <ac:spMkLst>
            <pc:docMk/>
            <pc:sldMk cId="4165246847" sldId="267"/>
            <ac:spMk id="2" creationId="{63CEB487-280C-AECA-4016-843118FA64EE}"/>
          </ac:spMkLst>
        </pc:spChg>
        <pc:spChg chg="add mod">
          <ac:chgData name="山田　俊樹" userId="S::oom2125001@stu.o-hara.ac.jp::d4e2ef2f-87dd-4163-8549-9a88047ce8da" providerId="AD" clId="Web-{7F3A6DBE-20C7-42FA-944F-691411151A44}" dt="2022-09-27T06:37:47.529" v="12" actId="20577"/>
          <ac:spMkLst>
            <pc:docMk/>
            <pc:sldMk cId="4165246847" sldId="267"/>
            <ac:spMk id="3" creationId="{262D8415-9E68-9EB1-4688-3FCACAE33184}"/>
          </ac:spMkLst>
        </pc:spChg>
      </pc:sldChg>
      <pc:sldChg chg="modSp">
        <pc:chgData name="山田　俊樹" userId="S::oom2125001@stu.o-hara.ac.jp::d4e2ef2f-87dd-4163-8549-9a88047ce8da" providerId="AD" clId="Web-{7F3A6DBE-20C7-42FA-944F-691411151A44}" dt="2022-09-27T06:57:39.474" v="199" actId="20577"/>
        <pc:sldMkLst>
          <pc:docMk/>
          <pc:sldMk cId="491664404" sldId="269"/>
        </pc:sldMkLst>
        <pc:spChg chg="mod">
          <ac:chgData name="山田　俊樹" userId="S::oom2125001@stu.o-hara.ac.jp::d4e2ef2f-87dd-4163-8549-9a88047ce8da" providerId="AD" clId="Web-{7F3A6DBE-20C7-42FA-944F-691411151A44}" dt="2022-09-27T06:39:55.881" v="14" actId="20577"/>
          <ac:spMkLst>
            <pc:docMk/>
            <pc:sldMk cId="491664404" sldId="269"/>
            <ac:spMk id="2" creationId="{00000000-0000-0000-0000-000000000000}"/>
          </ac:spMkLst>
        </pc:spChg>
        <pc:spChg chg="mod">
          <ac:chgData name="山田　俊樹" userId="S::oom2125001@stu.o-hara.ac.jp::d4e2ef2f-87dd-4163-8549-9a88047ce8da" providerId="AD" clId="Web-{7F3A6DBE-20C7-42FA-944F-691411151A44}" dt="2022-09-27T06:57:39.474" v="199" actId="20577"/>
          <ac:spMkLst>
            <pc:docMk/>
            <pc:sldMk cId="491664404" sldId="269"/>
            <ac:spMk id="3" creationId="{00000000-0000-0000-0000-000000000000}"/>
          </ac:spMkLst>
        </pc:spChg>
      </pc:sldChg>
    </pc:docChg>
  </pc:docChgLst>
  <pc:docChgLst>
    <pc:chgData name="山田　俊樹" userId="S::oom2125001@stu.o-hara.ac.jp::d4e2ef2f-87dd-4163-8549-9a88047ce8da" providerId="AD" clId="Web-{A1A315B5-6883-4CEF-BD75-1682B777E201}"/>
    <pc:docChg chg="modSld">
      <pc:chgData name="山田　俊樹" userId="S::oom2125001@stu.o-hara.ac.jp::d4e2ef2f-87dd-4163-8549-9a88047ce8da" providerId="AD" clId="Web-{A1A315B5-6883-4CEF-BD75-1682B777E201}" dt="2022-09-28T08:34:27.112" v="4" actId="1076"/>
      <pc:docMkLst>
        <pc:docMk/>
      </pc:docMkLst>
      <pc:sldChg chg="modSp">
        <pc:chgData name="山田　俊樹" userId="S::oom2125001@stu.o-hara.ac.jp::d4e2ef2f-87dd-4163-8549-9a88047ce8da" providerId="AD" clId="Web-{A1A315B5-6883-4CEF-BD75-1682B777E201}" dt="2022-09-28T08:34:27.112" v="4" actId="1076"/>
        <pc:sldMkLst>
          <pc:docMk/>
          <pc:sldMk cId="32614414" sldId="264"/>
        </pc:sldMkLst>
        <pc:spChg chg="mod">
          <ac:chgData name="山田　俊樹" userId="S::oom2125001@stu.o-hara.ac.jp::d4e2ef2f-87dd-4163-8549-9a88047ce8da" providerId="AD" clId="Web-{A1A315B5-6883-4CEF-BD75-1682B777E201}" dt="2022-09-28T08:34:19.362" v="3"/>
          <ac:spMkLst>
            <pc:docMk/>
            <pc:sldMk cId="32614414" sldId="264"/>
            <ac:spMk id="6" creationId="{E0CD09FB-DCA6-9AEC-1298-4F72F5A8CEDB}"/>
          </ac:spMkLst>
        </pc:spChg>
        <pc:spChg chg="mod">
          <ac:chgData name="山田　俊樹" userId="S::oom2125001@stu.o-hara.ac.jp::d4e2ef2f-87dd-4163-8549-9a88047ce8da" providerId="AD" clId="Web-{A1A315B5-6883-4CEF-BD75-1682B777E201}" dt="2022-09-28T08:34:01.892" v="0"/>
          <ac:spMkLst>
            <pc:docMk/>
            <pc:sldMk cId="32614414" sldId="264"/>
            <ac:spMk id="7" creationId="{708B3D95-E230-BBF7-CCD7-81B6B62C85E9}"/>
          </ac:spMkLst>
        </pc:spChg>
        <pc:spChg chg="mod">
          <ac:chgData name="山田　俊樹" userId="S::oom2125001@stu.o-hara.ac.jp::d4e2ef2f-87dd-4163-8549-9a88047ce8da" providerId="AD" clId="Web-{A1A315B5-6883-4CEF-BD75-1682B777E201}" dt="2022-09-28T08:34:11.815" v="2"/>
          <ac:spMkLst>
            <pc:docMk/>
            <pc:sldMk cId="32614414" sldId="264"/>
            <ac:spMk id="9" creationId="{B9FAE9AA-0D03-2AC7-BF15-33788D14AA61}"/>
          </ac:spMkLst>
        </pc:spChg>
        <pc:picChg chg="mod">
          <ac:chgData name="山田　俊樹" userId="S::oom2125001@stu.o-hara.ac.jp::d4e2ef2f-87dd-4163-8549-9a88047ce8da" providerId="AD" clId="Web-{A1A315B5-6883-4CEF-BD75-1682B777E201}" dt="2022-09-28T08:34:27.112" v="4" actId="1076"/>
          <ac:picMkLst>
            <pc:docMk/>
            <pc:sldMk cId="32614414" sldId="264"/>
            <ac:picMk id="3" creationId="{3BE88CAF-BBC8-6150-5AD2-0EC117D08D3E}"/>
          </ac:picMkLst>
        </pc:picChg>
      </pc:sldChg>
    </pc:docChg>
  </pc:docChgLst>
  <pc:docChgLst>
    <pc:chgData name="山田　俊樹" userId="S::oom2125001@stu.o-hara.ac.jp::d4e2ef2f-87dd-4163-8549-9a88047ce8da" providerId="AD" clId="Web-{69A25FDE-A99E-4D72-B767-E9B7DCB0FEB5}"/>
    <pc:docChg chg="modSld">
      <pc:chgData name="山田　俊樹" userId="S::oom2125001@stu.o-hara.ac.jp::d4e2ef2f-87dd-4163-8549-9a88047ce8da" providerId="AD" clId="Web-{69A25FDE-A99E-4D72-B767-E9B7DCB0FEB5}" dt="2022-09-22T06:37:05.102" v="66" actId="20577"/>
      <pc:docMkLst>
        <pc:docMk/>
      </pc:docMkLst>
      <pc:sldChg chg="modSp">
        <pc:chgData name="山田　俊樹" userId="S::oom2125001@stu.o-hara.ac.jp::d4e2ef2f-87dd-4163-8549-9a88047ce8da" providerId="AD" clId="Web-{69A25FDE-A99E-4D72-B767-E9B7DCB0FEB5}" dt="2022-09-22T06:36:21.695" v="55" actId="1076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69A25FDE-A99E-4D72-B767-E9B7DCB0FEB5}" dt="2022-09-22T06:29:37.650" v="25" actId="1076"/>
          <ac:spMkLst>
            <pc:docMk/>
            <pc:sldMk cId="4007845107" sldId="260"/>
            <ac:spMk id="8" creationId="{389BE608-B5EB-8B50-9AE3-AD0609A989DE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29:20.775" v="22" actId="1076"/>
          <ac:spMkLst>
            <pc:docMk/>
            <pc:sldMk cId="4007845107" sldId="260"/>
            <ac:spMk id="11" creationId="{71BA65CC-67C0-7C27-1956-4240E7678106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29:37.670" v="26" actId="1076"/>
          <ac:spMkLst>
            <pc:docMk/>
            <pc:sldMk cId="4007845107" sldId="260"/>
            <ac:spMk id="13" creationId="{1B734CED-5DC0-7DD0-C9D8-0A10C0DD795C}"/>
          </ac:spMkLst>
        </pc:spChg>
        <pc:picChg chg="mod">
          <ac:chgData name="山田　俊樹" userId="S::oom2125001@stu.o-hara.ac.jp::d4e2ef2f-87dd-4163-8549-9a88047ce8da" providerId="AD" clId="Web-{69A25FDE-A99E-4D72-B767-E9B7DCB0FEB5}" dt="2022-09-22T06:36:21.695" v="55" actId="1076"/>
          <ac:picMkLst>
            <pc:docMk/>
            <pc:sldMk cId="4007845107" sldId="260"/>
            <ac:picMk id="10" creationId="{91C4F8E9-6088-6C70-2CFD-9E05AE0306F1}"/>
          </ac:picMkLst>
        </pc:picChg>
      </pc:sldChg>
      <pc:sldChg chg="addSp delSp modSp">
        <pc:chgData name="山田　俊樹" userId="S::oom2125001@stu.o-hara.ac.jp::d4e2ef2f-87dd-4163-8549-9a88047ce8da" providerId="AD" clId="Web-{69A25FDE-A99E-4D72-B767-E9B7DCB0FEB5}" dt="2022-09-22T06:37:05.102" v="66" actId="20577"/>
        <pc:sldMkLst>
          <pc:docMk/>
          <pc:sldMk cId="32614414" sldId="264"/>
        </pc:sldMkLst>
        <pc:spChg chg="add mod">
          <ac:chgData name="山田　俊樹" userId="S::oom2125001@stu.o-hara.ac.jp::d4e2ef2f-87dd-4163-8549-9a88047ce8da" providerId="AD" clId="Web-{69A25FDE-A99E-4D72-B767-E9B7DCB0FEB5}" dt="2022-09-22T06:33:06.892" v="42" actId="14100"/>
          <ac:spMkLst>
            <pc:docMk/>
            <pc:sldMk cId="32614414" sldId="264"/>
            <ac:spMk id="5" creationId="{8D6FEC38-457B-FAE5-6BB6-CECF89D96CAF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3:56.643" v="49" actId="1076"/>
          <ac:spMkLst>
            <pc:docMk/>
            <pc:sldMk cId="32614414" sldId="264"/>
            <ac:spMk id="6" creationId="{E0CD09FB-DCA6-9AEC-1298-4F72F5A8CEDB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4:19.003" v="52" actId="1076"/>
          <ac:spMkLst>
            <pc:docMk/>
            <pc:sldMk cId="32614414" sldId="264"/>
            <ac:spMk id="7" creationId="{708B3D95-E230-BBF7-CCD7-81B6B62C85E9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0:28.402" v="32" actId="20577"/>
          <ac:spMkLst>
            <pc:docMk/>
            <pc:sldMk cId="32614414" sldId="264"/>
            <ac:spMk id="8" creationId="{389BE608-B5EB-8B50-9AE3-AD0609A989DE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4:22.550" v="53" actId="1076"/>
          <ac:spMkLst>
            <pc:docMk/>
            <pc:sldMk cId="32614414" sldId="264"/>
            <ac:spMk id="9" creationId="{B9FAE9AA-0D03-2AC7-BF15-33788D14AA61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7:05.102" v="66" actId="20577"/>
          <ac:spMkLst>
            <pc:docMk/>
            <pc:sldMk cId="32614414" sldId="264"/>
            <ac:spMk id="10" creationId="{2F34E7E4-16C0-2C3A-891B-5F1C1969688D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0:01.979" v="28" actId="1076"/>
          <ac:spMkLst>
            <pc:docMk/>
            <pc:sldMk cId="32614414" sldId="264"/>
            <ac:spMk id="11" creationId="{71BA65CC-67C0-7C27-1956-4240E7678106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2:18.124" v="36" actId="1076"/>
          <ac:spMkLst>
            <pc:docMk/>
            <pc:sldMk cId="32614414" sldId="264"/>
            <ac:spMk id="12" creationId="{C436A2F1-7A66-EDC4-0197-68B6DCC931D7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28:57.587" v="19" actId="1076"/>
          <ac:spMkLst>
            <pc:docMk/>
            <pc:sldMk cId="32614414" sldId="264"/>
            <ac:spMk id="13" creationId="{1B734CED-5DC0-7DD0-C9D8-0A10C0DD795C}"/>
          </ac:spMkLst>
        </pc:spChg>
        <pc:spChg chg="mod">
          <ac:chgData name="山田　俊樹" userId="S::oom2125001@stu.o-hara.ac.jp::d4e2ef2f-87dd-4163-8549-9a88047ce8da" providerId="AD" clId="Web-{69A25FDE-A99E-4D72-B767-E9B7DCB0FEB5}" dt="2022-09-22T06:32:36.469" v="39" actId="1076"/>
          <ac:spMkLst>
            <pc:docMk/>
            <pc:sldMk cId="32614414" sldId="264"/>
            <ac:spMk id="15" creationId="{7DC92132-097B-8E01-3B7F-8D7265727334}"/>
          </ac:spMkLst>
        </pc:spChg>
        <pc:picChg chg="mod">
          <ac:chgData name="山田　俊樹" userId="S::oom2125001@stu.o-hara.ac.jp::d4e2ef2f-87dd-4163-8549-9a88047ce8da" providerId="AD" clId="Web-{69A25FDE-A99E-4D72-B767-E9B7DCB0FEB5}" dt="2022-09-22T06:32:26.676" v="38" actId="1076"/>
          <ac:picMkLst>
            <pc:docMk/>
            <pc:sldMk cId="32614414" sldId="264"/>
            <ac:picMk id="2" creationId="{8DD8AECF-8CAF-AC50-E700-08081B5FC946}"/>
          </ac:picMkLst>
        </pc:picChg>
        <pc:picChg chg="mod">
          <ac:chgData name="山田　俊樹" userId="S::oom2125001@stu.o-hara.ac.jp::d4e2ef2f-87dd-4163-8549-9a88047ce8da" providerId="AD" clId="Web-{69A25FDE-A99E-4D72-B767-E9B7DCB0FEB5}" dt="2022-09-22T06:32:09.265" v="35" actId="1076"/>
          <ac:picMkLst>
            <pc:docMk/>
            <pc:sldMk cId="32614414" sldId="264"/>
            <ac:picMk id="3" creationId="{3BE88CAF-BBC8-6150-5AD2-0EC117D08D3E}"/>
          </ac:picMkLst>
        </pc:picChg>
        <pc:picChg chg="add del">
          <ac:chgData name="山田　俊樹" userId="S::oom2125001@stu.o-hara.ac.jp::d4e2ef2f-87dd-4163-8549-9a88047ce8da" providerId="AD" clId="Web-{69A25FDE-A99E-4D72-B767-E9B7DCB0FEB5}" dt="2022-09-22T06:22:47.169" v="2"/>
          <ac:picMkLst>
            <pc:docMk/>
            <pc:sldMk cId="32614414" sldId="264"/>
            <ac:picMk id="4" creationId="{AD7B1453-EC8D-B466-64D1-336C7836BCA3}"/>
          </ac:picMkLst>
        </pc:picChg>
      </pc:sldChg>
    </pc:docChg>
  </pc:docChgLst>
  <pc:docChgLst>
    <pc:chgData name="山田　俊樹" userId="S::oom2125001@stu.o-hara.ac.jp::d4e2ef2f-87dd-4163-8549-9a88047ce8da" providerId="AD" clId="Web-{00A53B5A-C3E9-40BD-A97B-FD2A19BEA9B6}"/>
    <pc:docChg chg="addSld modSld addMainMaster modMainMaster">
      <pc:chgData name="山田　俊樹" userId="S::oom2125001@stu.o-hara.ac.jp::d4e2ef2f-87dd-4163-8549-9a88047ce8da" providerId="AD" clId="Web-{00A53B5A-C3E9-40BD-A97B-FD2A19BEA9B6}" dt="2022-09-20T14:42:16.981" v="42" actId="1076"/>
      <pc:docMkLst>
        <pc:docMk/>
      </pc:docMkLst>
      <pc:sldChg chg="modSp">
        <pc:chgData name="山田　俊樹" userId="S::oom2125001@stu.o-hara.ac.jp::d4e2ef2f-87dd-4163-8549-9a88047ce8da" providerId="AD" clId="Web-{00A53B5A-C3E9-40BD-A97B-FD2A19BEA9B6}" dt="2022-09-20T14:40:04.930" v="29" actId="1076"/>
        <pc:sldMkLst>
          <pc:docMk/>
          <pc:sldMk cId="3025070984" sldId="259"/>
        </pc:sldMkLst>
        <pc:spChg chg="mod">
          <ac:chgData name="山田　俊樹" userId="S::oom2125001@stu.o-hara.ac.jp::d4e2ef2f-87dd-4163-8549-9a88047ce8da" providerId="AD" clId="Web-{00A53B5A-C3E9-40BD-A97B-FD2A19BEA9B6}" dt="2022-09-20T14:40:04.930" v="29" actId="1076"/>
          <ac:spMkLst>
            <pc:docMk/>
            <pc:sldMk cId="3025070984" sldId="259"/>
            <ac:spMk id="2" creationId="{99DFE41D-DFA1-80CD-06A6-8254F884A967}"/>
          </ac:spMkLst>
        </pc:spChg>
      </pc:sldChg>
      <pc:sldChg chg="addSp modSp">
        <pc:chgData name="山田　俊樹" userId="S::oom2125001@stu.o-hara.ac.jp::d4e2ef2f-87dd-4163-8549-9a88047ce8da" providerId="AD" clId="Web-{00A53B5A-C3E9-40BD-A97B-FD2A19BEA9B6}" dt="2022-09-20T14:42:16.981" v="42" actId="1076"/>
        <pc:sldMkLst>
          <pc:docMk/>
          <pc:sldMk cId="4007845107" sldId="260"/>
        </pc:sldMkLst>
        <pc:spChg chg="add mod">
          <ac:chgData name="山田　俊樹" userId="S::oom2125001@stu.o-hara.ac.jp::d4e2ef2f-87dd-4163-8549-9a88047ce8da" providerId="AD" clId="Web-{00A53B5A-C3E9-40BD-A97B-FD2A19BEA9B6}" dt="2022-09-20T14:11:07.784" v="13" actId="20577"/>
          <ac:spMkLst>
            <pc:docMk/>
            <pc:sldMk cId="4007845107" sldId="260"/>
            <ac:spMk id="2" creationId="{9CE76B92-9CEB-57FB-45D6-9B337C254C30}"/>
          </ac:spMkLst>
        </pc:spChg>
        <pc:spChg chg="add mod">
          <ac:chgData name="山田　俊樹" userId="S::oom2125001@stu.o-hara.ac.jp::d4e2ef2f-87dd-4163-8549-9a88047ce8da" providerId="AD" clId="Web-{00A53B5A-C3E9-40BD-A97B-FD2A19BEA9B6}" dt="2022-09-20T14:11:50.129" v="27" actId="14100"/>
          <ac:spMkLst>
            <pc:docMk/>
            <pc:sldMk cId="4007845107" sldId="260"/>
            <ac:spMk id="5" creationId="{B3DA5A76-5856-9B1F-7D2D-49693EFBB3AF}"/>
          </ac:spMkLst>
        </pc:spChg>
        <pc:spChg chg="add mod">
          <ac:chgData name="山田　俊樹" userId="S::oom2125001@stu.o-hara.ac.jp::d4e2ef2f-87dd-4163-8549-9a88047ce8da" providerId="AD" clId="Web-{00A53B5A-C3E9-40BD-A97B-FD2A19BEA9B6}" dt="2022-09-20T14:42:16.981" v="42" actId="1076"/>
          <ac:spMkLst>
            <pc:docMk/>
            <pc:sldMk cId="4007845107" sldId="260"/>
            <ac:spMk id="6" creationId="{9B619B57-9E5F-142E-CB39-8F1427C05729}"/>
          </ac:spMkLst>
        </pc:spChg>
        <pc:picChg chg="mod">
          <ac:chgData name="山田　俊樹" userId="S::oom2125001@stu.o-hara.ac.jp::d4e2ef2f-87dd-4163-8549-9a88047ce8da" providerId="AD" clId="Web-{00A53B5A-C3E9-40BD-A97B-FD2A19BEA9B6}" dt="2022-09-20T14:41:38.121" v="33" actId="1076"/>
          <ac:picMkLst>
            <pc:docMk/>
            <pc:sldMk cId="4007845107" sldId="260"/>
            <ac:picMk id="4" creationId="{77E43201-B8E0-80E3-88AF-590BEB7117B8}"/>
          </ac:picMkLst>
        </pc:picChg>
        <pc:picChg chg="mod">
          <ac:chgData name="山田　俊樹" userId="S::oom2125001@stu.o-hara.ac.jp::d4e2ef2f-87dd-4163-8549-9a88047ce8da" providerId="AD" clId="Web-{00A53B5A-C3E9-40BD-A97B-FD2A19BEA9B6}" dt="2022-09-20T14:41:35.230" v="32" actId="1076"/>
          <ac:picMkLst>
            <pc:docMk/>
            <pc:sldMk cId="4007845107" sldId="260"/>
            <ac:picMk id="10" creationId="{91C4F8E9-6088-6C70-2CFD-9E05AE0306F1}"/>
          </ac:picMkLst>
        </pc:picChg>
      </pc:sldChg>
      <pc:sldChg chg="add">
        <pc:chgData name="山田　俊樹" userId="S::oom2125001@stu.o-hara.ac.jp::d4e2ef2f-87dd-4163-8549-9a88047ce8da" providerId="AD" clId="Web-{00A53B5A-C3E9-40BD-A97B-FD2A19BEA9B6}" dt="2022-09-20T14:08:07.794" v="0"/>
        <pc:sldMkLst>
          <pc:docMk/>
          <pc:sldMk cId="635617534" sldId="261"/>
        </pc:sldMkLst>
      </pc:sldChg>
      <pc:sldChg chg="add">
        <pc:chgData name="山田　俊樹" userId="S::oom2125001@stu.o-hara.ac.jp::d4e2ef2f-87dd-4163-8549-9a88047ce8da" providerId="AD" clId="Web-{00A53B5A-C3E9-40BD-A97B-FD2A19BEA9B6}" dt="2022-09-20T14:08:08.591" v="1"/>
        <pc:sldMkLst>
          <pc:docMk/>
          <pc:sldMk cId="2296414958" sldId="262"/>
        </pc:sldMkLst>
      </pc:sldChg>
      <pc:sldMasterChg chg="add addSldLayout">
        <pc:chgData name="山田　俊樹" userId="S::oom2125001@stu.o-hara.ac.jp::d4e2ef2f-87dd-4163-8549-9a88047ce8da" providerId="AD" clId="Web-{00A53B5A-C3E9-40BD-A97B-FD2A19BEA9B6}" dt="2022-09-20T14:08:07.794" v="0"/>
        <pc:sldMasterMkLst>
          <pc:docMk/>
          <pc:sldMasterMk cId="2438180064" sldId="2147483660"/>
        </pc:sldMasterMkLst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3439049265" sldId="2147483661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3476476983" sldId="2147483662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3705069072" sldId="2147483663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3090988690" sldId="2147483664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4106499244" sldId="2147483665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2224620224" sldId="2147483666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1231968131" sldId="2147483667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1676446827" sldId="2147483668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1013005433" sldId="2147483669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1377118679" sldId="2147483670"/>
          </pc:sldLayoutMkLst>
        </pc:sldLayoutChg>
        <pc:sldLayoutChg chg="ad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2438180064" sldId="2147483660"/>
            <pc:sldLayoutMk cId="2906214728" sldId="2147483671"/>
          </pc:sldLayoutMkLst>
        </pc:sldLayoutChg>
      </pc:sldMasterChg>
      <pc:sldMasterChg chg="replId modSldLayout">
        <pc:chgData name="山田　俊樹" userId="S::oom2125001@stu.o-hara.ac.jp::d4e2ef2f-87dd-4163-8549-9a88047ce8da" providerId="AD" clId="Web-{00A53B5A-C3E9-40BD-A97B-FD2A19BEA9B6}" dt="2022-09-20T14:08:07.794" v="0"/>
        <pc:sldMasterMkLst>
          <pc:docMk/>
          <pc:sldMasterMk cId="1658445546" sldId="2147483684"/>
        </pc:sldMasterMkLst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2017669408" sldId="2147483685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1558816090" sldId="2147483686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193830689" sldId="2147483687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1644610069" sldId="2147483688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1508088801" sldId="2147483689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1756147622" sldId="2147483690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10302080" sldId="2147483691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3448790109" sldId="2147483692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900508118" sldId="2147483693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3001152629" sldId="2147483694"/>
          </pc:sldLayoutMkLst>
        </pc:sldLayoutChg>
        <pc:sldLayoutChg chg="replId">
          <pc:chgData name="山田　俊樹" userId="S::oom2125001@stu.o-hara.ac.jp::d4e2ef2f-87dd-4163-8549-9a88047ce8da" providerId="AD" clId="Web-{00A53B5A-C3E9-40BD-A97B-FD2A19BEA9B6}" dt="2022-09-20T14:08:07.794" v="0"/>
          <pc:sldLayoutMkLst>
            <pc:docMk/>
            <pc:sldMasterMk cId="1658445546" sldId="2147483684"/>
            <pc:sldLayoutMk cId="958215710" sldId="2147483695"/>
          </pc:sldLayoutMkLst>
        </pc:sldLayoutChg>
      </pc:sldMasterChg>
    </pc:docChg>
  </pc:docChgLst>
  <pc:docChgLst>
    <pc:chgData name="山田　俊樹" userId="S::oom2125001@stu.o-hara.ac.jp::d4e2ef2f-87dd-4163-8549-9a88047ce8da" providerId="AD" clId="Web-{934F5AAA-EDCC-4ED4-B440-4365CFECFD76}"/>
    <pc:docChg chg="delSld modSld">
      <pc:chgData name="山田　俊樹" userId="S::oom2125001@stu.o-hara.ac.jp::d4e2ef2f-87dd-4163-8549-9a88047ce8da" providerId="AD" clId="Web-{934F5AAA-EDCC-4ED4-B440-4365CFECFD76}" dt="2022-09-22T06:05:03.225" v="147"/>
      <pc:docMkLst>
        <pc:docMk/>
      </pc:docMkLst>
      <pc:sldChg chg="addSp delSp modSp">
        <pc:chgData name="山田　俊樹" userId="S::oom2125001@stu.o-hara.ac.jp::d4e2ef2f-87dd-4163-8549-9a88047ce8da" providerId="AD" clId="Web-{934F5AAA-EDCC-4ED4-B440-4365CFECFD76}" dt="2022-09-22T06:05:03.225" v="147"/>
        <pc:sldMkLst>
          <pc:docMk/>
          <pc:sldMk cId="2465471366" sldId="258"/>
        </pc:sldMkLst>
        <pc:spChg chg="del">
          <ac:chgData name="山田　俊樹" userId="S::oom2125001@stu.o-hara.ac.jp::d4e2ef2f-87dd-4163-8549-9a88047ce8da" providerId="AD" clId="Web-{934F5AAA-EDCC-4ED4-B440-4365CFECFD76}" dt="2022-09-22T06:05:03.225" v="147"/>
          <ac:spMkLst>
            <pc:docMk/>
            <pc:sldMk cId="2465471366" sldId="258"/>
            <ac:spMk id="3" creationId="{4CE1716F-F5D3-4A68-FCA8-E06513BEEB17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6:05:03.225" v="147"/>
          <ac:spMkLst>
            <pc:docMk/>
            <pc:sldMk cId="2465471366" sldId="258"/>
            <ac:spMk id="5" creationId="{09495F5C-9802-F249-14A7-26B5E1F3D620}"/>
          </ac:spMkLst>
        </pc:spChg>
      </pc:sldChg>
      <pc:sldChg chg="addSp delSp modSp">
        <pc:chgData name="山田　俊樹" userId="S::oom2125001@stu.o-hara.ac.jp::d4e2ef2f-87dd-4163-8549-9a88047ce8da" providerId="AD" clId="Web-{934F5AAA-EDCC-4ED4-B440-4365CFECFD76}" dt="2022-09-22T05:57:17.163" v="112" actId="20577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934F5AAA-EDCC-4ED4-B440-4365CFECFD76}" dt="2022-09-22T05:57:13.287" v="111" actId="20577"/>
          <ac:spMkLst>
            <pc:docMk/>
            <pc:sldMk cId="4007845107" sldId="260"/>
            <ac:spMk id="2" creationId="{9CE76B92-9CEB-57FB-45D6-9B337C254C30}"/>
          </ac:spMkLst>
        </pc:spChg>
        <pc:spChg chg="mod">
          <ac:chgData name="山田　俊樹" userId="S::oom2125001@stu.o-hara.ac.jp::d4e2ef2f-87dd-4163-8549-9a88047ce8da" providerId="AD" clId="Web-{934F5AAA-EDCC-4ED4-B440-4365CFECFD76}" dt="2022-09-22T05:57:17.163" v="112" actId="20577"/>
          <ac:spMkLst>
            <pc:docMk/>
            <pc:sldMk cId="4007845107" sldId="260"/>
            <ac:spMk id="5" creationId="{B3DA5A76-5856-9B1F-7D2D-49693EFBB3AF}"/>
          </ac:spMkLst>
        </pc:spChg>
        <pc:spChg chg="del">
          <ac:chgData name="山田　俊樹" userId="S::oom2125001@stu.o-hara.ac.jp::d4e2ef2f-87dd-4163-8549-9a88047ce8da" providerId="AD" clId="Web-{934F5AAA-EDCC-4ED4-B440-4365CFECFD76}" dt="2022-09-22T05:55:25.561" v="95"/>
          <ac:spMkLst>
            <pc:docMk/>
            <pc:sldMk cId="4007845107" sldId="260"/>
            <ac:spMk id="7" creationId="{1ADF54E7-5C22-1A7B-573B-EF49BA01ECD0}"/>
          </ac:spMkLst>
        </pc:spChg>
        <pc:spChg chg="add del">
          <ac:chgData name="山田　俊樹" userId="S::oom2125001@stu.o-hara.ac.jp::d4e2ef2f-87dd-4163-8549-9a88047ce8da" providerId="AD" clId="Web-{934F5AAA-EDCC-4ED4-B440-4365CFECFD76}" dt="2022-09-22T05:55:11.451" v="92"/>
          <ac:spMkLst>
            <pc:docMk/>
            <pc:sldMk cId="4007845107" sldId="260"/>
            <ac:spMk id="14" creationId="{8BAB45BB-5BFF-712B-0ED8-8F8778AAD838}"/>
          </ac:spMkLst>
        </pc:spChg>
        <pc:spChg chg="add del mod">
          <ac:chgData name="山田　俊樹" userId="S::oom2125001@stu.o-hara.ac.jp::d4e2ef2f-87dd-4163-8549-9a88047ce8da" providerId="AD" clId="Web-{934F5AAA-EDCC-4ED4-B440-4365CFECFD76}" dt="2022-09-22T05:55:36.109" v="99"/>
          <ac:spMkLst>
            <pc:docMk/>
            <pc:sldMk cId="4007845107" sldId="260"/>
            <ac:spMk id="15" creationId="{C9F8EEFA-CAEC-B1A9-AF0B-585C8396446E}"/>
          </ac:spMkLst>
        </pc:spChg>
      </pc:sldChg>
      <pc:sldChg chg="del">
        <pc:chgData name="山田　俊樹" userId="S::oom2125001@stu.o-hara.ac.jp::d4e2ef2f-87dd-4163-8549-9a88047ce8da" providerId="AD" clId="Web-{934F5AAA-EDCC-4ED4-B440-4365CFECFD76}" dt="2022-09-22T06:04:47.271" v="146"/>
        <pc:sldMkLst>
          <pc:docMk/>
          <pc:sldMk cId="635617534" sldId="261"/>
        </pc:sldMkLst>
      </pc:sldChg>
      <pc:sldChg chg="del">
        <pc:chgData name="山田　俊樹" userId="S::oom2125001@stu.o-hara.ac.jp::d4e2ef2f-87dd-4163-8549-9a88047ce8da" providerId="AD" clId="Web-{934F5AAA-EDCC-4ED4-B440-4365CFECFD76}" dt="2022-09-22T05:58:15.214" v="113"/>
        <pc:sldMkLst>
          <pc:docMk/>
          <pc:sldMk cId="2296414958" sldId="262"/>
        </pc:sldMkLst>
      </pc:sldChg>
      <pc:sldChg chg="addSp delSp modSp">
        <pc:chgData name="山田　俊樹" userId="S::oom2125001@stu.o-hara.ac.jp::d4e2ef2f-87dd-4163-8549-9a88047ce8da" providerId="AD" clId="Web-{934F5AAA-EDCC-4ED4-B440-4365CFECFD76}" dt="2022-09-22T06:02:41.810" v="145" actId="1076"/>
        <pc:sldMkLst>
          <pc:docMk/>
          <pc:sldMk cId="32614414" sldId="264"/>
        </pc:sldMkLst>
        <pc:spChg chg="add del mod">
          <ac:chgData name="山田　俊樹" userId="S::oom2125001@stu.o-hara.ac.jp::d4e2ef2f-87dd-4163-8549-9a88047ce8da" providerId="AD" clId="Web-{934F5AAA-EDCC-4ED4-B440-4365CFECFD76}" dt="2022-09-22T05:41:37.099" v="24"/>
          <ac:spMkLst>
            <pc:docMk/>
            <pc:sldMk cId="32614414" sldId="264"/>
            <ac:spMk id="5" creationId="{20E13FF5-0DF5-E074-96FD-2193666AF6E1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5:51:19.498" v="59" actId="1076"/>
          <ac:spMkLst>
            <pc:docMk/>
            <pc:sldMk cId="32614414" sldId="264"/>
            <ac:spMk id="6" creationId="{E0CD09FB-DCA6-9AEC-1298-4F72F5A8CEDB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6:01:57.275" v="138" actId="1076"/>
          <ac:spMkLst>
            <pc:docMk/>
            <pc:sldMk cId="32614414" sldId="264"/>
            <ac:spMk id="7" creationId="{708B3D95-E230-BBF7-CCD7-81B6B62C85E9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6:02:41.810" v="145" actId="1076"/>
          <ac:spMkLst>
            <pc:docMk/>
            <pc:sldMk cId="32614414" sldId="264"/>
            <ac:spMk id="9" creationId="{B9FAE9AA-0D03-2AC7-BF15-33788D14AA61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6:02:24.230" v="144" actId="1076"/>
          <ac:spMkLst>
            <pc:docMk/>
            <pc:sldMk cId="32614414" sldId="264"/>
            <ac:spMk id="10" creationId="{2F34E7E4-16C0-2C3A-891B-5F1C1969688D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5:54:56.841" v="90" actId="1076"/>
          <ac:spMkLst>
            <pc:docMk/>
            <pc:sldMk cId="32614414" sldId="264"/>
            <ac:spMk id="12" creationId="{C436A2F1-7A66-EDC4-0197-68B6DCC931D7}"/>
          </ac:spMkLst>
        </pc:spChg>
        <pc:spChg chg="add del">
          <ac:chgData name="山田　俊樹" userId="S::oom2125001@stu.o-hara.ac.jp::d4e2ef2f-87dd-4163-8549-9a88047ce8da" providerId="AD" clId="Web-{934F5AAA-EDCC-4ED4-B440-4365CFECFD76}" dt="2022-09-22T05:56:16.565" v="103"/>
          <ac:spMkLst>
            <pc:docMk/>
            <pc:sldMk cId="32614414" sldId="264"/>
            <ac:spMk id="14" creationId="{196C854E-8DCE-DC6E-6A09-4DF0FACF5434}"/>
          </ac:spMkLst>
        </pc:spChg>
        <pc:spChg chg="add mod">
          <ac:chgData name="山田　俊樹" userId="S::oom2125001@stu.o-hara.ac.jp::d4e2ef2f-87dd-4163-8549-9a88047ce8da" providerId="AD" clId="Web-{934F5AAA-EDCC-4ED4-B440-4365CFECFD76}" dt="2022-09-22T05:56:45.286" v="110" actId="1076"/>
          <ac:spMkLst>
            <pc:docMk/>
            <pc:sldMk cId="32614414" sldId="264"/>
            <ac:spMk id="15" creationId="{7DC92132-097B-8E01-3B7F-8D7265727334}"/>
          </ac:spMkLst>
        </pc:spChg>
        <pc:picChg chg="mod modCrop">
          <ac:chgData name="山田　俊樹" userId="S::oom2125001@stu.o-hara.ac.jp::d4e2ef2f-87dd-4163-8549-9a88047ce8da" providerId="AD" clId="Web-{934F5AAA-EDCC-4ED4-B440-4365CFECFD76}" dt="2022-09-22T04:45:58.207" v="19" actId="1076"/>
          <ac:picMkLst>
            <pc:docMk/>
            <pc:sldMk cId="32614414" sldId="264"/>
            <ac:picMk id="2" creationId="{8DD8AECF-8CAF-AC50-E700-08081B5FC946}"/>
          </ac:picMkLst>
        </pc:picChg>
        <pc:picChg chg="mod">
          <ac:chgData name="山田　俊樹" userId="S::oom2125001@stu.o-hara.ac.jp::d4e2ef2f-87dd-4163-8549-9a88047ce8da" providerId="AD" clId="Web-{934F5AAA-EDCC-4ED4-B440-4365CFECFD76}" dt="2022-09-22T05:54:43.699" v="88" actId="1076"/>
          <ac:picMkLst>
            <pc:docMk/>
            <pc:sldMk cId="32614414" sldId="264"/>
            <ac:picMk id="3" creationId="{3BE88CAF-BBC8-6150-5AD2-0EC117D08D3E}"/>
          </ac:picMkLst>
        </pc:picChg>
        <pc:picChg chg="mod modCrop">
          <ac:chgData name="山田　俊樹" userId="S::oom2125001@stu.o-hara.ac.jp::d4e2ef2f-87dd-4163-8549-9a88047ce8da" providerId="AD" clId="Web-{934F5AAA-EDCC-4ED4-B440-4365CFECFD76}" dt="2022-09-22T05:54:31.745" v="87" actId="1076"/>
          <ac:picMkLst>
            <pc:docMk/>
            <pc:sldMk cId="32614414" sldId="264"/>
            <ac:picMk id="4" creationId="{AD7B1453-EC8D-B466-64D1-336C7836BCA3}"/>
          </ac:picMkLst>
        </pc:picChg>
      </pc:sldChg>
    </pc:docChg>
  </pc:docChgLst>
  <pc:docChgLst>
    <pc:chgData name="山田　俊樹" userId="S::oom2125001@stu.o-hara.ac.jp::d4e2ef2f-87dd-4163-8549-9a88047ce8da" providerId="AD" clId="Web-{46ADA049-20A1-45CF-A1D1-BC7B236A95B5}"/>
    <pc:docChg chg="modSld">
      <pc:chgData name="山田　俊樹" userId="S::oom2125001@stu.o-hara.ac.jp::d4e2ef2f-87dd-4163-8549-9a88047ce8da" providerId="AD" clId="Web-{46ADA049-20A1-45CF-A1D1-BC7B236A95B5}" dt="2022-09-28T03:30:47.844" v="13" actId="20577"/>
      <pc:docMkLst>
        <pc:docMk/>
      </pc:docMkLst>
      <pc:sldChg chg="modSp">
        <pc:chgData name="山田　俊樹" userId="S::oom2125001@stu.o-hara.ac.jp::d4e2ef2f-87dd-4163-8549-9a88047ce8da" providerId="AD" clId="Web-{46ADA049-20A1-45CF-A1D1-BC7B236A95B5}" dt="2022-09-28T03:30:47.844" v="13" actId="20577"/>
        <pc:sldMkLst>
          <pc:docMk/>
          <pc:sldMk cId="1179408827" sldId="268"/>
        </pc:sldMkLst>
        <pc:spChg chg="mod">
          <ac:chgData name="山田　俊樹" userId="S::oom2125001@stu.o-hara.ac.jp::d4e2ef2f-87dd-4163-8549-9a88047ce8da" providerId="AD" clId="Web-{46ADA049-20A1-45CF-A1D1-BC7B236A95B5}" dt="2022-09-28T03:30:17.515" v="1" actId="1076"/>
          <ac:spMkLst>
            <pc:docMk/>
            <pc:sldMk cId="1179408827" sldId="268"/>
            <ac:spMk id="2" creationId="{775E382E-A909-5D82-B1D3-DB93A4D27E6B}"/>
          </ac:spMkLst>
        </pc:spChg>
        <pc:spChg chg="mod">
          <ac:chgData name="山田　俊樹" userId="S::oom2125001@stu.o-hara.ac.jp::d4e2ef2f-87dd-4163-8549-9a88047ce8da" providerId="AD" clId="Web-{46ADA049-20A1-45CF-A1D1-BC7B236A95B5}" dt="2022-09-28T03:30:47.844" v="13" actId="20577"/>
          <ac:spMkLst>
            <pc:docMk/>
            <pc:sldMk cId="1179408827" sldId="268"/>
            <ac:spMk id="3" creationId="{474B7668-03D3-CE3D-922A-B674D0979B9D}"/>
          </ac:spMkLst>
        </pc:spChg>
      </pc:sldChg>
    </pc:docChg>
  </pc:docChgLst>
  <pc:docChgLst>
    <pc:chgData name="山田　俊樹" userId="S::oom2125001@stu.o-hara.ac.jp::d4e2ef2f-87dd-4163-8549-9a88047ce8da" providerId="AD" clId="Web-{B6167551-3BEE-4808-B9A8-58EC65B37FDA}"/>
    <pc:docChg chg="delSld modSld">
      <pc:chgData name="山田　俊樹" userId="S::oom2125001@stu.o-hara.ac.jp::d4e2ef2f-87dd-4163-8549-9a88047ce8da" providerId="AD" clId="Web-{B6167551-3BEE-4808-B9A8-58EC65B37FDA}" dt="2022-09-28T02:57:43.051" v="43" actId="1076"/>
      <pc:docMkLst>
        <pc:docMk/>
      </pc:docMkLst>
      <pc:sldChg chg="addSp modSp">
        <pc:chgData name="山田　俊樹" userId="S::oom2125001@stu.o-hara.ac.jp::d4e2ef2f-87dd-4163-8549-9a88047ce8da" providerId="AD" clId="Web-{B6167551-3BEE-4808-B9A8-58EC65B37FDA}" dt="2022-09-28T02:49:47.958" v="39" actId="1076"/>
        <pc:sldMkLst>
          <pc:docMk/>
          <pc:sldMk cId="1179408827" sldId="268"/>
        </pc:sldMkLst>
        <pc:spChg chg="mod">
          <ac:chgData name="山田　俊樹" userId="S::oom2125001@stu.o-hara.ac.jp::d4e2ef2f-87dd-4163-8549-9a88047ce8da" providerId="AD" clId="Web-{B6167551-3BEE-4808-B9A8-58EC65B37FDA}" dt="2022-09-28T02:44:36.026" v="17" actId="1076"/>
          <ac:spMkLst>
            <pc:docMk/>
            <pc:sldMk cId="1179408827" sldId="268"/>
            <ac:spMk id="2" creationId="{775E382E-A909-5D82-B1D3-DB93A4D27E6B}"/>
          </ac:spMkLst>
        </pc:spChg>
        <pc:spChg chg="mod">
          <ac:chgData name="山田　俊樹" userId="S::oom2125001@stu.o-hara.ac.jp::d4e2ef2f-87dd-4163-8549-9a88047ce8da" providerId="AD" clId="Web-{B6167551-3BEE-4808-B9A8-58EC65B37FDA}" dt="2022-09-28T02:49:47.958" v="39" actId="1076"/>
          <ac:spMkLst>
            <pc:docMk/>
            <pc:sldMk cId="1179408827" sldId="268"/>
            <ac:spMk id="3" creationId="{474B7668-03D3-CE3D-922A-B674D0979B9D}"/>
          </ac:spMkLst>
        </pc:spChg>
        <pc:spChg chg="add mod">
          <ac:chgData name="山田　俊樹" userId="S::oom2125001@stu.o-hara.ac.jp::d4e2ef2f-87dd-4163-8549-9a88047ce8da" providerId="AD" clId="Web-{B6167551-3BEE-4808-B9A8-58EC65B37FDA}" dt="2022-09-28T02:40:41.737" v="4" actId="20577"/>
          <ac:spMkLst>
            <pc:docMk/>
            <pc:sldMk cId="1179408827" sldId="268"/>
            <ac:spMk id="4" creationId="{0937DC98-C39D-013F-AB82-64E884157965}"/>
          </ac:spMkLst>
        </pc:spChg>
        <pc:picChg chg="add mod modCrop">
          <ac:chgData name="山田　俊樹" userId="S::oom2125001@stu.o-hara.ac.jp::d4e2ef2f-87dd-4163-8549-9a88047ce8da" providerId="AD" clId="Web-{B6167551-3BEE-4808-B9A8-58EC65B37FDA}" dt="2022-09-28T02:46:51.484" v="36" actId="1076"/>
          <ac:picMkLst>
            <pc:docMk/>
            <pc:sldMk cId="1179408827" sldId="268"/>
            <ac:picMk id="5" creationId="{1F1BC34A-8FF6-1060-46CC-E7CEBB2F310E}"/>
          </ac:picMkLst>
        </pc:picChg>
      </pc:sldChg>
      <pc:sldChg chg="modSp">
        <pc:chgData name="山田　俊樹" userId="S::oom2125001@stu.o-hara.ac.jp::d4e2ef2f-87dd-4163-8549-9a88047ce8da" providerId="AD" clId="Web-{B6167551-3BEE-4808-B9A8-58EC65B37FDA}" dt="2022-09-28T02:57:43.051" v="43" actId="1076"/>
        <pc:sldMkLst>
          <pc:docMk/>
          <pc:sldMk cId="2725854004" sldId="270"/>
        </pc:sldMkLst>
        <pc:spChg chg="mod">
          <ac:chgData name="山田　俊樹" userId="S::oom2125001@stu.o-hara.ac.jp::d4e2ef2f-87dd-4163-8549-9a88047ce8da" providerId="AD" clId="Web-{B6167551-3BEE-4808-B9A8-58EC65B37FDA}" dt="2022-09-28T02:57:43.051" v="43" actId="1076"/>
          <ac:spMkLst>
            <pc:docMk/>
            <pc:sldMk cId="2725854004" sldId="270"/>
            <ac:spMk id="2" creationId="{AC6706D7-0166-51C0-D214-C28D382D48D0}"/>
          </ac:spMkLst>
        </pc:spChg>
        <pc:spChg chg="mod">
          <ac:chgData name="山田　俊樹" userId="S::oom2125001@stu.o-hara.ac.jp::d4e2ef2f-87dd-4163-8549-9a88047ce8da" providerId="AD" clId="Web-{B6167551-3BEE-4808-B9A8-58EC65B37FDA}" dt="2022-09-28T02:57:23.848" v="42" actId="1076"/>
          <ac:spMkLst>
            <pc:docMk/>
            <pc:sldMk cId="2725854004" sldId="270"/>
            <ac:spMk id="3" creationId="{15475CA7-32CC-4E45-542D-8B745D02E27C}"/>
          </ac:spMkLst>
        </pc:spChg>
      </pc:sldChg>
      <pc:sldChg chg="del">
        <pc:chgData name="山田　俊樹" userId="S::oom2125001@stu.o-hara.ac.jp::d4e2ef2f-87dd-4163-8549-9a88047ce8da" providerId="AD" clId="Web-{B6167551-3BEE-4808-B9A8-58EC65B37FDA}" dt="2022-09-28T02:49:01.816" v="38"/>
        <pc:sldMkLst>
          <pc:docMk/>
          <pc:sldMk cId="2618022661" sldId="271"/>
        </pc:sldMkLst>
      </pc:sldChg>
    </pc:docChg>
  </pc:docChgLst>
  <pc:docChgLst>
    <pc:chgData name="山田　俊樹" userId="S::oom2125001@stu.o-hara.ac.jp::d4e2ef2f-87dd-4163-8549-9a88047ce8da" providerId="AD" clId="Web-{7FA1787D-770D-4E62-B304-F107499795FE}"/>
    <pc:docChg chg="modSld">
      <pc:chgData name="山田　俊樹" userId="S::oom2125001@stu.o-hara.ac.jp::d4e2ef2f-87dd-4163-8549-9a88047ce8da" providerId="AD" clId="Web-{7FA1787D-770D-4E62-B304-F107499795FE}" dt="2022-09-20T14:04:27.254" v="13" actId="20577"/>
      <pc:docMkLst>
        <pc:docMk/>
      </pc:docMkLst>
      <pc:sldChg chg="modSp">
        <pc:chgData name="山田　俊樹" userId="S::oom2125001@stu.o-hara.ac.jp::d4e2ef2f-87dd-4163-8549-9a88047ce8da" providerId="AD" clId="Web-{7FA1787D-770D-4E62-B304-F107499795FE}" dt="2022-09-20T14:04:27.254" v="13" actId="20577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7FA1787D-770D-4E62-B304-F107499795FE}" dt="2022-09-20T14:04:27.254" v="13" actId="20577"/>
          <ac:spMkLst>
            <pc:docMk/>
            <pc:sldMk cId="4007845107" sldId="260"/>
            <ac:spMk id="11" creationId="{71BA65CC-67C0-7C27-1956-4240E7678106}"/>
          </ac:spMkLst>
        </pc:spChg>
      </pc:sldChg>
    </pc:docChg>
  </pc:docChgLst>
  <pc:docChgLst>
    <pc:chgData name="山田　俊樹" userId="S::oom2125001@stu.o-hara.ac.jp::d4e2ef2f-87dd-4163-8549-9a88047ce8da" providerId="AD" clId="Web-{94051254-307C-4259-97B8-419505C73165}"/>
    <pc:docChg chg="modSld addMainMaster delMainMaster">
      <pc:chgData name="山田　俊樹" userId="S::oom2125001@stu.o-hara.ac.jp::d4e2ef2f-87dd-4163-8549-9a88047ce8da" providerId="AD" clId="Web-{94051254-307C-4259-97B8-419505C73165}" dt="2022-09-27T16:07:27.881" v="135" actId="20577"/>
      <pc:docMkLst>
        <pc:docMk/>
      </pc:docMkLst>
      <pc:sldChg chg="addSp delSp modSp mod modClrScheme setClrOvrMap delDesignElem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1772272246" sldId="257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1772272246" sldId="257"/>
            <ac:spMk id="2" creationId="{90D10F9A-5A5D-0595-7DB1-1474A1E6E00D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1772272246" sldId="257"/>
            <ac:spMk id="7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1772272246" sldId="257"/>
            <ac:spMk id="16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1772272246" sldId="257"/>
            <ac:spMk id="18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1772272246" sldId="257"/>
            <ac:spMk id="19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23.128" v="32"/>
          <ac:spMkLst>
            <pc:docMk/>
            <pc:sldMk cId="1772272246" sldId="257"/>
            <ac:spMk id="20" creationId="{CD333CBE-B699-4E3B-9F45-C045F773434F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23.128" v="32"/>
          <ac:spMkLst>
            <pc:docMk/>
            <pc:sldMk cId="1772272246" sldId="257"/>
            <ac:spMk id="22" creationId="{FCA118C4-32A6-466D-8453-BA738103A062}"/>
          </ac:spMkLst>
        </pc:spChg>
        <pc:picChg chg="mod ord">
          <ac:chgData name="山田　俊樹" userId="S::oom2125001@stu.o-hara.ac.jp::d4e2ef2f-87dd-4163-8549-9a88047ce8da" providerId="AD" clId="Web-{94051254-307C-4259-97B8-419505C73165}" dt="2022-09-27T14:18:23.128" v="32"/>
          <ac:picMkLst>
            <pc:docMk/>
            <pc:sldMk cId="1772272246" sldId="257"/>
            <ac:picMk id="3" creationId="{75232B41-B972-F91D-F2A4-D59B9E2AFD2C}"/>
          </ac:picMkLst>
        </pc:picChg>
      </pc:sldChg>
      <pc:sldChg chg="addSp delSp modSp mod modClrScheme delDesignElem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3025070984" sldId="259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3025070984" sldId="259"/>
            <ac:spMk id="2" creationId="{99DFE41D-DFA1-80CD-06A6-8254F884A967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3025070984" sldId="259"/>
            <ac:spMk id="40" creationId="{1ED8053C-AF28-403A-90F2-67A100EDECE4}"/>
          </ac:spMkLst>
        </pc:spChg>
        <pc:grpChg chg="add del">
          <ac:chgData name="山田　俊樹" userId="S::oom2125001@stu.o-hara.ac.jp::d4e2ef2f-87dd-4163-8549-9a88047ce8da" providerId="AD" clId="Web-{94051254-307C-4259-97B8-419505C73165}" dt="2022-09-27T14:18:35.394" v="35"/>
          <ac:grpSpMkLst>
            <pc:docMk/>
            <pc:sldMk cId="3025070984" sldId="259"/>
            <ac:grpSpMk id="42" creationId="{F73EE64F-16AA-4E92-AC75-26714B95F45B}"/>
          </ac:grpSpMkLst>
        </pc:grpChg>
        <pc:picChg chg="mod">
          <ac:chgData name="山田　俊樹" userId="S::oom2125001@stu.o-hara.ac.jp::d4e2ef2f-87dd-4163-8549-9a88047ce8da" providerId="AD" clId="Web-{94051254-307C-4259-97B8-419505C73165}" dt="2022-09-27T14:18:01.315" v="25" actId="1076"/>
          <ac:picMkLst>
            <pc:docMk/>
            <pc:sldMk cId="3025070984" sldId="259"/>
            <ac:picMk id="7" creationId="{2ECA1F17-A255-1548-449C-011CA6376562}"/>
          </ac:picMkLst>
        </pc:picChg>
      </pc:sldChg>
      <pc:sldChg chg="mod modClrScheme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4007845107" sldId="260"/>
        </pc:sldMkLst>
      </pc:sldChg>
      <pc:sldChg chg="modSp mod modClrScheme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853138769" sldId="263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853138769" sldId="263"/>
            <ac:spMk id="2" creationId="{00000000-0000-0000-0000-000000000000}"/>
          </ac:spMkLst>
        </pc:spChg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853138769" sldId="263"/>
            <ac:spMk id="3" creationId="{00000000-0000-0000-0000-000000000000}"/>
          </ac:spMkLst>
        </pc:spChg>
      </pc:sldChg>
      <pc:sldChg chg="mod modClrScheme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32614414" sldId="264"/>
        </pc:sldMkLst>
      </pc:sldChg>
      <pc:sldChg chg="addSp delSp modSp mod modClrScheme delDesignElem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574354101" sldId="266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" creationId="{AE10D03A-8D1E-F15F-CDBD-C3C54A5E3EF5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3" creationId="{DA9C8D46-54D8-4DF1-99A2-E651C7B132F4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4" creationId="{9715DAF0-AE1B-46C9-8A6B-DB2AA05AB91D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5" creationId="{DE12BF4D-F47A-41C1-85FC-652E412D3B47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6" creationId="{AAF055B3-1F95-4ABA-BFE4-A58320A8206E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7" creationId="{65FBF53F-BBBA-4974-AD72-0E8CD294E50F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574354101" sldId="266"/>
            <ac:spMk id="28" creationId="{5A2875D7-3769-4291-959E-9FAD764A760C}"/>
          </ac:spMkLst>
        </pc:spChg>
      </pc:sldChg>
      <pc:sldChg chg="modSp mod modClrScheme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4165246847" sldId="267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4165246847" sldId="267"/>
            <ac:spMk id="2" creationId="{63CEB487-280C-AECA-4016-843118FA64EE}"/>
          </ac:spMkLst>
        </pc:spChg>
      </pc:sldChg>
      <pc:sldChg chg="modSp mod modClrScheme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1179408827" sldId="268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1179408827" sldId="268"/>
            <ac:spMk id="2" creationId="{775E382E-A909-5D82-B1D3-DB93A4D27E6B}"/>
          </ac:spMkLst>
        </pc:spChg>
      </pc:sldChg>
      <pc:sldChg chg="modSp mod modClrScheme chgLayout">
        <pc:chgData name="山田　俊樹" userId="S::oom2125001@stu.o-hara.ac.jp::d4e2ef2f-87dd-4163-8549-9a88047ce8da" providerId="AD" clId="Web-{94051254-307C-4259-97B8-419505C73165}" dt="2022-09-27T14:18:35.394" v="35"/>
        <pc:sldMkLst>
          <pc:docMk/>
          <pc:sldMk cId="491664404" sldId="269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491664404" sldId="269"/>
            <ac:spMk id="2" creationId="{00000000-0000-0000-0000-000000000000}"/>
          </ac:spMkLst>
        </pc:spChg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491664404" sldId="269"/>
            <ac:spMk id="3" creationId="{00000000-0000-0000-0000-000000000000}"/>
          </ac:spMkLst>
        </pc:spChg>
      </pc:sldChg>
      <pc:sldChg chg="addSp delSp modSp mod modClrScheme chgLayout">
        <pc:chgData name="山田　俊樹" userId="S::oom2125001@stu.o-hara.ac.jp::d4e2ef2f-87dd-4163-8549-9a88047ce8da" providerId="AD" clId="Web-{94051254-307C-4259-97B8-419505C73165}" dt="2022-09-27T14:25:12.611" v="127" actId="1076"/>
        <pc:sldMkLst>
          <pc:docMk/>
          <pc:sldMk cId="2725854004" sldId="270"/>
        </pc:sldMkLst>
        <pc:spChg chg="mod">
          <ac:chgData name="山田　俊樹" userId="S::oom2125001@stu.o-hara.ac.jp::d4e2ef2f-87dd-4163-8549-9a88047ce8da" providerId="AD" clId="Web-{94051254-307C-4259-97B8-419505C73165}" dt="2022-09-27T14:25:12.611" v="127" actId="1076"/>
          <ac:spMkLst>
            <pc:docMk/>
            <pc:sldMk cId="2725854004" sldId="270"/>
            <ac:spMk id="2" creationId="{AC6706D7-0166-51C0-D214-C28D382D48D0}"/>
          </ac:spMkLst>
        </pc:spChg>
        <pc:spChg chg="add mod">
          <ac:chgData name="山田　俊樹" userId="S::oom2125001@stu.o-hara.ac.jp::d4e2ef2f-87dd-4163-8549-9a88047ce8da" providerId="AD" clId="Web-{94051254-307C-4259-97B8-419505C73165}" dt="2022-09-27T14:23:01.278" v="91" actId="20577"/>
          <ac:spMkLst>
            <pc:docMk/>
            <pc:sldMk cId="2725854004" sldId="270"/>
            <ac:spMk id="3" creationId="{15475CA7-32CC-4E45-542D-8B745D02E27C}"/>
          </ac:spMkLst>
        </pc:spChg>
        <pc:spChg chg="add del mod">
          <ac:chgData name="山田　俊樹" userId="S::oom2125001@stu.o-hara.ac.jp::d4e2ef2f-87dd-4163-8549-9a88047ce8da" providerId="AD" clId="Web-{94051254-307C-4259-97B8-419505C73165}" dt="2022-09-27T14:24:36.391" v="120"/>
          <ac:spMkLst>
            <pc:docMk/>
            <pc:sldMk cId="2725854004" sldId="270"/>
            <ac:spMk id="4" creationId="{5CCFD980-6A9A-DE88-BBCC-716557E0434B}"/>
          </ac:spMkLst>
        </pc:spChg>
        <pc:spChg chg="add del mod">
          <ac:chgData name="山田　俊樹" userId="S::oom2125001@stu.o-hara.ac.jp::d4e2ef2f-87dd-4163-8549-9a88047ce8da" providerId="AD" clId="Web-{94051254-307C-4259-97B8-419505C73165}" dt="2022-09-27T14:24:44.657" v="121"/>
          <ac:spMkLst>
            <pc:docMk/>
            <pc:sldMk cId="2725854004" sldId="270"/>
            <ac:spMk id="5" creationId="{B018973D-5E5D-C214-B9B8-8E68D31033DD}"/>
          </ac:spMkLst>
        </pc:spChg>
      </pc:sldChg>
      <pc:sldChg chg="addSp delSp modSp mod modClrScheme delDesignElem chgLayout">
        <pc:chgData name="山田　俊樹" userId="S::oom2125001@stu.o-hara.ac.jp::d4e2ef2f-87dd-4163-8549-9a88047ce8da" providerId="AD" clId="Web-{94051254-307C-4259-97B8-419505C73165}" dt="2022-09-27T16:07:27.881" v="135" actId="20577"/>
        <pc:sldMkLst>
          <pc:docMk/>
          <pc:sldMk cId="2618022661" sldId="271"/>
        </pc:sldMkLst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2618022661" sldId="271"/>
            <ac:spMk id="2" creationId="{69D3229B-AB02-E5F7-87AA-188D546AA65E}"/>
          </ac:spMkLst>
        </pc:spChg>
        <pc:spChg chg="mod ord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2618022661" sldId="271"/>
            <ac:spMk id="3" creationId="{15483358-D819-DDAB-C8AE-1CF278F6A119}"/>
          </ac:spMkLst>
        </pc:spChg>
        <pc:spChg chg="mod ord">
          <ac:chgData name="山田　俊樹" userId="S::oom2125001@stu.o-hara.ac.jp::d4e2ef2f-87dd-4163-8549-9a88047ce8da" providerId="AD" clId="Web-{94051254-307C-4259-97B8-419505C73165}" dt="2022-09-27T16:07:27.881" v="135" actId="20577"/>
          <ac:spMkLst>
            <pc:docMk/>
            <pc:sldMk cId="2618022661" sldId="271"/>
            <ac:spMk id="4" creationId="{F4A320D1-40C9-D338-AD93-30520D4DB46B}"/>
          </ac:spMkLst>
        </pc:spChg>
        <pc:spChg chg="add del">
          <ac:chgData name="山田　俊樹" userId="S::oom2125001@stu.o-hara.ac.jp::d4e2ef2f-87dd-4163-8549-9a88047ce8da" providerId="AD" clId="Web-{94051254-307C-4259-97B8-419505C73165}" dt="2022-09-27T14:18:35.394" v="35"/>
          <ac:spMkLst>
            <pc:docMk/>
            <pc:sldMk cId="2618022661" sldId="271"/>
            <ac:spMk id="9" creationId="{10F24D38-B79E-44B4-830E-043F45D96DC2}"/>
          </ac:spMkLst>
        </pc:spChg>
        <pc:cxnChg chg="add del">
          <ac:chgData name="山田　俊樹" userId="S::oom2125001@stu.o-hara.ac.jp::d4e2ef2f-87dd-4163-8549-9a88047ce8da" providerId="AD" clId="Web-{94051254-307C-4259-97B8-419505C73165}" dt="2022-09-27T14:18:35.394" v="35"/>
          <ac:cxnSpMkLst>
            <pc:docMk/>
            <pc:sldMk cId="2618022661" sldId="271"/>
            <ac:cxnSpMk id="11" creationId="{FC469874-256B-45B3-A79C-7591B4BA1ECC}"/>
          </ac:cxnSpMkLst>
        </pc:cxnChg>
      </pc:sldChg>
      <pc:sldMasterChg chg="add del addSldLayout delSldLayout">
        <pc:chgData name="山田　俊樹" userId="S::oom2125001@stu.o-hara.ac.jp::d4e2ef2f-87dd-4163-8549-9a88047ce8da" providerId="AD" clId="Web-{94051254-307C-4259-97B8-419505C73165}" dt="2022-09-27T14:18:35.394" v="35"/>
        <pc:sldMasterMkLst>
          <pc:docMk/>
          <pc:sldMasterMk cId="2866046469" sldId="2147483648"/>
        </pc:sldMasterMkLst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698731021" sldId="2147483649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3405116843" sldId="2147483650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1289894290" sldId="2147483651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2781687897" sldId="2147483652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2827180760" sldId="2147483653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2465877520" sldId="2147483654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1107393770" sldId="2147483655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3023549573" sldId="2147483656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216422472" sldId="2147483657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720709254" sldId="2147483658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866046469" sldId="2147483648"/>
            <pc:sldLayoutMk cId="1021014205" sldId="2147483659"/>
          </pc:sldLayoutMkLst>
        </pc:sldLayoutChg>
      </pc:sldMasterChg>
      <pc:sldMasterChg chg="add del addSldLayout delSldLayout">
        <pc:chgData name="山田　俊樹" userId="S::oom2125001@stu.o-hara.ac.jp::d4e2ef2f-87dd-4163-8549-9a88047ce8da" providerId="AD" clId="Web-{94051254-307C-4259-97B8-419505C73165}" dt="2022-09-27T14:18:35.394" v="35"/>
        <pc:sldMasterMkLst>
          <pc:docMk/>
          <pc:sldMasterMk cId="2438180064" sldId="2147483660"/>
        </pc:sldMasterMkLst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3439049265" sldId="2147483661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3476476983" sldId="2147483662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3705069072" sldId="2147483663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3090988690" sldId="2147483664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4106499244" sldId="2147483665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2224620224" sldId="2147483666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1231968131" sldId="2147483667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1676446827" sldId="2147483668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1013005433" sldId="2147483669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1377118679" sldId="2147483670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438180064" sldId="2147483660"/>
            <pc:sldLayoutMk cId="2906214728" sldId="2147483671"/>
          </pc:sldLayoutMkLst>
        </pc:sldLayoutChg>
      </pc:sldMasterChg>
      <pc:sldMasterChg chg="add del addSldLayout delSldLayout">
        <pc:chgData name="山田　俊樹" userId="S::oom2125001@stu.o-hara.ac.jp::d4e2ef2f-87dd-4163-8549-9a88047ce8da" providerId="AD" clId="Web-{94051254-307C-4259-97B8-419505C73165}" dt="2022-09-27T14:18:35.394" v="35"/>
        <pc:sldMasterMkLst>
          <pc:docMk/>
          <pc:sldMasterMk cId="1294720994" sldId="2147483672"/>
        </pc:sldMasterMkLst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2127092067" sldId="2147483673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2257678933" sldId="2147483674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1723156554" sldId="2147483675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3317949821" sldId="2147483676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1358789818" sldId="2147483677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4060539711" sldId="2147483678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722946586" sldId="2147483679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2614082772" sldId="2147483680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4069974285" sldId="2147483681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1515508437" sldId="2147483682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294720994" sldId="2147483672"/>
            <pc:sldLayoutMk cId="3629739908" sldId="2147483683"/>
          </pc:sldLayoutMkLst>
        </pc:sldLayoutChg>
      </pc:sldMasterChg>
      <pc:sldMasterChg chg="add del addSldLayout delSldLayout">
        <pc:chgData name="山田　俊樹" userId="S::oom2125001@stu.o-hara.ac.jp::d4e2ef2f-87dd-4163-8549-9a88047ce8da" providerId="AD" clId="Web-{94051254-307C-4259-97B8-419505C73165}" dt="2022-09-27T14:18:35.394" v="35"/>
        <pc:sldMasterMkLst>
          <pc:docMk/>
          <pc:sldMasterMk cId="1658445546" sldId="2147483684"/>
        </pc:sldMasterMkLst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2017669408" sldId="2147483685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1558816090" sldId="2147483686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193830689" sldId="2147483687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1644610069" sldId="2147483688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1508088801" sldId="2147483689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1756147622" sldId="2147483690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10302080" sldId="2147483691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3448790109" sldId="2147483692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900508118" sldId="2147483693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3001152629" sldId="2147483694"/>
          </pc:sldLayoutMkLst>
        </pc:sldLayoutChg>
        <pc:sldLayoutChg chg="add del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1658445546" sldId="2147483684"/>
            <pc:sldLayoutMk cId="958215710" sldId="2147483695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94051254-307C-4259-97B8-419505C73165}" dt="2022-09-27T14:18:35.394" v="35"/>
        <pc:sldMasterMkLst>
          <pc:docMk/>
          <pc:sldMasterMk cId="261478702" sldId="2147483696"/>
        </pc:sldMasterMkLst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3533438740" sldId="2147483697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529181062" sldId="2147483698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1918938449" sldId="2147483699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3823809322" sldId="2147483700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2035541700" sldId="2147483701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376357569" sldId="2147483702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3597927227" sldId="2147483703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556262368" sldId="2147483704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4113147100" sldId="2147483705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2918039814" sldId="2147483706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5.394" v="35"/>
          <pc:sldLayoutMkLst>
            <pc:docMk/>
            <pc:sldMasterMk cId="261478702" sldId="2147483696"/>
            <pc:sldLayoutMk cId="582990577" sldId="2147483707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94051254-307C-4259-97B8-419505C73165}" dt="2022-09-27T14:18:30.659" v="34"/>
        <pc:sldMasterMkLst>
          <pc:docMk/>
          <pc:sldMasterMk cId="2991109263" sldId="2147483708"/>
        </pc:sldMasterMkLst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2689853114" sldId="2147483709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2285583408" sldId="2147483710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2266339130" sldId="2147483711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634220190" sldId="2147483712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1857330018" sldId="2147483713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4082335420" sldId="2147483714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491561272" sldId="2147483715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2509582097" sldId="2147483716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2018616031" sldId="2147483717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2647069470" sldId="2147483718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1575164040" sldId="2147483719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916393086" sldId="2147483720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54781886" sldId="2147483721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1873021708" sldId="2147483722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4279857258" sldId="2147483723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1655755444" sldId="2147483724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30.659" v="34"/>
          <pc:sldLayoutMkLst>
            <pc:docMk/>
            <pc:sldMasterMk cId="2991109263" sldId="2147483708"/>
            <pc:sldLayoutMk cId="4286201629" sldId="2147483725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94051254-307C-4259-97B8-419505C73165}" dt="2022-09-27T14:18:25.597" v="33"/>
        <pc:sldMasterMkLst>
          <pc:docMk/>
          <pc:sldMasterMk cId="595718939" sldId="2147483726"/>
        </pc:sldMasterMkLst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1987335861" sldId="2147483727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4205305379" sldId="2147483728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1766810417" sldId="2147483729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3990226971" sldId="2147483730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3634198251" sldId="2147483731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689312800" sldId="2147483732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732012099" sldId="2147483733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587919891" sldId="2147483734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25753653" sldId="2147483735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3681280070" sldId="2147483736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25.597" v="33"/>
          <pc:sldLayoutMkLst>
            <pc:docMk/>
            <pc:sldMasterMk cId="595718939" sldId="2147483726"/>
            <pc:sldLayoutMk cId="3491107314" sldId="2147483737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94051254-307C-4259-97B8-419505C73165}" dt="2022-09-27T14:18:11.846" v="29"/>
        <pc:sldMasterMkLst>
          <pc:docMk/>
          <pc:sldMasterMk cId="4257285848" sldId="2147483738"/>
        </pc:sldMasterMkLst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3855174646" sldId="2147483739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701475306" sldId="2147483740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990443794" sldId="2147483741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858181473" sldId="2147483742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761984603" sldId="2147483743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462857572" sldId="2147483744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4189052255" sldId="2147483745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3871921517" sldId="2147483746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816095204" sldId="2147483747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859778281" sldId="2147483748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74070653" sldId="2147483749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745642633" sldId="2147483750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648058106" sldId="2147483751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2580587815" sldId="2147483752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1786814251" sldId="2147483753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3882859385" sldId="2147483754"/>
          </pc:sldLayoutMkLst>
        </pc:sldLayoutChg>
        <pc:sldLayoutChg chg="add del mod replId">
          <pc:chgData name="山田　俊樹" userId="S::oom2125001@stu.o-hara.ac.jp::d4e2ef2f-87dd-4163-8549-9a88047ce8da" providerId="AD" clId="Web-{94051254-307C-4259-97B8-419505C73165}" dt="2022-09-27T14:18:11.846" v="29"/>
          <pc:sldLayoutMkLst>
            <pc:docMk/>
            <pc:sldMasterMk cId="4257285848" sldId="2147483738"/>
            <pc:sldLayoutMk cId="4140673715" sldId="2147483755"/>
          </pc:sldLayoutMkLst>
        </pc:sldLayoutChg>
      </pc:sldMasterChg>
    </pc:docChg>
  </pc:docChgLst>
  <pc:docChgLst>
    <pc:chgData name="山田　俊樹" userId="S::oom2125001@stu.o-hara.ac.jp::d4e2ef2f-87dd-4163-8549-9a88047ce8da" providerId="AD" clId="Web-{B3B6010F-B7C8-4CB1-A1A3-9A62D2A3CEDC}"/>
    <pc:docChg chg="modSld">
      <pc:chgData name="山田　俊樹" userId="S::oom2125001@stu.o-hara.ac.jp::d4e2ef2f-87dd-4163-8549-9a88047ce8da" providerId="AD" clId="Web-{B3B6010F-B7C8-4CB1-A1A3-9A62D2A3CEDC}" dt="2022-09-20T12:37:12.651" v="31" actId="20577"/>
      <pc:docMkLst>
        <pc:docMk/>
      </pc:docMkLst>
      <pc:sldChg chg="addSp delSp modSp mod setBg setClrOvrMap">
        <pc:chgData name="山田　俊樹" userId="S::oom2125001@stu.o-hara.ac.jp::d4e2ef2f-87dd-4163-8549-9a88047ce8da" providerId="AD" clId="Web-{B3B6010F-B7C8-4CB1-A1A3-9A62D2A3CEDC}" dt="2022-09-20T12:37:12.651" v="31" actId="20577"/>
        <pc:sldMkLst>
          <pc:docMk/>
          <pc:sldMk cId="1772272246" sldId="257"/>
        </pc:sldMkLst>
        <pc:spChg chg="mod ord">
          <ac:chgData name="山田　俊樹" userId="S::oom2125001@stu.o-hara.ac.jp::d4e2ef2f-87dd-4163-8549-9a88047ce8da" providerId="AD" clId="Web-{B3B6010F-B7C8-4CB1-A1A3-9A62D2A3CEDC}" dt="2022-09-20T12:37:12.651" v="31" actId="20577"/>
          <ac:spMkLst>
            <pc:docMk/>
            <pc:sldMk cId="1772272246" sldId="257"/>
            <ac:spMk id="2" creationId="{90D10F9A-5A5D-0595-7DB1-1474A1E6E00D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2.457" v="8"/>
          <ac:spMkLst>
            <pc:docMk/>
            <pc:sldMk cId="1772272246" sldId="257"/>
            <ac:spMk id="39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2.457" v="8"/>
          <ac:spMkLst>
            <pc:docMk/>
            <pc:sldMk cId="1772272246" sldId="257"/>
            <ac:spMk id="41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2.457" v="8"/>
          <ac:spMkLst>
            <pc:docMk/>
            <pc:sldMk cId="1772272246" sldId="257"/>
            <ac:spMk id="43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2.457" v="8"/>
          <ac:spMkLst>
            <pc:docMk/>
            <pc:sldMk cId="1772272246" sldId="257"/>
            <ac:spMk id="45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25.503" v="3"/>
          <ac:spMkLst>
            <pc:docMk/>
            <pc:sldMk cId="1772272246" sldId="257"/>
            <ac:spMk id="50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25.503" v="3"/>
          <ac:spMkLst>
            <pc:docMk/>
            <pc:sldMk cId="1772272246" sldId="257"/>
            <ac:spMk id="52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25.503" v="3"/>
          <ac:spMkLst>
            <pc:docMk/>
            <pc:sldMk cId="1772272246" sldId="257"/>
            <ac:spMk id="54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25.503" v="3"/>
          <ac:spMkLst>
            <pc:docMk/>
            <pc:sldMk cId="1772272246" sldId="257"/>
            <ac:spMk id="56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0.035" v="5"/>
          <ac:spMkLst>
            <pc:docMk/>
            <pc:sldMk cId="1772272246" sldId="257"/>
            <ac:spMk id="58" creationId="{ECC07320-C2CA-4E29-8481-9D9E143C778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0.035" v="5"/>
          <ac:spMkLst>
            <pc:docMk/>
            <pc:sldMk cId="1772272246" sldId="257"/>
            <ac:spMk id="59" creationId="{178FB36B-5BFE-42CA-BC60-1115E0D95EEC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5:32.457" v="7"/>
          <ac:spMkLst>
            <pc:docMk/>
            <pc:sldMk cId="1772272246" sldId="257"/>
            <ac:spMk id="61" creationId="{71B2258F-86CA-4D4D-8270-BC05FCDEBFB3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21.475" v="11"/>
          <ac:spMkLst>
            <pc:docMk/>
            <pc:sldMk cId="1772272246" sldId="257"/>
            <ac:spMk id="63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21.475" v="11"/>
          <ac:spMkLst>
            <pc:docMk/>
            <pc:sldMk cId="1772272246" sldId="257"/>
            <ac:spMk id="64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21.475" v="11"/>
          <ac:spMkLst>
            <pc:docMk/>
            <pc:sldMk cId="1772272246" sldId="257"/>
            <ac:spMk id="65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21.475" v="11"/>
          <ac:spMkLst>
            <pc:docMk/>
            <pc:sldMk cId="1772272246" sldId="257"/>
            <ac:spMk id="66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71" creationId="{9203DE33-2CD4-4CA8-9AF3-37C3B65133B0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73" creationId="{0AF57B88-1D4C-41FA-A761-EC1DD10C35CB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75" creationId="{D2548F45-5164-4ABB-8212-7F293FDED8D4}"/>
          </ac:spMkLst>
        </pc:spChg>
        <pc:spChg chg="add del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77" creationId="{5E81CCFB-7BEF-4186-86FB-D09450B4D02D}"/>
          </ac:spMkLst>
        </pc:spChg>
        <pc:spChg chg="add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82" creationId="{0671A8AE-40A1-4631-A6B8-581AFF065482}"/>
          </ac:spMkLst>
        </pc:spChg>
        <pc:spChg chg="add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84" creationId="{AB58EF07-17C2-48CF-ABB0-EEF1F17CB8F0}"/>
          </ac:spMkLst>
        </pc:spChg>
        <pc:spChg chg="add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86" creationId="{AF2F604E-43BE-4DC3-B983-E071523364F8}"/>
          </ac:spMkLst>
        </pc:spChg>
        <pc:spChg chg="add">
          <ac:chgData name="山田　俊樹" userId="S::oom2125001@stu.o-hara.ac.jp::d4e2ef2f-87dd-4163-8549-9a88047ce8da" providerId="AD" clId="Web-{B3B6010F-B7C8-4CB1-A1A3-9A62D2A3CEDC}" dt="2022-09-20T12:36:31.054" v="12"/>
          <ac:spMkLst>
            <pc:docMk/>
            <pc:sldMk cId="1772272246" sldId="257"/>
            <ac:spMk id="88" creationId="{08C9B587-E65E-4B52-B37C-ABEBB6E87928}"/>
          </ac:spMkLst>
        </pc:spChg>
        <pc:picChg chg="add mod">
          <ac:chgData name="山田　俊樹" userId="S::oom2125001@stu.o-hara.ac.jp::d4e2ef2f-87dd-4163-8549-9a88047ce8da" providerId="AD" clId="Web-{B3B6010F-B7C8-4CB1-A1A3-9A62D2A3CEDC}" dt="2022-09-20T12:36:31.054" v="12"/>
          <ac:picMkLst>
            <pc:docMk/>
            <pc:sldMk cId="1772272246" sldId="257"/>
            <ac:picMk id="3" creationId="{75232B41-B972-F91D-F2A4-D59B9E2AFD2C}"/>
          </ac:picMkLst>
        </pc:picChg>
        <pc:picChg chg="del">
          <ac:chgData name="山田　俊樹" userId="S::oom2125001@stu.o-hara.ac.jp::d4e2ef2f-87dd-4163-8549-9a88047ce8da" providerId="AD" clId="Web-{B3B6010F-B7C8-4CB1-A1A3-9A62D2A3CEDC}" dt="2022-09-20T12:35:05.799" v="0"/>
          <ac:picMkLst>
            <pc:docMk/>
            <pc:sldMk cId="1772272246" sldId="257"/>
            <ac:picMk id="6" creationId="{2333DEF2-6FEC-75EB-E831-DB1696CDD279}"/>
          </ac:picMkLst>
        </pc:picChg>
      </pc:sldChg>
    </pc:docChg>
  </pc:docChgLst>
  <pc:docChgLst>
    <pc:chgData name="山田　俊樹" userId="S::oom2125001@stu.o-hara.ac.jp::d4e2ef2f-87dd-4163-8549-9a88047ce8da" providerId="AD" clId="Web-{4D672067-7379-40A2-8B31-9F4788D43106}"/>
    <pc:docChg chg="modSld">
      <pc:chgData name="山田　俊樹" userId="S::oom2125001@stu.o-hara.ac.jp::d4e2ef2f-87dd-4163-8549-9a88047ce8da" providerId="AD" clId="Web-{4D672067-7379-40A2-8B31-9F4788D43106}" dt="2022-09-22T01:20:26.232" v="10" actId="1076"/>
      <pc:docMkLst>
        <pc:docMk/>
      </pc:docMkLst>
      <pc:sldChg chg="modSp">
        <pc:chgData name="山田　俊樹" userId="S::oom2125001@stu.o-hara.ac.jp::d4e2ef2f-87dd-4163-8549-9a88047ce8da" providerId="AD" clId="Web-{4D672067-7379-40A2-8B31-9F4788D43106}" dt="2022-09-22T01:19:00.230" v="1" actId="1076"/>
        <pc:sldMkLst>
          <pc:docMk/>
          <pc:sldMk cId="4007845107" sldId="260"/>
        </pc:sldMkLst>
        <pc:picChg chg="mod">
          <ac:chgData name="山田　俊樹" userId="S::oom2125001@stu.o-hara.ac.jp::d4e2ef2f-87dd-4163-8549-9a88047ce8da" providerId="AD" clId="Web-{4D672067-7379-40A2-8B31-9F4788D43106}" dt="2022-09-22T01:19:00.230" v="1" actId="1076"/>
          <ac:picMkLst>
            <pc:docMk/>
            <pc:sldMk cId="4007845107" sldId="260"/>
            <ac:picMk id="4" creationId="{77E43201-B8E0-80E3-88AF-590BEB7117B8}"/>
          </ac:picMkLst>
        </pc:picChg>
      </pc:sldChg>
      <pc:sldChg chg="addSp modSp">
        <pc:chgData name="山田　俊樹" userId="S::oom2125001@stu.o-hara.ac.jp::d4e2ef2f-87dd-4163-8549-9a88047ce8da" providerId="AD" clId="Web-{4D672067-7379-40A2-8B31-9F4788D43106}" dt="2022-09-22T01:20:26.232" v="10" actId="1076"/>
        <pc:sldMkLst>
          <pc:docMk/>
          <pc:sldMk cId="32614414" sldId="264"/>
        </pc:sldMkLst>
        <pc:picChg chg="add mod">
          <ac:chgData name="山田　俊樹" userId="S::oom2125001@stu.o-hara.ac.jp::d4e2ef2f-87dd-4163-8549-9a88047ce8da" providerId="AD" clId="Web-{4D672067-7379-40A2-8B31-9F4788D43106}" dt="2022-09-22T01:19:21.949" v="7" actId="14100"/>
          <ac:picMkLst>
            <pc:docMk/>
            <pc:sldMk cId="32614414" sldId="264"/>
            <ac:picMk id="2" creationId="{8DD8AECF-8CAF-AC50-E700-08081B5FC946}"/>
          </ac:picMkLst>
        </pc:picChg>
        <pc:picChg chg="add mod">
          <ac:chgData name="山田　俊樹" userId="S::oom2125001@stu.o-hara.ac.jp::d4e2ef2f-87dd-4163-8549-9a88047ce8da" providerId="AD" clId="Web-{4D672067-7379-40A2-8B31-9F4788D43106}" dt="2022-09-22T01:19:18.746" v="6" actId="14100"/>
          <ac:picMkLst>
            <pc:docMk/>
            <pc:sldMk cId="32614414" sldId="264"/>
            <ac:picMk id="3" creationId="{3BE88CAF-BBC8-6150-5AD2-0EC117D08D3E}"/>
          </ac:picMkLst>
        </pc:picChg>
        <pc:picChg chg="add mod">
          <ac:chgData name="山田　俊樹" userId="S::oom2125001@stu.o-hara.ac.jp::d4e2ef2f-87dd-4163-8549-9a88047ce8da" providerId="AD" clId="Web-{4D672067-7379-40A2-8B31-9F4788D43106}" dt="2022-09-22T01:20:26.232" v="10" actId="1076"/>
          <ac:picMkLst>
            <pc:docMk/>
            <pc:sldMk cId="32614414" sldId="264"/>
            <ac:picMk id="4" creationId="{AD7B1453-EC8D-B466-64D1-336C7836BCA3}"/>
          </ac:picMkLst>
        </pc:picChg>
      </pc:sldChg>
    </pc:docChg>
  </pc:docChgLst>
  <pc:docChgLst>
    <pc:chgData name="山田　俊樹" userId="S::oom2125001@stu.o-hara.ac.jp::d4e2ef2f-87dd-4163-8549-9a88047ce8da" providerId="AD" clId="Web-{A40FB25D-1C14-4C66-BBB0-EC03251CCA86}"/>
    <pc:docChg chg="addSld delSld modSld">
      <pc:chgData name="山田　俊樹" userId="S::oom2125001@stu.o-hara.ac.jp::d4e2ef2f-87dd-4163-8549-9a88047ce8da" providerId="AD" clId="Web-{A40FB25D-1C14-4C66-BBB0-EC03251CCA86}" dt="2022-09-25T12:47:58.388" v="25"/>
      <pc:docMkLst>
        <pc:docMk/>
      </pc:docMkLst>
      <pc:sldChg chg="del">
        <pc:chgData name="山田　俊樹" userId="S::oom2125001@stu.o-hara.ac.jp::d4e2ef2f-87dd-4163-8549-9a88047ce8da" providerId="AD" clId="Web-{A40FB25D-1C14-4C66-BBB0-EC03251CCA86}" dt="2022-09-25T12:47:58.388" v="25"/>
        <pc:sldMkLst>
          <pc:docMk/>
          <pc:sldMk cId="2465471366" sldId="258"/>
        </pc:sldMkLst>
      </pc:sldChg>
      <pc:sldChg chg="modSp">
        <pc:chgData name="山田　俊樹" userId="S::oom2125001@stu.o-hara.ac.jp::d4e2ef2f-87dd-4163-8549-9a88047ce8da" providerId="AD" clId="Web-{A40FB25D-1C14-4C66-BBB0-EC03251CCA86}" dt="2022-09-25T12:47:21.355" v="21" actId="20577"/>
        <pc:sldMkLst>
          <pc:docMk/>
          <pc:sldMk cId="3025070984" sldId="259"/>
        </pc:sldMkLst>
        <pc:spChg chg="mod">
          <ac:chgData name="山田　俊樹" userId="S::oom2125001@stu.o-hara.ac.jp::d4e2ef2f-87dd-4163-8549-9a88047ce8da" providerId="AD" clId="Web-{A40FB25D-1C14-4C66-BBB0-EC03251CCA86}" dt="2022-09-25T12:47:21.355" v="21" actId="20577"/>
          <ac:spMkLst>
            <pc:docMk/>
            <pc:sldMk cId="3025070984" sldId="259"/>
            <ac:spMk id="2" creationId="{99DFE41D-DFA1-80CD-06A6-8254F884A967}"/>
          </ac:spMkLst>
        </pc:spChg>
      </pc:sldChg>
      <pc:sldChg chg="addSp delSp modSp mod modClrScheme modShow chgLayout">
        <pc:chgData name="山田　俊樹" userId="S::oom2125001@stu.o-hara.ac.jp::d4e2ef2f-87dd-4163-8549-9a88047ce8da" providerId="AD" clId="Web-{A40FB25D-1C14-4C66-BBB0-EC03251CCA86}" dt="2022-09-25T12:46:59.402" v="20" actId="20577"/>
        <pc:sldMkLst>
          <pc:docMk/>
          <pc:sldMk cId="853138769" sldId="263"/>
        </pc:sldMkLst>
        <pc:spChg chg="mod ord">
          <ac:chgData name="山田　俊樹" userId="S::oom2125001@stu.o-hara.ac.jp::d4e2ef2f-87dd-4163-8549-9a88047ce8da" providerId="AD" clId="Web-{A40FB25D-1C14-4C66-BBB0-EC03251CCA86}" dt="2022-09-25T12:46:59.402" v="20" actId="20577"/>
          <ac:spMkLst>
            <pc:docMk/>
            <pc:sldMk cId="853138769" sldId="263"/>
            <ac:spMk id="2" creationId="{00000000-0000-0000-0000-000000000000}"/>
          </ac:spMkLst>
        </pc:spChg>
        <pc:spChg chg="add del mod ord">
          <ac:chgData name="山田　俊樹" userId="S::oom2125001@stu.o-hara.ac.jp::d4e2ef2f-87dd-4163-8549-9a88047ce8da" providerId="AD" clId="Web-{A40FB25D-1C14-4C66-BBB0-EC03251CCA86}" dt="2022-09-25T12:45:00.179" v="19"/>
          <ac:spMkLst>
            <pc:docMk/>
            <pc:sldMk cId="853138769" sldId="263"/>
            <ac:spMk id="3" creationId="{00000000-0000-0000-0000-000000000000}"/>
          </ac:spMkLst>
        </pc:spChg>
        <pc:graphicFrameChg chg="add del">
          <ac:chgData name="山田　俊樹" userId="S::oom2125001@stu.o-hara.ac.jp::d4e2ef2f-87dd-4163-8549-9a88047ce8da" providerId="AD" clId="Web-{A40FB25D-1C14-4C66-BBB0-EC03251CCA86}" dt="2022-09-25T12:43:39.801" v="15"/>
          <ac:graphicFrameMkLst>
            <pc:docMk/>
            <pc:sldMk cId="853138769" sldId="263"/>
            <ac:graphicFrameMk id="5" creationId="{EC30BDA3-347B-0FBA-7F64-344C07A13457}"/>
          </ac:graphicFrameMkLst>
        </pc:graphicFrameChg>
      </pc:sldChg>
      <pc:sldChg chg="del">
        <pc:chgData name="山田　俊樹" userId="S::oom2125001@stu.o-hara.ac.jp::d4e2ef2f-87dd-4163-8549-9a88047ce8da" providerId="AD" clId="Web-{A40FB25D-1C14-4C66-BBB0-EC03251CCA86}" dt="2022-09-25T12:47:58.388" v="24"/>
        <pc:sldMkLst>
          <pc:docMk/>
          <pc:sldMk cId="25580035" sldId="265"/>
        </pc:sldMkLst>
      </pc:sldChg>
      <pc:sldChg chg="del">
        <pc:chgData name="山田　俊樹" userId="S::oom2125001@stu.o-hara.ac.jp::d4e2ef2f-87dd-4163-8549-9a88047ce8da" providerId="AD" clId="Web-{A40FB25D-1C14-4C66-BBB0-EC03251CCA86}" dt="2022-09-25T12:47:51.231" v="22"/>
        <pc:sldMkLst>
          <pc:docMk/>
          <pc:sldMk cId="488061260" sldId="266"/>
        </pc:sldMkLst>
      </pc:sldChg>
      <pc:sldChg chg="del">
        <pc:chgData name="山田　俊樹" userId="S::oom2125001@stu.o-hara.ac.jp::d4e2ef2f-87dd-4163-8549-9a88047ce8da" providerId="AD" clId="Web-{A40FB25D-1C14-4C66-BBB0-EC03251CCA86}" dt="2022-09-25T12:47:51.231" v="23"/>
        <pc:sldMkLst>
          <pc:docMk/>
          <pc:sldMk cId="3735056637" sldId="267"/>
        </pc:sldMkLst>
      </pc:sldChg>
      <pc:sldChg chg="new">
        <pc:chgData name="山田　俊樹" userId="S::oom2125001@stu.o-hara.ac.jp::d4e2ef2f-87dd-4163-8549-9a88047ce8da" providerId="AD" clId="Web-{A40FB25D-1C14-4C66-BBB0-EC03251CCA86}" dt="2022-09-25T12:42:23.939" v="2"/>
        <pc:sldMkLst>
          <pc:docMk/>
          <pc:sldMk cId="1015285173" sldId="268"/>
        </pc:sldMkLst>
      </pc:sldChg>
      <pc:sldChg chg="new del">
        <pc:chgData name="山田　俊樹" userId="S::oom2125001@stu.o-hara.ac.jp::d4e2ef2f-87dd-4163-8549-9a88047ce8da" providerId="AD" clId="Web-{A40FB25D-1C14-4C66-BBB0-EC03251CCA86}" dt="2022-09-25T12:41:36.516" v="1"/>
        <pc:sldMkLst>
          <pc:docMk/>
          <pc:sldMk cId="1152372353" sldId="268"/>
        </pc:sldMkLst>
      </pc:sldChg>
    </pc:docChg>
  </pc:docChgLst>
  <pc:docChgLst>
    <pc:chgData name="山田　俊樹" userId="S::oom2125001@stu.o-hara.ac.jp::d4e2ef2f-87dd-4163-8549-9a88047ce8da" providerId="AD" clId="Web-{01D73EAE-B8B9-41BF-B593-C66A3BC89C56}"/>
    <pc:docChg chg="modSld addMainMaster delMainMaster">
      <pc:chgData name="山田　俊樹" userId="S::oom2125001@stu.o-hara.ac.jp::d4e2ef2f-87dd-4163-8549-9a88047ce8da" providerId="AD" clId="Web-{01D73EAE-B8B9-41BF-B593-C66A3BC89C56}" dt="2022-09-20T13:20:00.451" v="36" actId="20577"/>
      <pc:docMkLst>
        <pc:docMk/>
      </pc:docMkLst>
      <pc:sldChg chg="addSp delSp modSp mod setBg modClrScheme setClrOvrMap delDesignElem chgLayout">
        <pc:chgData name="山田　俊樹" userId="S::oom2125001@stu.o-hara.ac.jp::d4e2ef2f-87dd-4163-8549-9a88047ce8da" providerId="AD" clId="Web-{01D73EAE-B8B9-41BF-B593-C66A3BC89C56}" dt="2022-09-20T13:04:49.820" v="31"/>
        <pc:sldMkLst>
          <pc:docMk/>
          <pc:sldMk cId="1772272246" sldId="257"/>
        </pc:sldMkLst>
        <pc:spChg chg="mod ord">
          <ac:chgData name="山田　俊樹" userId="S::oom2125001@stu.o-hara.ac.jp::d4e2ef2f-87dd-4163-8549-9a88047ce8da" providerId="AD" clId="Web-{01D73EAE-B8B9-41BF-B593-C66A3BC89C56}" dt="2022-09-20T13:04:49.820" v="31"/>
          <ac:spMkLst>
            <pc:docMk/>
            <pc:sldMk cId="1772272246" sldId="257"/>
            <ac:spMk id="2" creationId="{90D10F9A-5A5D-0595-7DB1-1474A1E6E00D}"/>
          </ac:spMkLst>
        </pc:spChg>
        <pc:spChg chg="add">
          <ac:chgData name="山田　俊樹" userId="S::oom2125001@stu.o-hara.ac.jp::d4e2ef2f-87dd-4163-8549-9a88047ce8da" providerId="AD" clId="Web-{01D73EAE-B8B9-41BF-B593-C66A3BC89C56}" dt="2022-09-20T13:04:49.820" v="31"/>
          <ac:spMkLst>
            <pc:docMk/>
            <pc:sldMk cId="1772272246" sldId="257"/>
            <ac:spMk id="7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01D73EAE-B8B9-41BF-B593-C66A3BC89C56}" dt="2022-09-20T13:04:02.350" v="26"/>
          <ac:spMkLst>
            <pc:docMk/>
            <pc:sldMk cId="1772272246" sldId="257"/>
            <ac:spMk id="8" creationId="{621227B1-1586-4CEF-A0F1-E3C7FFBD4AB7}"/>
          </ac:spMkLst>
        </pc:spChg>
        <pc:spChg chg="add del">
          <ac:chgData name="山田　俊樹" userId="S::oom2125001@stu.o-hara.ac.jp::d4e2ef2f-87dd-4163-8549-9a88047ce8da" providerId="AD" clId="Web-{01D73EAE-B8B9-41BF-B593-C66A3BC89C56}" dt="2022-09-20T13:04:02.350" v="26"/>
          <ac:spMkLst>
            <pc:docMk/>
            <pc:sldMk cId="1772272246" sldId="257"/>
            <ac:spMk id="10" creationId="{FE409147-9C8A-4E37-878B-8EA26E28272F}"/>
          </ac:spMkLst>
        </pc:spChg>
        <pc:spChg chg="add">
          <ac:chgData name="山田　俊樹" userId="S::oom2125001@stu.o-hara.ac.jp::d4e2ef2f-87dd-4163-8549-9a88047ce8da" providerId="AD" clId="Web-{01D73EAE-B8B9-41BF-B593-C66A3BC89C56}" dt="2022-09-20T13:04:49.820" v="31"/>
          <ac:spMkLst>
            <pc:docMk/>
            <pc:sldMk cId="1772272246" sldId="257"/>
            <ac:spMk id="16" creationId="{AB58EF07-17C2-48CF-ABB0-EEF1F17CB8F0}"/>
          </ac:spMkLst>
        </pc:spChg>
        <pc:spChg chg="add">
          <ac:chgData name="山田　俊樹" userId="S::oom2125001@stu.o-hara.ac.jp::d4e2ef2f-87dd-4163-8549-9a88047ce8da" providerId="AD" clId="Web-{01D73EAE-B8B9-41BF-B593-C66A3BC89C56}" dt="2022-09-20T13:04:49.820" v="31"/>
          <ac:spMkLst>
            <pc:docMk/>
            <pc:sldMk cId="1772272246" sldId="257"/>
            <ac:spMk id="18" creationId="{AF2F604E-43BE-4DC3-B983-E071523364F8}"/>
          </ac:spMkLst>
        </pc:spChg>
        <pc:spChg chg="add">
          <ac:chgData name="山田　俊樹" userId="S::oom2125001@stu.o-hara.ac.jp::d4e2ef2f-87dd-4163-8549-9a88047ce8da" providerId="AD" clId="Web-{01D73EAE-B8B9-41BF-B593-C66A3BC89C56}" dt="2022-09-20T13:04:49.820" v="31"/>
          <ac:spMkLst>
            <pc:docMk/>
            <pc:sldMk cId="1772272246" sldId="257"/>
            <ac:spMk id="19" creationId="{08C9B587-E65E-4B52-B37C-ABEBB6E87928}"/>
          </ac:spMkLst>
        </pc:spChg>
        <pc:spChg chg="del">
          <ac:chgData name="山田　俊樹" userId="S::oom2125001@stu.o-hara.ac.jp::d4e2ef2f-87dd-4163-8549-9a88047ce8da" providerId="AD" clId="Web-{01D73EAE-B8B9-41BF-B593-C66A3BC89C56}" dt="2022-09-20T13:01:44.846" v="24"/>
          <ac:spMkLst>
            <pc:docMk/>
            <pc:sldMk cId="1772272246" sldId="257"/>
            <ac:spMk id="82" creationId="{0671A8AE-40A1-4631-A6B8-581AFF065482}"/>
          </ac:spMkLst>
        </pc:spChg>
        <pc:spChg chg="del">
          <ac:chgData name="山田　俊樹" userId="S::oom2125001@stu.o-hara.ac.jp::d4e2ef2f-87dd-4163-8549-9a88047ce8da" providerId="AD" clId="Web-{01D73EAE-B8B9-41BF-B593-C66A3BC89C56}" dt="2022-09-20T13:01:44.846" v="24"/>
          <ac:spMkLst>
            <pc:docMk/>
            <pc:sldMk cId="1772272246" sldId="257"/>
            <ac:spMk id="84" creationId="{AB58EF07-17C2-48CF-ABB0-EEF1F17CB8F0}"/>
          </ac:spMkLst>
        </pc:spChg>
        <pc:spChg chg="del">
          <ac:chgData name="山田　俊樹" userId="S::oom2125001@stu.o-hara.ac.jp::d4e2ef2f-87dd-4163-8549-9a88047ce8da" providerId="AD" clId="Web-{01D73EAE-B8B9-41BF-B593-C66A3BC89C56}" dt="2022-09-20T13:01:44.846" v="24"/>
          <ac:spMkLst>
            <pc:docMk/>
            <pc:sldMk cId="1772272246" sldId="257"/>
            <ac:spMk id="86" creationId="{AF2F604E-43BE-4DC3-B983-E071523364F8}"/>
          </ac:spMkLst>
        </pc:spChg>
        <pc:spChg chg="del">
          <ac:chgData name="山田　俊樹" userId="S::oom2125001@stu.o-hara.ac.jp::d4e2ef2f-87dd-4163-8549-9a88047ce8da" providerId="AD" clId="Web-{01D73EAE-B8B9-41BF-B593-C66A3BC89C56}" dt="2022-09-20T13:01:44.846" v="24"/>
          <ac:spMkLst>
            <pc:docMk/>
            <pc:sldMk cId="1772272246" sldId="257"/>
            <ac:spMk id="88" creationId="{08C9B587-E65E-4B52-B37C-ABEBB6E87928}"/>
          </ac:spMkLst>
        </pc:spChg>
        <pc:picChg chg="mod">
          <ac:chgData name="山田　俊樹" userId="S::oom2125001@stu.o-hara.ac.jp::d4e2ef2f-87dd-4163-8549-9a88047ce8da" providerId="AD" clId="Web-{01D73EAE-B8B9-41BF-B593-C66A3BC89C56}" dt="2022-09-20T13:04:49.820" v="31"/>
          <ac:picMkLst>
            <pc:docMk/>
            <pc:sldMk cId="1772272246" sldId="257"/>
            <ac:picMk id="3" creationId="{75232B41-B972-F91D-F2A4-D59B9E2AFD2C}"/>
          </ac:picMkLst>
        </pc:picChg>
      </pc:sldChg>
      <pc:sldChg chg="modSp mod modClrScheme chgLayout">
        <pc:chgData name="山田　俊樹" userId="S::oom2125001@stu.o-hara.ac.jp::d4e2ef2f-87dd-4163-8549-9a88047ce8da" providerId="AD" clId="Web-{01D73EAE-B8B9-41BF-B593-C66A3BC89C56}" dt="2022-09-20T13:04:02.350" v="26"/>
        <pc:sldMkLst>
          <pc:docMk/>
          <pc:sldMk cId="2465471366" sldId="258"/>
        </pc:sldMkLst>
        <pc:spChg chg="mod ord">
          <ac:chgData name="山田　俊樹" userId="S::oom2125001@stu.o-hara.ac.jp::d4e2ef2f-87dd-4163-8549-9a88047ce8da" providerId="AD" clId="Web-{01D73EAE-B8B9-41BF-B593-C66A3BC89C56}" dt="2022-09-20T13:04:02.350" v="26"/>
          <ac:spMkLst>
            <pc:docMk/>
            <pc:sldMk cId="2465471366" sldId="258"/>
            <ac:spMk id="2" creationId="{E40292E0-4F5B-0C89-B38F-B76C431CC836}"/>
          </ac:spMkLst>
        </pc:spChg>
        <pc:spChg chg="mod ord">
          <ac:chgData name="山田　俊樹" userId="S::oom2125001@stu.o-hara.ac.jp::d4e2ef2f-87dd-4163-8549-9a88047ce8da" providerId="AD" clId="Web-{01D73EAE-B8B9-41BF-B593-C66A3BC89C56}" dt="2022-09-20T13:04:02.350" v="26"/>
          <ac:spMkLst>
            <pc:docMk/>
            <pc:sldMk cId="2465471366" sldId="258"/>
            <ac:spMk id="3" creationId="{4CE1716F-F5D3-4A68-FCA8-E06513BEEB17}"/>
          </ac:spMkLst>
        </pc:spChg>
      </pc:sldChg>
      <pc:sldChg chg="modSp mod modClrScheme chgLayout">
        <pc:chgData name="山田　俊樹" userId="S::oom2125001@stu.o-hara.ac.jp::d4e2ef2f-87dd-4163-8549-9a88047ce8da" providerId="AD" clId="Web-{01D73EAE-B8B9-41BF-B593-C66A3BC89C56}" dt="2022-09-20T13:20:00.451" v="36" actId="20577"/>
        <pc:sldMkLst>
          <pc:docMk/>
          <pc:sldMk cId="3025070984" sldId="259"/>
        </pc:sldMkLst>
        <pc:spChg chg="mod ord">
          <ac:chgData name="山田　俊樹" userId="S::oom2125001@stu.o-hara.ac.jp::d4e2ef2f-87dd-4163-8549-9a88047ce8da" providerId="AD" clId="Web-{01D73EAE-B8B9-41BF-B593-C66A3BC89C56}" dt="2022-09-20T13:20:00.451" v="36" actId="20577"/>
          <ac:spMkLst>
            <pc:docMk/>
            <pc:sldMk cId="3025070984" sldId="259"/>
            <ac:spMk id="2" creationId="{99DFE41D-DFA1-80CD-06A6-8254F884A967}"/>
          </ac:spMkLst>
        </pc:spChg>
        <pc:spChg chg="mod ord">
          <ac:chgData name="山田　俊樹" userId="S::oom2125001@stu.o-hara.ac.jp::d4e2ef2f-87dd-4163-8549-9a88047ce8da" providerId="AD" clId="Web-{01D73EAE-B8B9-41BF-B593-C66A3BC89C56}" dt="2022-09-20T13:04:02.350" v="26"/>
          <ac:spMkLst>
            <pc:docMk/>
            <pc:sldMk cId="3025070984" sldId="259"/>
            <ac:spMk id="3" creationId="{FEB66CAD-4FDD-3491-DCAD-4AE4179A46B0}"/>
          </ac:spMkLst>
        </pc:spChg>
      </pc:sldChg>
      <pc:sldMasterChg chg="del delSldLayout">
        <pc:chgData name="山田　俊樹" userId="S::oom2125001@stu.o-hara.ac.jp::d4e2ef2f-87dd-4163-8549-9a88047ce8da" providerId="AD" clId="Web-{01D73EAE-B8B9-41BF-B593-C66A3BC89C56}" dt="2022-09-20T13:01:44.846" v="24"/>
        <pc:sldMasterMkLst>
          <pc:docMk/>
          <pc:sldMasterMk cId="2907289730" sldId="2147483648"/>
        </pc:sldMasterMkLst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3849106771" sldId="2147483649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2040515858" sldId="2147483650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4083904788" sldId="2147483651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1395402986" sldId="2147483652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797884901" sldId="2147483653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539588861" sldId="2147483654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2042860812" sldId="2147483655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3888451093" sldId="2147483656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2189387916" sldId="2147483657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2575747102" sldId="2147483658"/>
          </pc:sldLayoutMkLst>
        </pc:sldLayoutChg>
        <pc:sldLayoutChg chg="del">
          <pc:chgData name="山田　俊樹" userId="S::oom2125001@stu.o-hara.ac.jp::d4e2ef2f-87dd-4163-8549-9a88047ce8da" providerId="AD" clId="Web-{01D73EAE-B8B9-41BF-B593-C66A3BC89C56}" dt="2022-09-20T13:01:44.846" v="24"/>
          <pc:sldLayoutMkLst>
            <pc:docMk/>
            <pc:sldMasterMk cId="2907289730" sldId="2147483648"/>
            <pc:sldLayoutMk cId="2950866720" sldId="2147483659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01D73EAE-B8B9-41BF-B593-C66A3BC89C56}" dt="2022-09-20T13:04:02.350" v="26"/>
        <pc:sldMasterMkLst>
          <pc:docMk/>
          <pc:sldMasterMk cId="3905910372" sldId="2147483660"/>
        </pc:sldMasterMkLst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887240099" sldId="2147483661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2011082622" sldId="2147483662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1592131594" sldId="2147483663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3673380646" sldId="2147483664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2525132465" sldId="2147483665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669117487" sldId="2147483666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1200831171" sldId="2147483667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750217939" sldId="2147483668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913945645" sldId="2147483669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213323573" sldId="2147483670"/>
          </pc:sldLayoutMkLst>
        </pc:sldLayoutChg>
        <pc:sldLayoutChg chg="add del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3905910372" sldId="2147483660"/>
            <pc:sldLayoutMk cId="1974352613" sldId="2147483671"/>
          </pc:sldLayoutMkLst>
        </pc:sldLayoutChg>
      </pc:sldMasterChg>
      <pc:sldMasterChg chg="add addSldLayout modSldLayout">
        <pc:chgData name="山田　俊樹" userId="S::oom2125001@stu.o-hara.ac.jp::d4e2ef2f-87dd-4163-8549-9a88047ce8da" providerId="AD" clId="Web-{01D73EAE-B8B9-41BF-B593-C66A3BC89C56}" dt="2022-09-20T13:04:02.350" v="26"/>
        <pc:sldMasterMkLst>
          <pc:docMk/>
          <pc:sldMasterMk cId="1294720994" sldId="2147483672"/>
        </pc:sldMasterMkLst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2127092067" sldId="2147483673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2257678933" sldId="2147483674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1723156554" sldId="2147483675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3317949821" sldId="2147483676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1358789818" sldId="2147483677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4060539711" sldId="2147483678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722946586" sldId="2147483679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2614082772" sldId="2147483680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4069974285" sldId="2147483681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1515508437" sldId="2147483682"/>
          </pc:sldLayoutMkLst>
        </pc:sldLayoutChg>
        <pc:sldLayoutChg chg="add mod replId">
          <pc:chgData name="山田　俊樹" userId="S::oom2125001@stu.o-hara.ac.jp::d4e2ef2f-87dd-4163-8549-9a88047ce8da" providerId="AD" clId="Web-{01D73EAE-B8B9-41BF-B593-C66A3BC89C56}" dt="2022-09-20T13:04:02.350" v="26"/>
          <pc:sldLayoutMkLst>
            <pc:docMk/>
            <pc:sldMasterMk cId="1294720994" sldId="2147483672"/>
            <pc:sldLayoutMk cId="3629739908" sldId="2147483683"/>
          </pc:sldLayoutMkLst>
        </pc:sldLayoutChg>
      </pc:sldMasterChg>
    </pc:docChg>
  </pc:docChgLst>
  <pc:docChgLst>
    <pc:chgData name="山田　俊樹" userId="S::oom2125001@stu.o-hara.ac.jp::d4e2ef2f-87dd-4163-8549-9a88047ce8da" providerId="AD" clId="Web-{01EDE7D7-1121-4B4D-A5F0-AEF12183A2D6}"/>
    <pc:docChg chg="modSld">
      <pc:chgData name="山田　俊樹" userId="S::oom2125001@stu.o-hara.ac.jp::d4e2ef2f-87dd-4163-8549-9a88047ce8da" providerId="AD" clId="Web-{01EDE7D7-1121-4B4D-A5F0-AEF12183A2D6}" dt="2022-09-27T06:36:30.044" v="45" actId="1076"/>
      <pc:docMkLst>
        <pc:docMk/>
      </pc:docMkLst>
      <pc:sldChg chg="modSp">
        <pc:chgData name="山田　俊樹" userId="S::oom2125001@stu.o-hara.ac.jp::d4e2ef2f-87dd-4163-8549-9a88047ce8da" providerId="AD" clId="Web-{01EDE7D7-1121-4B4D-A5F0-AEF12183A2D6}" dt="2022-09-27T06:36:30.044" v="45" actId="1076"/>
        <pc:sldMkLst>
          <pc:docMk/>
          <pc:sldMk cId="4165246847" sldId="267"/>
        </pc:sldMkLst>
        <pc:spChg chg="mod">
          <ac:chgData name="山田　俊樹" userId="S::oom2125001@stu.o-hara.ac.jp::d4e2ef2f-87dd-4163-8549-9a88047ce8da" providerId="AD" clId="Web-{01EDE7D7-1121-4B4D-A5F0-AEF12183A2D6}" dt="2022-09-27T06:36:30.044" v="45" actId="1076"/>
          <ac:spMkLst>
            <pc:docMk/>
            <pc:sldMk cId="4165246847" sldId="267"/>
            <ac:spMk id="2" creationId="{63CEB487-280C-AECA-4016-843118FA64EE}"/>
          </ac:spMkLst>
        </pc:spChg>
      </pc:sldChg>
      <pc:sldChg chg="modSp">
        <pc:chgData name="山田　俊樹" userId="S::oom2125001@stu.o-hara.ac.jp::d4e2ef2f-87dd-4163-8549-9a88047ce8da" providerId="AD" clId="Web-{01EDE7D7-1121-4B4D-A5F0-AEF12183A2D6}" dt="2022-09-27T06:32:56.038" v="29" actId="1076"/>
        <pc:sldMkLst>
          <pc:docMk/>
          <pc:sldMk cId="491664404" sldId="269"/>
        </pc:sldMkLst>
        <pc:spChg chg="mod">
          <ac:chgData name="山田　俊樹" userId="S::oom2125001@stu.o-hara.ac.jp::d4e2ef2f-87dd-4163-8549-9a88047ce8da" providerId="AD" clId="Web-{01EDE7D7-1121-4B4D-A5F0-AEF12183A2D6}" dt="2022-09-27T06:32:56.038" v="29" actId="1076"/>
          <ac:spMkLst>
            <pc:docMk/>
            <pc:sldMk cId="491664404" sldId="269"/>
            <ac:spMk id="3" creationId="{00000000-0000-0000-0000-000000000000}"/>
          </ac:spMkLst>
        </pc:spChg>
      </pc:sldChg>
    </pc:docChg>
  </pc:docChgLst>
  <pc:docChgLst>
    <pc:chgData name="山田　俊樹" userId="S::oom2125001@stu.o-hara.ac.jp::d4e2ef2f-87dd-4163-8549-9a88047ce8da" providerId="AD" clId="Web-{180CB95F-68E7-42B8-887C-D9B184E22E52}"/>
    <pc:docChg chg="modSld">
      <pc:chgData name="山田　俊樹" userId="S::oom2125001@stu.o-hara.ac.jp::d4e2ef2f-87dd-4163-8549-9a88047ce8da" providerId="AD" clId="Web-{180CB95F-68E7-42B8-887C-D9B184E22E52}" dt="2022-09-27T07:06:21.404" v="8" actId="1076"/>
      <pc:docMkLst>
        <pc:docMk/>
      </pc:docMkLst>
      <pc:sldChg chg="modSp">
        <pc:chgData name="山田　俊樹" userId="S::oom2125001@stu.o-hara.ac.jp::d4e2ef2f-87dd-4163-8549-9a88047ce8da" providerId="AD" clId="Web-{180CB95F-68E7-42B8-887C-D9B184E22E52}" dt="2022-09-27T07:06:21.404" v="8" actId="1076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180CB95F-68E7-42B8-887C-D9B184E22E52}" dt="2022-09-27T07:06:21.404" v="8" actId="1076"/>
          <ac:spMkLst>
            <pc:docMk/>
            <pc:sldMk cId="853138769" sldId="263"/>
            <ac:spMk id="3" creationId="{00000000-0000-0000-0000-000000000000}"/>
          </ac:spMkLst>
        </pc:spChg>
      </pc:sldChg>
      <pc:sldChg chg="modSp">
        <pc:chgData name="山田　俊樹" userId="S::oom2125001@stu.o-hara.ac.jp::d4e2ef2f-87dd-4163-8549-9a88047ce8da" providerId="AD" clId="Web-{180CB95F-68E7-42B8-887C-D9B184E22E52}" dt="2022-09-27T07:06:08.107" v="7" actId="14100"/>
        <pc:sldMkLst>
          <pc:docMk/>
          <pc:sldMk cId="491664404" sldId="269"/>
        </pc:sldMkLst>
        <pc:spChg chg="mod">
          <ac:chgData name="山田　俊樹" userId="S::oom2125001@stu.o-hara.ac.jp::d4e2ef2f-87dd-4163-8549-9a88047ce8da" providerId="AD" clId="Web-{180CB95F-68E7-42B8-887C-D9B184E22E52}" dt="2022-09-27T07:06:08.107" v="7" actId="14100"/>
          <ac:spMkLst>
            <pc:docMk/>
            <pc:sldMk cId="491664404" sldId="269"/>
            <ac:spMk id="3" creationId="{00000000-0000-0000-0000-000000000000}"/>
          </ac:spMkLst>
        </pc:spChg>
      </pc:sldChg>
    </pc:docChg>
  </pc:docChgLst>
  <pc:docChgLst>
    <pc:chgData name="山田　俊樹" userId="S::oom2125001@stu.o-hara.ac.jp::d4e2ef2f-87dd-4163-8549-9a88047ce8da" providerId="AD" clId="Web-{3CAEA561-F8FA-4A75-8C92-ED3FE9EFF044}"/>
    <pc:docChg chg="modSld">
      <pc:chgData name="山田　俊樹" userId="S::oom2125001@stu.o-hara.ac.jp::d4e2ef2f-87dd-4163-8549-9a88047ce8da" providerId="AD" clId="Web-{3CAEA561-F8FA-4A75-8C92-ED3FE9EFF044}" dt="2022-09-25T11:26:24.447" v="59" actId="20577"/>
      <pc:docMkLst>
        <pc:docMk/>
      </pc:docMkLst>
      <pc:sldChg chg="modSp">
        <pc:chgData name="山田　俊樹" userId="S::oom2125001@stu.o-hara.ac.jp::d4e2ef2f-87dd-4163-8549-9a88047ce8da" providerId="AD" clId="Web-{3CAEA561-F8FA-4A75-8C92-ED3FE9EFF044}" dt="2022-09-25T11:26:24.447" v="59" actId="20577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3CAEA561-F8FA-4A75-8C92-ED3FE9EFF044}" dt="2022-09-25T11:26:24.447" v="59" actId="20577"/>
          <ac:spMkLst>
            <pc:docMk/>
            <pc:sldMk cId="853138769" sldId="263"/>
            <ac:spMk id="3" creationId="{00000000-0000-0000-0000-000000000000}"/>
          </ac:spMkLst>
        </pc:spChg>
      </pc:sldChg>
      <pc:sldChg chg="modSp">
        <pc:chgData name="山田　俊樹" userId="S::oom2125001@stu.o-hara.ac.jp::d4e2ef2f-87dd-4163-8549-9a88047ce8da" providerId="AD" clId="Web-{3CAEA561-F8FA-4A75-8C92-ED3FE9EFF044}" dt="2022-09-25T11:25:31.079" v="39"/>
        <pc:sldMkLst>
          <pc:docMk/>
          <pc:sldMk cId="32614414" sldId="264"/>
        </pc:sldMkLst>
        <pc:spChg chg="mod">
          <ac:chgData name="山田　俊樹" userId="S::oom2125001@stu.o-hara.ac.jp::d4e2ef2f-87dd-4163-8549-9a88047ce8da" providerId="AD" clId="Web-{3CAEA561-F8FA-4A75-8C92-ED3FE9EFF044}" dt="2022-09-25T11:24:52.141" v="36" actId="1076"/>
          <ac:spMkLst>
            <pc:docMk/>
            <pc:sldMk cId="32614414" sldId="264"/>
            <ac:spMk id="5" creationId="{8D6FEC38-457B-FAE5-6BB6-CECF89D96CAF}"/>
          </ac:spMkLst>
        </pc:spChg>
        <pc:spChg chg="mod">
          <ac:chgData name="山田　俊樹" userId="S::oom2125001@stu.o-hara.ac.jp::d4e2ef2f-87dd-4163-8549-9a88047ce8da" providerId="AD" clId="Web-{3CAEA561-F8FA-4A75-8C92-ED3FE9EFF044}" dt="2022-09-25T11:25:31.079" v="39"/>
          <ac:spMkLst>
            <pc:docMk/>
            <pc:sldMk cId="32614414" sldId="264"/>
            <ac:spMk id="6" creationId="{E0CD09FB-DCA6-9AEC-1298-4F72F5A8CEDB}"/>
          </ac:spMkLst>
        </pc:spChg>
        <pc:spChg chg="mod">
          <ac:chgData name="山田　俊樹" userId="S::oom2125001@stu.o-hara.ac.jp::d4e2ef2f-87dd-4163-8549-9a88047ce8da" providerId="AD" clId="Web-{3CAEA561-F8FA-4A75-8C92-ED3FE9EFF044}" dt="2022-09-25T11:25:16.876" v="37"/>
          <ac:spMkLst>
            <pc:docMk/>
            <pc:sldMk cId="32614414" sldId="264"/>
            <ac:spMk id="7" creationId="{708B3D95-E230-BBF7-CCD7-81B6B62C85E9}"/>
          </ac:spMkLst>
        </pc:spChg>
        <pc:spChg chg="mod">
          <ac:chgData name="山田　俊樹" userId="S::oom2125001@stu.o-hara.ac.jp::d4e2ef2f-87dd-4163-8549-9a88047ce8da" providerId="AD" clId="Web-{3CAEA561-F8FA-4A75-8C92-ED3FE9EFF044}" dt="2022-09-25T11:25:24.204" v="38"/>
          <ac:spMkLst>
            <pc:docMk/>
            <pc:sldMk cId="32614414" sldId="264"/>
            <ac:spMk id="9" creationId="{B9FAE9AA-0D03-2AC7-BF15-33788D14AA61}"/>
          </ac:spMkLst>
        </pc:spChg>
        <pc:spChg chg="mod">
          <ac:chgData name="山田　俊樹" userId="S::oom2125001@stu.o-hara.ac.jp::d4e2ef2f-87dd-4163-8549-9a88047ce8da" providerId="AD" clId="Web-{3CAEA561-F8FA-4A75-8C92-ED3FE9EFF044}" dt="2022-09-25T11:24:35.187" v="31" actId="1076"/>
          <ac:spMkLst>
            <pc:docMk/>
            <pc:sldMk cId="32614414" sldId="264"/>
            <ac:spMk id="10" creationId="{2F34E7E4-16C0-2C3A-891B-5F1C1969688D}"/>
          </ac:spMkLst>
        </pc:spChg>
        <pc:picChg chg="mod">
          <ac:chgData name="山田　俊樹" userId="S::oom2125001@stu.o-hara.ac.jp::d4e2ef2f-87dd-4163-8549-9a88047ce8da" providerId="AD" clId="Web-{3CAEA561-F8FA-4A75-8C92-ED3FE9EFF044}" dt="2022-09-25T11:18:43.724" v="2" actId="1076"/>
          <ac:picMkLst>
            <pc:docMk/>
            <pc:sldMk cId="32614414" sldId="264"/>
            <ac:picMk id="2" creationId="{8DD8AECF-8CAF-AC50-E700-08081B5FC946}"/>
          </ac:picMkLst>
        </pc:picChg>
      </pc:sldChg>
    </pc:docChg>
  </pc:docChgLst>
  <pc:docChgLst>
    <pc:chgData name="山田　俊樹" userId="S::oom2125001@stu.o-hara.ac.jp::d4e2ef2f-87dd-4163-8549-9a88047ce8da" providerId="AD" clId="Web-{6E0287BF-C25E-45D7-A433-ED915DF0212D}"/>
    <pc:docChg chg="addSld modSld">
      <pc:chgData name="山田　俊樹" userId="S::oom2125001@stu.o-hara.ac.jp::d4e2ef2f-87dd-4163-8549-9a88047ce8da" providerId="AD" clId="Web-{6E0287BF-C25E-45D7-A433-ED915DF0212D}" dt="2022-09-28T05:04:52.364" v="222" actId="20577"/>
      <pc:docMkLst>
        <pc:docMk/>
      </pc:docMkLst>
      <pc:sldChg chg="modSp">
        <pc:chgData name="山田　俊樹" userId="S::oom2125001@stu.o-hara.ac.jp::d4e2ef2f-87dd-4163-8549-9a88047ce8da" providerId="AD" clId="Web-{6E0287BF-C25E-45D7-A433-ED915DF0212D}" dt="2022-09-28T04:58:32.602" v="173" actId="20577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6E0287BF-C25E-45D7-A433-ED915DF0212D}" dt="2022-09-28T04:58:32.602" v="173" actId="20577"/>
          <ac:spMkLst>
            <pc:docMk/>
            <pc:sldMk cId="4007845107" sldId="260"/>
            <ac:spMk id="5" creationId="{B3DA5A76-5856-9B1F-7D2D-49693EFBB3AF}"/>
          </ac:spMkLst>
        </pc:spChg>
        <pc:spChg chg="mod">
          <ac:chgData name="山田　俊樹" userId="S::oom2125001@stu.o-hara.ac.jp::d4e2ef2f-87dd-4163-8549-9a88047ce8da" providerId="AD" clId="Web-{6E0287BF-C25E-45D7-A433-ED915DF0212D}" dt="2022-09-28T04:58:28.368" v="172" actId="20577"/>
          <ac:spMkLst>
            <pc:docMk/>
            <pc:sldMk cId="4007845107" sldId="260"/>
            <ac:spMk id="8" creationId="{389BE608-B5EB-8B50-9AE3-AD0609A989DE}"/>
          </ac:spMkLst>
        </pc:spChg>
      </pc:sldChg>
      <pc:sldChg chg="modSp">
        <pc:chgData name="山田　俊樹" userId="S::oom2125001@stu.o-hara.ac.jp::d4e2ef2f-87dd-4163-8549-9a88047ce8da" providerId="AD" clId="Web-{6E0287BF-C25E-45D7-A433-ED915DF0212D}" dt="2022-09-28T04:50:09.930" v="2" actId="20577"/>
        <pc:sldMkLst>
          <pc:docMk/>
          <pc:sldMk cId="1179408827" sldId="268"/>
        </pc:sldMkLst>
        <pc:spChg chg="mod">
          <ac:chgData name="山田　俊樹" userId="S::oom2125001@stu.o-hara.ac.jp::d4e2ef2f-87dd-4163-8549-9a88047ce8da" providerId="AD" clId="Web-{6E0287BF-C25E-45D7-A433-ED915DF0212D}" dt="2022-09-28T04:50:09.930" v="2" actId="20577"/>
          <ac:spMkLst>
            <pc:docMk/>
            <pc:sldMk cId="1179408827" sldId="268"/>
            <ac:spMk id="2" creationId="{775E382E-A909-5D82-B1D3-DB93A4D27E6B}"/>
          </ac:spMkLst>
        </pc:spChg>
      </pc:sldChg>
      <pc:sldChg chg="addSp modSp new">
        <pc:chgData name="山田　俊樹" userId="S::oom2125001@stu.o-hara.ac.jp::d4e2ef2f-87dd-4163-8549-9a88047ce8da" providerId="AD" clId="Web-{6E0287BF-C25E-45D7-A433-ED915DF0212D}" dt="2022-09-28T05:04:52.364" v="222" actId="20577"/>
        <pc:sldMkLst>
          <pc:docMk/>
          <pc:sldMk cId="217855367" sldId="271"/>
        </pc:sldMkLst>
        <pc:spChg chg="mod">
          <ac:chgData name="山田　俊樹" userId="S::oom2125001@stu.o-hara.ac.jp::d4e2ef2f-87dd-4163-8549-9a88047ce8da" providerId="AD" clId="Web-{6E0287BF-C25E-45D7-A433-ED915DF0212D}" dt="2022-09-28T05:04:52.364" v="222" actId="20577"/>
          <ac:spMkLst>
            <pc:docMk/>
            <pc:sldMk cId="217855367" sldId="271"/>
            <ac:spMk id="2" creationId="{566FF2ED-E8BD-8511-C28C-B07288C758FC}"/>
          </ac:spMkLst>
        </pc:spChg>
        <pc:spChg chg="mod">
          <ac:chgData name="山田　俊樹" userId="S::oom2125001@stu.o-hara.ac.jp::d4e2ef2f-87dd-4163-8549-9a88047ce8da" providerId="AD" clId="Web-{6E0287BF-C25E-45D7-A433-ED915DF0212D}" dt="2022-09-28T05:04:19.628" v="219" actId="1076"/>
          <ac:spMkLst>
            <pc:docMk/>
            <pc:sldMk cId="217855367" sldId="271"/>
            <ac:spMk id="3" creationId="{D4F767B1-2B1F-FA87-5A15-ACF2CB4162D5}"/>
          </ac:spMkLst>
        </pc:spChg>
        <pc:spChg chg="add mod">
          <ac:chgData name="山田　俊樹" userId="S::oom2125001@stu.o-hara.ac.jp::d4e2ef2f-87dd-4163-8549-9a88047ce8da" providerId="AD" clId="Web-{6E0287BF-C25E-45D7-A433-ED915DF0212D}" dt="2022-09-28T05:02:42.578" v="212" actId="1076"/>
          <ac:spMkLst>
            <pc:docMk/>
            <pc:sldMk cId="217855367" sldId="271"/>
            <ac:spMk id="4" creationId="{1D6B16C0-0180-CA83-8DF1-5330AC6B5784}"/>
          </ac:spMkLst>
        </pc:spChg>
      </pc:sldChg>
    </pc:docChg>
  </pc:docChgLst>
  <pc:docChgLst>
    <pc:chgData name="山田　俊樹" userId="S::oom2125001@stu.o-hara.ac.jp::d4e2ef2f-87dd-4163-8549-9a88047ce8da" providerId="AD" clId="Web-{08E6E486-DDE4-4D0E-87A4-DAA699FB0BCA}"/>
    <pc:docChg chg="addSld delSld modSld">
      <pc:chgData name="山田　俊樹" userId="S::oom2125001@stu.o-hara.ac.jp::d4e2ef2f-87dd-4163-8549-9a88047ce8da" providerId="AD" clId="Web-{08E6E486-DDE4-4D0E-87A4-DAA699FB0BCA}" dt="2022-09-14T07:11:04.772" v="103"/>
      <pc:docMkLst>
        <pc:docMk/>
      </pc:docMkLst>
      <pc:sldChg chg="del">
        <pc:chgData name="山田　俊樹" userId="S::oom2125001@stu.o-hara.ac.jp::d4e2ef2f-87dd-4163-8549-9a88047ce8da" providerId="AD" clId="Web-{08E6E486-DDE4-4D0E-87A4-DAA699FB0BCA}" dt="2022-09-14T06:54:49.979" v="2"/>
        <pc:sldMkLst>
          <pc:docMk/>
          <pc:sldMk cId="2128380218" sldId="256"/>
        </pc:sldMkLst>
      </pc:sldChg>
      <pc:sldChg chg="addSp delSp modSp new mod setBg addAnim setClrOvrMap">
        <pc:chgData name="山田　俊樹" userId="S::oom2125001@stu.o-hara.ac.jp::d4e2ef2f-87dd-4163-8549-9a88047ce8da" providerId="AD" clId="Web-{08E6E486-DDE4-4D0E-87A4-DAA699FB0BCA}" dt="2022-09-14T07:04:29.495" v="75" actId="1076"/>
        <pc:sldMkLst>
          <pc:docMk/>
          <pc:sldMk cId="1772272246" sldId="257"/>
        </pc:sldMkLst>
        <pc:spChg chg="mod ord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2" creationId="{90D10F9A-5A5D-0595-7DB1-1474A1E6E00D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6:55:45.277" v="9"/>
          <ac:spMkLst>
            <pc:docMk/>
            <pc:sldMk cId="1772272246" sldId="257"/>
            <ac:spMk id="3" creationId="{DC8CE2A3-E2D5-BC13-E485-70385B5ED1F2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6:55:45.246" v="8"/>
          <ac:spMkLst>
            <pc:docMk/>
            <pc:sldMk cId="1772272246" sldId="257"/>
            <ac:spMk id="9" creationId="{E49CC64F-7275-4E33-961B-0C5CDC439875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6:56:02.559" v="11"/>
          <ac:spMkLst>
            <pc:docMk/>
            <pc:sldMk cId="1772272246" sldId="257"/>
            <ac:spMk id="11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6:56:02.559" v="11"/>
          <ac:spMkLst>
            <pc:docMk/>
            <pc:sldMk cId="1772272246" sldId="257"/>
            <ac:spMk id="12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6:56:02.559" v="11"/>
          <ac:spMkLst>
            <pc:docMk/>
            <pc:sldMk cId="1772272246" sldId="257"/>
            <ac:spMk id="13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6:56:02.559" v="11"/>
          <ac:spMkLst>
            <pc:docMk/>
            <pc:sldMk cId="1772272246" sldId="257"/>
            <ac:spMk id="15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7:03:11.196" v="68"/>
          <ac:spMkLst>
            <pc:docMk/>
            <pc:sldMk cId="1772272246" sldId="257"/>
            <ac:spMk id="21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7:03:11.196" v="68"/>
          <ac:spMkLst>
            <pc:docMk/>
            <pc:sldMk cId="1772272246" sldId="257"/>
            <ac:spMk id="23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7:03:11.196" v="68"/>
          <ac:spMkLst>
            <pc:docMk/>
            <pc:sldMk cId="1772272246" sldId="257"/>
            <ac:spMk id="25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7:03:11.196" v="68"/>
          <ac:spMkLst>
            <pc:docMk/>
            <pc:sldMk cId="1772272246" sldId="257"/>
            <ac:spMk id="27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32" creationId="{3A930249-8242-4E2B-AF17-C01826488321}"/>
          </ac:spMkLst>
        </pc:spChg>
        <pc:spChg chg="add del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34" creationId="{A5BDD999-C5E1-4B3E-A710-768673819165}"/>
          </ac:spMkLst>
        </pc:spChg>
        <pc:spChg chg="add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39" creationId="{0671A8AE-40A1-4631-A6B8-581AFF065482}"/>
          </ac:spMkLst>
        </pc:spChg>
        <pc:spChg chg="add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41" creationId="{AB58EF07-17C2-48CF-ABB0-EEF1F17CB8F0}"/>
          </ac:spMkLst>
        </pc:spChg>
        <pc:spChg chg="add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43" creationId="{AF2F604E-43BE-4DC3-B983-E071523364F8}"/>
          </ac:spMkLst>
        </pc:spChg>
        <pc:spChg chg="add">
          <ac:chgData name="山田　俊樹" userId="S::oom2125001@stu.o-hara.ac.jp::d4e2ef2f-87dd-4163-8549-9a88047ce8da" providerId="AD" clId="Web-{08E6E486-DDE4-4D0E-87A4-DAA699FB0BCA}" dt="2022-09-14T07:04:04.901" v="74"/>
          <ac:spMkLst>
            <pc:docMk/>
            <pc:sldMk cId="1772272246" sldId="257"/>
            <ac:spMk id="45" creationId="{08C9B587-E65E-4B52-B37C-ABEBB6E87928}"/>
          </ac:spMkLst>
        </pc:spChg>
        <pc:picChg chg="add del mod">
          <ac:chgData name="山田　俊樹" userId="S::oom2125001@stu.o-hara.ac.jp::d4e2ef2f-87dd-4163-8549-9a88047ce8da" providerId="AD" clId="Web-{08E6E486-DDE4-4D0E-87A4-DAA699FB0BCA}" dt="2022-09-14T07:01:57.756" v="57"/>
          <ac:picMkLst>
            <pc:docMk/>
            <pc:sldMk cId="1772272246" sldId="257"/>
            <ac:picMk id="4" creationId="{746848FA-A8DE-85C9-06AA-48D9EEA1FB78}"/>
          </ac:picMkLst>
        </pc:picChg>
        <pc:picChg chg="add del">
          <ac:chgData name="山田　俊樹" userId="S::oom2125001@stu.o-hara.ac.jp::d4e2ef2f-87dd-4163-8549-9a88047ce8da" providerId="AD" clId="Web-{08E6E486-DDE4-4D0E-87A4-DAA699FB0BCA}" dt="2022-09-14T06:55:45.246" v="8"/>
          <ac:picMkLst>
            <pc:docMk/>
            <pc:sldMk cId="1772272246" sldId="257"/>
            <ac:picMk id="5" creationId="{6F134A06-7244-84F9-DDA5-C46E186D281E}"/>
          </ac:picMkLst>
        </pc:picChg>
        <pc:picChg chg="add mod modCrop">
          <ac:chgData name="山田　俊樹" userId="S::oom2125001@stu.o-hara.ac.jp::d4e2ef2f-87dd-4163-8549-9a88047ce8da" providerId="AD" clId="Web-{08E6E486-DDE4-4D0E-87A4-DAA699FB0BCA}" dt="2022-09-14T07:04:29.495" v="75" actId="1076"/>
          <ac:picMkLst>
            <pc:docMk/>
            <pc:sldMk cId="1772272246" sldId="257"/>
            <ac:picMk id="6" creationId="{2333DEF2-6FEC-75EB-E831-DB1696CDD279}"/>
          </ac:picMkLst>
        </pc:picChg>
        <pc:picChg chg="add del">
          <ac:chgData name="山田　俊樹" userId="S::oom2125001@stu.o-hara.ac.jp::d4e2ef2f-87dd-4163-8549-9a88047ce8da" providerId="AD" clId="Web-{08E6E486-DDE4-4D0E-87A4-DAA699FB0BCA}" dt="2022-09-14T06:55:54.153" v="10"/>
          <ac:picMkLst>
            <pc:docMk/>
            <pc:sldMk cId="1772272246" sldId="257"/>
            <ac:picMk id="14" creationId="{BFEF4BC5-AD07-0626-EE46-C2DA5424CD10}"/>
          </ac:picMkLst>
        </pc:picChg>
        <pc:picChg chg="add del mod">
          <ac:chgData name="山田　俊樹" userId="S::oom2125001@stu.o-hara.ac.jp::d4e2ef2f-87dd-4163-8549-9a88047ce8da" providerId="AD" clId="Web-{08E6E486-DDE4-4D0E-87A4-DAA699FB0BCA}" dt="2022-09-14T07:03:21.571" v="70"/>
          <ac:picMkLst>
            <pc:docMk/>
            <pc:sldMk cId="1772272246" sldId="257"/>
            <ac:picMk id="17" creationId="{009EC817-599B-977C-357F-0D29393488D8}"/>
          </ac:picMkLst>
        </pc:picChg>
      </pc:sldChg>
      <pc:sldChg chg="addSp modSp new del">
        <pc:chgData name="山田　俊樹" userId="S::oom2125001@stu.o-hara.ac.jp::d4e2ef2f-87dd-4163-8549-9a88047ce8da" providerId="AD" clId="Web-{08E6E486-DDE4-4D0E-87A4-DAA699FB0BCA}" dt="2022-09-14T07:01:38.881" v="51"/>
        <pc:sldMkLst>
          <pc:docMk/>
          <pc:sldMk cId="2012379152" sldId="258"/>
        </pc:sldMkLst>
        <pc:picChg chg="add mod">
          <ac:chgData name="山田　俊樹" userId="S::oom2125001@stu.o-hara.ac.jp::d4e2ef2f-87dd-4163-8549-9a88047ce8da" providerId="AD" clId="Web-{08E6E486-DDE4-4D0E-87A4-DAA699FB0BCA}" dt="2022-09-14T07:01:35.428" v="48" actId="1076"/>
          <ac:picMkLst>
            <pc:docMk/>
            <pc:sldMk cId="2012379152" sldId="258"/>
            <ac:picMk id="2" creationId="{0C0F8C25-03FD-BD4F-518E-B0A3D952441A}"/>
          </ac:picMkLst>
        </pc:picChg>
        <pc:picChg chg="add mod modCrop">
          <ac:chgData name="山田　俊樹" userId="S::oom2125001@stu.o-hara.ac.jp::d4e2ef2f-87dd-4163-8549-9a88047ce8da" providerId="AD" clId="Web-{08E6E486-DDE4-4D0E-87A4-DAA699FB0BCA}" dt="2022-09-14T07:01:36.162" v="50" actId="1076"/>
          <ac:picMkLst>
            <pc:docMk/>
            <pc:sldMk cId="2012379152" sldId="258"/>
            <ac:picMk id="3" creationId="{84CF8BC4-1B29-FBA4-54D7-C55BCDDFEAE1}"/>
          </ac:picMkLst>
        </pc:picChg>
      </pc:sldChg>
      <pc:sldChg chg="new del">
        <pc:chgData name="山田　俊樹" userId="S::oom2125001@stu.o-hara.ac.jp::d4e2ef2f-87dd-4163-8549-9a88047ce8da" providerId="AD" clId="Web-{08E6E486-DDE4-4D0E-87A4-DAA699FB0BCA}" dt="2022-09-14T07:04:52.183" v="78"/>
        <pc:sldMkLst>
          <pc:docMk/>
          <pc:sldMk cId="3214646907" sldId="258"/>
        </pc:sldMkLst>
      </pc:sldChg>
      <pc:sldChg chg="new del">
        <pc:chgData name="山田　俊樹" userId="S::oom2125001@stu.o-hara.ac.jp::d4e2ef2f-87dd-4163-8549-9a88047ce8da" providerId="AD" clId="Web-{08E6E486-DDE4-4D0E-87A4-DAA699FB0BCA}" dt="2022-09-14T07:10:09.883" v="89"/>
        <pc:sldMkLst>
          <pc:docMk/>
          <pc:sldMk cId="2260823861" sldId="259"/>
        </pc:sldMkLst>
      </pc:sldChg>
      <pc:sldChg chg="new del">
        <pc:chgData name="山田　俊樹" userId="S::oom2125001@stu.o-hara.ac.jp::d4e2ef2f-87dd-4163-8549-9a88047ce8da" providerId="AD" clId="Web-{08E6E486-DDE4-4D0E-87A4-DAA699FB0BCA}" dt="2022-09-14T07:10:09.883" v="88"/>
        <pc:sldMkLst>
          <pc:docMk/>
          <pc:sldMk cId="1322665580" sldId="260"/>
        </pc:sldMkLst>
      </pc:sldChg>
      <pc:sldChg chg="new del">
        <pc:chgData name="山田　俊樹" userId="S::oom2125001@stu.o-hara.ac.jp::d4e2ef2f-87dd-4163-8549-9a88047ce8da" providerId="AD" clId="Web-{08E6E486-DDE4-4D0E-87A4-DAA699FB0BCA}" dt="2022-09-14T07:10:09.883" v="87"/>
        <pc:sldMkLst>
          <pc:docMk/>
          <pc:sldMk cId="1014917237" sldId="261"/>
        </pc:sldMkLst>
      </pc:sldChg>
      <pc:sldChg chg="new del">
        <pc:chgData name="山田　俊樹" userId="S::oom2125001@stu.o-hara.ac.jp::d4e2ef2f-87dd-4163-8549-9a88047ce8da" providerId="AD" clId="Web-{08E6E486-DDE4-4D0E-87A4-DAA699FB0BCA}" dt="2022-09-14T07:10:09.883" v="86"/>
        <pc:sldMkLst>
          <pc:docMk/>
          <pc:sldMk cId="177991231" sldId="262"/>
        </pc:sldMkLst>
      </pc:sldChg>
      <pc:sldChg chg="modSp new del">
        <pc:chgData name="山田　俊樹" userId="S::oom2125001@stu.o-hara.ac.jp::d4e2ef2f-87dd-4163-8549-9a88047ce8da" providerId="AD" clId="Web-{08E6E486-DDE4-4D0E-87A4-DAA699FB0BCA}" dt="2022-09-14T07:11:04.772" v="103"/>
        <pc:sldMkLst>
          <pc:docMk/>
          <pc:sldMk cId="1617508575" sldId="263"/>
        </pc:sldMkLst>
        <pc:spChg chg="mod">
          <ac:chgData name="山田　俊樹" userId="S::oom2125001@stu.o-hara.ac.jp::d4e2ef2f-87dd-4163-8549-9a88047ce8da" providerId="AD" clId="Web-{08E6E486-DDE4-4D0E-87A4-DAA699FB0BCA}" dt="2022-09-14T07:10:56.100" v="102" actId="20577"/>
          <ac:spMkLst>
            <pc:docMk/>
            <pc:sldMk cId="1617508575" sldId="263"/>
            <ac:spMk id="2" creationId="{02D8D9F0-973E-A5E3-E0BD-9EDD49010B08}"/>
          </ac:spMkLst>
        </pc:spChg>
        <pc:spChg chg="mod">
          <ac:chgData name="山田　俊樹" userId="S::oom2125001@stu.o-hara.ac.jp::d4e2ef2f-87dd-4163-8549-9a88047ce8da" providerId="AD" clId="Web-{08E6E486-DDE4-4D0E-87A4-DAA699FB0BCA}" dt="2022-09-14T07:10:46.506" v="93" actId="20577"/>
          <ac:spMkLst>
            <pc:docMk/>
            <pc:sldMk cId="1617508575" sldId="263"/>
            <ac:spMk id="3" creationId="{68821B10-E076-2AFA-9203-7A7B1F4818CB}"/>
          </ac:spMkLst>
        </pc:spChg>
      </pc:sldChg>
    </pc:docChg>
  </pc:docChgLst>
  <pc:docChgLst>
    <pc:chgData name="山田　俊樹" userId="S::oom2125001@stu.o-hara.ac.jp::d4e2ef2f-87dd-4163-8549-9a88047ce8da" providerId="AD" clId="Web-{C5F888C0-EA5D-48B5-9C0C-0CF90976B5A8}"/>
    <pc:docChg chg="addSld modSld">
      <pc:chgData name="山田　俊樹" userId="S::oom2125001@stu.o-hara.ac.jp::d4e2ef2f-87dd-4163-8549-9a88047ce8da" providerId="AD" clId="Web-{C5F888C0-EA5D-48B5-9C0C-0CF90976B5A8}" dt="2022-09-22T06:50:46.857" v="24" actId="1076"/>
      <pc:docMkLst>
        <pc:docMk/>
      </pc:docMkLst>
      <pc:sldChg chg="modSp">
        <pc:chgData name="山田　俊樹" userId="S::oom2125001@stu.o-hara.ac.jp::d4e2ef2f-87dd-4163-8549-9a88047ce8da" providerId="AD" clId="Web-{C5F888C0-EA5D-48B5-9C0C-0CF90976B5A8}" dt="2022-09-22T06:50:46.857" v="24" actId="1076"/>
        <pc:sldMkLst>
          <pc:docMk/>
          <pc:sldMk cId="3025070984" sldId="259"/>
        </pc:sldMkLst>
        <pc:spChg chg="mod">
          <ac:chgData name="山田　俊樹" userId="S::oom2125001@stu.o-hara.ac.jp::d4e2ef2f-87dd-4163-8549-9a88047ce8da" providerId="AD" clId="Web-{C5F888C0-EA5D-48B5-9C0C-0CF90976B5A8}" dt="2022-09-22T06:50:46.857" v="24" actId="1076"/>
          <ac:spMkLst>
            <pc:docMk/>
            <pc:sldMk cId="3025070984" sldId="259"/>
            <ac:spMk id="2" creationId="{99DFE41D-DFA1-80CD-06A6-8254F884A967}"/>
          </ac:spMkLst>
        </pc:spChg>
        <pc:picChg chg="mod">
          <ac:chgData name="山田　俊樹" userId="S::oom2125001@stu.o-hara.ac.jp::d4e2ef2f-87dd-4163-8549-9a88047ce8da" providerId="AD" clId="Web-{C5F888C0-EA5D-48B5-9C0C-0CF90976B5A8}" dt="2022-09-22T06:50:39.107" v="23" actId="1076"/>
          <ac:picMkLst>
            <pc:docMk/>
            <pc:sldMk cId="3025070984" sldId="259"/>
            <ac:picMk id="7" creationId="{2ECA1F17-A255-1548-449C-011CA6376562}"/>
          </ac:picMkLst>
        </pc:picChg>
      </pc:sldChg>
      <pc:sldChg chg="modSp new">
        <pc:chgData name="山田　俊樹" userId="S::oom2125001@stu.o-hara.ac.jp::d4e2ef2f-87dd-4163-8549-9a88047ce8da" providerId="AD" clId="Web-{C5F888C0-EA5D-48B5-9C0C-0CF90976B5A8}" dt="2022-09-22T06:42:12.169" v="1" actId="20577"/>
        <pc:sldMkLst>
          <pc:docMk/>
          <pc:sldMk cId="25580035" sldId="265"/>
        </pc:sldMkLst>
        <pc:spChg chg="mod">
          <ac:chgData name="山田　俊樹" userId="S::oom2125001@stu.o-hara.ac.jp::d4e2ef2f-87dd-4163-8549-9a88047ce8da" providerId="AD" clId="Web-{C5F888C0-EA5D-48B5-9C0C-0CF90976B5A8}" dt="2022-09-22T06:42:12.169" v="1" actId="20577"/>
          <ac:spMkLst>
            <pc:docMk/>
            <pc:sldMk cId="25580035" sldId="265"/>
            <ac:spMk id="3" creationId="{27F7AB68-65AB-6102-6B21-22FB714F88C8}"/>
          </ac:spMkLst>
        </pc:spChg>
      </pc:sldChg>
    </pc:docChg>
  </pc:docChgLst>
  <pc:docChgLst>
    <pc:chgData name="山田　俊樹" userId="S::oom2125001@stu.o-hara.ac.jp::d4e2ef2f-87dd-4163-8549-9a88047ce8da" providerId="AD" clId="Web-{87A37484-3535-49F5-86F9-79DACB97A684}"/>
    <pc:docChg chg="modSld">
      <pc:chgData name="山田　俊樹" userId="S::oom2125001@stu.o-hara.ac.jp::d4e2ef2f-87dd-4163-8549-9a88047ce8da" providerId="AD" clId="Web-{87A37484-3535-49F5-86F9-79DACB97A684}" dt="2022-09-21T07:36:55.485" v="0" actId="1076"/>
      <pc:docMkLst>
        <pc:docMk/>
      </pc:docMkLst>
      <pc:sldChg chg="modSp">
        <pc:chgData name="山田　俊樹" userId="S::oom2125001@stu.o-hara.ac.jp::d4e2ef2f-87dd-4163-8549-9a88047ce8da" providerId="AD" clId="Web-{87A37484-3535-49F5-86F9-79DACB97A684}" dt="2022-09-21T07:36:55.485" v="0" actId="1076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87A37484-3535-49F5-86F9-79DACB97A684}" dt="2022-09-21T07:36:55.485" v="0" actId="1076"/>
          <ac:spMkLst>
            <pc:docMk/>
            <pc:sldMk cId="4007845107" sldId="260"/>
            <ac:spMk id="2" creationId="{9CE76B92-9CEB-57FB-45D6-9B337C254C30}"/>
          </ac:spMkLst>
        </pc:spChg>
      </pc:sldChg>
    </pc:docChg>
  </pc:docChgLst>
  <pc:docChgLst>
    <pc:chgData name="山田　俊樹" userId="S::oom2125001@stu.o-hara.ac.jp::d4e2ef2f-87dd-4163-8549-9a88047ce8da" providerId="AD" clId="Web-{0359BFEF-2A7C-4261-A41C-0A93DCCF874B}"/>
    <pc:docChg chg="modSld">
      <pc:chgData name="山田　俊樹" userId="S::oom2125001@stu.o-hara.ac.jp::d4e2ef2f-87dd-4163-8549-9a88047ce8da" providerId="AD" clId="Web-{0359BFEF-2A7C-4261-A41C-0A93DCCF874B}" dt="2022-09-28T05:46:40.540" v="17" actId="1076"/>
      <pc:docMkLst>
        <pc:docMk/>
      </pc:docMkLst>
      <pc:sldChg chg="modSp">
        <pc:chgData name="山田　俊樹" userId="S::oom2125001@stu.o-hara.ac.jp::d4e2ef2f-87dd-4163-8549-9a88047ce8da" providerId="AD" clId="Web-{0359BFEF-2A7C-4261-A41C-0A93DCCF874B}" dt="2022-09-28T05:46:40.540" v="17" actId="1076"/>
        <pc:sldMkLst>
          <pc:docMk/>
          <pc:sldMk cId="3025070984" sldId="259"/>
        </pc:sldMkLst>
        <pc:picChg chg="mod">
          <ac:chgData name="山田　俊樹" userId="S::oom2125001@stu.o-hara.ac.jp::d4e2ef2f-87dd-4163-8549-9a88047ce8da" providerId="AD" clId="Web-{0359BFEF-2A7C-4261-A41C-0A93DCCF874B}" dt="2022-09-28T05:46:40.540" v="17" actId="1076"/>
          <ac:picMkLst>
            <pc:docMk/>
            <pc:sldMk cId="3025070984" sldId="259"/>
            <ac:picMk id="7" creationId="{2ECA1F17-A255-1548-449C-011CA6376562}"/>
          </ac:picMkLst>
        </pc:picChg>
      </pc:sldChg>
      <pc:sldChg chg="modSp">
        <pc:chgData name="山田　俊樹" userId="S::oom2125001@stu.o-hara.ac.jp::d4e2ef2f-87dd-4163-8549-9a88047ce8da" providerId="AD" clId="Web-{0359BFEF-2A7C-4261-A41C-0A93DCCF874B}" dt="2022-09-28T05:46:24.305" v="16" actId="20577"/>
        <pc:sldMkLst>
          <pc:docMk/>
          <pc:sldMk cId="217855367" sldId="271"/>
        </pc:sldMkLst>
        <pc:spChg chg="mod">
          <ac:chgData name="山田　俊樹" userId="S::oom2125001@stu.o-hara.ac.jp::d4e2ef2f-87dd-4163-8549-9a88047ce8da" providerId="AD" clId="Web-{0359BFEF-2A7C-4261-A41C-0A93DCCF874B}" dt="2022-09-28T05:46:24.305" v="16" actId="20577"/>
          <ac:spMkLst>
            <pc:docMk/>
            <pc:sldMk cId="217855367" sldId="271"/>
            <ac:spMk id="3" creationId="{D4F767B1-2B1F-FA87-5A15-ACF2CB4162D5}"/>
          </ac:spMkLst>
        </pc:spChg>
      </pc:sldChg>
    </pc:docChg>
  </pc:docChgLst>
  <pc:docChgLst>
    <pc:chgData name="山田　俊樹" userId="S::oom2125001@stu.o-hara.ac.jp::d4e2ef2f-87dd-4163-8549-9a88047ce8da" providerId="AD" clId="Web-{6F25CA67-CAAF-44E3-8EC0-0B25C87DEA9D}"/>
    <pc:docChg chg="addSld delSld modSld">
      <pc:chgData name="山田　俊樹" userId="S::oom2125001@stu.o-hara.ac.jp::d4e2ef2f-87dd-4163-8549-9a88047ce8da" providerId="AD" clId="Web-{6F25CA67-CAAF-44E3-8EC0-0B25C87DEA9D}" dt="2022-09-20T12:38:28.596" v="3" actId="20577"/>
      <pc:docMkLst>
        <pc:docMk/>
      </pc:docMkLst>
      <pc:sldChg chg="new del">
        <pc:chgData name="山田　俊樹" userId="S::oom2125001@stu.o-hara.ac.jp::d4e2ef2f-87dd-4163-8549-9a88047ce8da" providerId="AD" clId="Web-{6F25CA67-CAAF-44E3-8EC0-0B25C87DEA9D}" dt="2022-09-20T12:38:14.893" v="1"/>
        <pc:sldMkLst>
          <pc:docMk/>
          <pc:sldMk cId="1860524846" sldId="258"/>
        </pc:sldMkLst>
      </pc:sldChg>
      <pc:sldChg chg="modSp new">
        <pc:chgData name="山田　俊樹" userId="S::oom2125001@stu.o-hara.ac.jp::d4e2ef2f-87dd-4163-8549-9a88047ce8da" providerId="AD" clId="Web-{6F25CA67-CAAF-44E3-8EC0-0B25C87DEA9D}" dt="2022-09-20T12:38:28.596" v="3" actId="20577"/>
        <pc:sldMkLst>
          <pc:docMk/>
          <pc:sldMk cId="2465471366" sldId="258"/>
        </pc:sldMkLst>
        <pc:spChg chg="mod">
          <ac:chgData name="山田　俊樹" userId="S::oom2125001@stu.o-hara.ac.jp::d4e2ef2f-87dd-4163-8549-9a88047ce8da" providerId="AD" clId="Web-{6F25CA67-CAAF-44E3-8EC0-0B25C87DEA9D}" dt="2022-09-20T12:38:28.596" v="3" actId="20577"/>
          <ac:spMkLst>
            <pc:docMk/>
            <pc:sldMk cId="2465471366" sldId="258"/>
            <ac:spMk id="2" creationId="{E40292E0-4F5B-0C89-B38F-B76C431CC836}"/>
          </ac:spMkLst>
        </pc:spChg>
      </pc:sldChg>
    </pc:docChg>
  </pc:docChgLst>
  <pc:docChgLst>
    <pc:chgData name="山田　俊樹" userId="S::oom2125001@stu.o-hara.ac.jp::d4e2ef2f-87dd-4163-8549-9a88047ce8da" providerId="AD" clId="Web-{B22D55D5-EA9A-4FD7-8CA1-79A3B3A96CC1}"/>
    <pc:docChg chg="modSld addMainMaster delMainMaster">
      <pc:chgData name="山田　俊樹" userId="S::oom2125001@stu.o-hara.ac.jp::d4e2ef2f-87dd-4163-8549-9a88047ce8da" providerId="AD" clId="Web-{B22D55D5-EA9A-4FD7-8CA1-79A3B3A96CC1}" dt="2022-09-28T05:26:55.530" v="116" actId="1076"/>
      <pc:docMkLst>
        <pc:docMk/>
      </pc:docMkLst>
      <pc:sldChg chg="addSp delSp modSp mod modClrScheme delDesignElem chgLayout">
        <pc:chgData name="山田　俊樹" userId="S::oom2125001@stu.o-hara.ac.jp::d4e2ef2f-87dd-4163-8549-9a88047ce8da" providerId="AD" clId="Web-{B22D55D5-EA9A-4FD7-8CA1-79A3B3A96CC1}" dt="2022-09-28T05:20:22.469" v="62" actId="1076"/>
        <pc:sldMkLst>
          <pc:docMk/>
          <pc:sldMk cId="1772272246" sldId="257"/>
        </pc:sldMkLst>
        <pc:spChg chg="mod ord">
          <ac:chgData name="山田　俊樹" userId="S::oom2125001@stu.o-hara.ac.jp::d4e2ef2f-87dd-4163-8549-9a88047ce8da" providerId="AD" clId="Web-{B22D55D5-EA9A-4FD7-8CA1-79A3B3A96CC1}" dt="2022-09-28T05:20:22.469" v="62" actId="1076"/>
          <ac:spMkLst>
            <pc:docMk/>
            <pc:sldMk cId="1772272246" sldId="257"/>
            <ac:spMk id="2" creationId="{90D10F9A-5A5D-0595-7DB1-1474A1E6E00D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1772272246" sldId="257"/>
            <ac:spMk id="7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1772272246" sldId="257"/>
            <ac:spMk id="16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1772272246" sldId="257"/>
            <ac:spMk id="18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1772272246" sldId="257"/>
            <ac:spMk id="19" creationId="{08C9B587-E65E-4B52-B37C-ABEBB6E87928}"/>
          </ac:spMkLst>
        </pc:spChg>
      </pc:sldChg>
      <pc:sldChg chg="addSp delSp modSp mod modClrScheme delDesignElem chgLayout">
        <pc:chgData name="山田　俊樹" userId="S::oom2125001@stu.o-hara.ac.jp::d4e2ef2f-87dd-4163-8549-9a88047ce8da" providerId="AD" clId="Web-{B22D55D5-EA9A-4FD7-8CA1-79A3B3A96CC1}" dt="2022-09-28T05:10:18.574" v="35" actId="1076"/>
        <pc:sldMkLst>
          <pc:docMk/>
          <pc:sldMk cId="3025070984" sldId="259"/>
        </pc:sldMkLst>
        <pc:spChg chg="mod ord">
          <ac:chgData name="山田　俊樹" userId="S::oom2125001@stu.o-hara.ac.jp::d4e2ef2f-87dd-4163-8549-9a88047ce8da" providerId="AD" clId="Web-{B22D55D5-EA9A-4FD7-8CA1-79A3B3A96CC1}" dt="2022-09-28T05:10:18.574" v="35" actId="1076"/>
          <ac:spMkLst>
            <pc:docMk/>
            <pc:sldMk cId="3025070984" sldId="259"/>
            <ac:spMk id="2" creationId="{99DFE41D-DFA1-80CD-06A6-8254F884A967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3025070984" sldId="259"/>
            <ac:spMk id="40" creationId="{1ED8053C-AF28-403A-90F2-67A100EDECE4}"/>
          </ac:spMkLst>
        </pc:spChg>
        <pc:grpChg chg="add del">
          <ac:chgData name="山田　俊樹" userId="S::oom2125001@stu.o-hara.ac.jp::d4e2ef2f-87dd-4163-8549-9a88047ce8da" providerId="AD" clId="Web-{B22D55D5-EA9A-4FD7-8CA1-79A3B3A96CC1}" dt="2022-09-28T05:08:46.883" v="20"/>
          <ac:grpSpMkLst>
            <pc:docMk/>
            <pc:sldMk cId="3025070984" sldId="259"/>
            <ac:grpSpMk id="42" creationId="{F73EE64F-16AA-4E92-AC75-26714B95F45B}"/>
          </ac:grpSpMkLst>
        </pc:grpChg>
        <pc:picChg chg="mod">
          <ac:chgData name="山田　俊樹" userId="S::oom2125001@stu.o-hara.ac.jp::d4e2ef2f-87dd-4163-8549-9a88047ce8da" providerId="AD" clId="Web-{B22D55D5-EA9A-4FD7-8CA1-79A3B3A96CC1}" dt="2022-09-28T05:10:14.011" v="34" actId="1076"/>
          <ac:picMkLst>
            <pc:docMk/>
            <pc:sldMk cId="3025070984" sldId="259"/>
            <ac:picMk id="7" creationId="{2ECA1F17-A255-1548-449C-011CA6376562}"/>
          </ac:picMkLst>
        </pc:picChg>
      </pc:sldChg>
      <pc:sldChg chg="mod modClrScheme chgLayout">
        <pc:chgData name="山田　俊樹" userId="S::oom2125001@stu.o-hara.ac.jp::d4e2ef2f-87dd-4163-8549-9a88047ce8da" providerId="AD" clId="Web-{B22D55D5-EA9A-4FD7-8CA1-79A3B3A96CC1}" dt="2022-09-28T05:08:46.883" v="20"/>
        <pc:sldMkLst>
          <pc:docMk/>
          <pc:sldMk cId="4007845107" sldId="260"/>
        </pc:sldMkLst>
      </pc:sldChg>
      <pc:sldChg chg="modSp mod modClrScheme chgLayout">
        <pc:chgData name="山田　俊樹" userId="S::oom2125001@stu.o-hara.ac.jp::d4e2ef2f-87dd-4163-8549-9a88047ce8da" providerId="AD" clId="Web-{B22D55D5-EA9A-4FD7-8CA1-79A3B3A96CC1}" dt="2022-09-28T05:19:20.030" v="59" actId="20577"/>
        <pc:sldMkLst>
          <pc:docMk/>
          <pc:sldMk cId="853138769" sldId="263"/>
        </pc:sldMkLst>
        <pc:spChg chg="mod ord">
          <ac:chgData name="山田　俊樹" userId="S::oom2125001@stu.o-hara.ac.jp::d4e2ef2f-87dd-4163-8549-9a88047ce8da" providerId="AD" clId="Web-{B22D55D5-EA9A-4FD7-8CA1-79A3B3A96CC1}" dt="2022-09-28T05:19:20.030" v="59" actId="20577"/>
          <ac:spMkLst>
            <pc:docMk/>
            <pc:sldMk cId="853138769" sldId="263"/>
            <ac:spMk id="2" creationId="{00000000-0000-0000-0000-000000000000}"/>
          </ac:spMkLst>
        </pc:spChg>
        <pc:spChg chg="mod ord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853138769" sldId="263"/>
            <ac:spMk id="3" creationId="{00000000-0000-0000-0000-000000000000}"/>
          </ac:spMkLst>
        </pc:spChg>
      </pc:sldChg>
      <pc:sldChg chg="mod modClrScheme chgLayout">
        <pc:chgData name="山田　俊樹" userId="S::oom2125001@stu.o-hara.ac.jp::d4e2ef2f-87dd-4163-8549-9a88047ce8da" providerId="AD" clId="Web-{B22D55D5-EA9A-4FD7-8CA1-79A3B3A96CC1}" dt="2022-09-28T05:08:46.883" v="20"/>
        <pc:sldMkLst>
          <pc:docMk/>
          <pc:sldMk cId="32614414" sldId="264"/>
        </pc:sldMkLst>
      </pc:sldChg>
      <pc:sldChg chg="addSp delSp modSp mod modClrScheme delDesignElem chgLayout">
        <pc:chgData name="山田　俊樹" userId="S::oom2125001@stu.o-hara.ac.jp::d4e2ef2f-87dd-4163-8549-9a88047ce8da" providerId="AD" clId="Web-{B22D55D5-EA9A-4FD7-8CA1-79A3B3A96CC1}" dt="2022-09-28T05:19:52.203" v="61" actId="1076"/>
        <pc:sldMkLst>
          <pc:docMk/>
          <pc:sldMk cId="574354101" sldId="266"/>
        </pc:sldMkLst>
        <pc:spChg chg="mod ord">
          <ac:chgData name="山田　俊樹" userId="S::oom2125001@stu.o-hara.ac.jp::d4e2ef2f-87dd-4163-8549-9a88047ce8da" providerId="AD" clId="Web-{B22D55D5-EA9A-4FD7-8CA1-79A3B3A96CC1}" dt="2022-09-28T05:19:52.203" v="61" actId="1076"/>
          <ac:spMkLst>
            <pc:docMk/>
            <pc:sldMk cId="574354101" sldId="266"/>
            <ac:spMk id="2" creationId="{AE10D03A-8D1E-F15F-CDBD-C3C54A5E3EF5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574354101" sldId="266"/>
            <ac:spMk id="23" creationId="{DA9C8D46-54D8-4DF1-99A2-E651C7B132F4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574354101" sldId="266"/>
            <ac:spMk id="24" creationId="{9715DAF0-AE1B-46C9-8A6B-DB2AA05AB91D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574354101" sldId="266"/>
            <ac:spMk id="25" creationId="{DE12BF4D-F47A-41C1-85FC-652E412D3B47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574354101" sldId="266"/>
            <ac:spMk id="26" creationId="{AAF055B3-1F95-4ABA-BFE4-A58320A8206E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574354101" sldId="266"/>
            <ac:spMk id="27" creationId="{65FBF53F-BBBA-4974-AD72-0E8CD294E50F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574354101" sldId="266"/>
            <ac:spMk id="28" creationId="{5A2875D7-3769-4291-959E-9FAD764A760C}"/>
          </ac:spMkLst>
        </pc:spChg>
      </pc:sldChg>
      <pc:sldChg chg="modSp mod modClrScheme chgLayout">
        <pc:chgData name="山田　俊樹" userId="S::oom2125001@stu.o-hara.ac.jp::d4e2ef2f-87dd-4163-8549-9a88047ce8da" providerId="AD" clId="Web-{B22D55D5-EA9A-4FD7-8CA1-79A3B3A96CC1}" dt="2022-09-28T05:18:59.576" v="57" actId="1076"/>
        <pc:sldMkLst>
          <pc:docMk/>
          <pc:sldMk cId="4165246847" sldId="267"/>
        </pc:sldMkLst>
        <pc:spChg chg="mod ord">
          <ac:chgData name="山田　俊樹" userId="S::oom2125001@stu.o-hara.ac.jp::d4e2ef2f-87dd-4163-8549-9a88047ce8da" providerId="AD" clId="Web-{B22D55D5-EA9A-4FD7-8CA1-79A3B3A96CC1}" dt="2022-09-28T05:18:59.576" v="57" actId="1076"/>
          <ac:spMkLst>
            <pc:docMk/>
            <pc:sldMk cId="4165246847" sldId="267"/>
            <ac:spMk id="2" creationId="{63CEB487-280C-AECA-4016-843118FA64EE}"/>
          </ac:spMkLst>
        </pc:spChg>
      </pc:sldChg>
      <pc:sldChg chg="addSp delSp modSp mod modClrScheme delDesignElem chgLayout">
        <pc:chgData name="山田　俊樹" userId="S::oom2125001@stu.o-hara.ac.jp::d4e2ef2f-87dd-4163-8549-9a88047ce8da" providerId="AD" clId="Web-{B22D55D5-EA9A-4FD7-8CA1-79A3B3A96CC1}" dt="2022-09-28T05:24:31.322" v="70" actId="1076"/>
        <pc:sldMkLst>
          <pc:docMk/>
          <pc:sldMk cId="1179408827" sldId="268"/>
        </pc:sldMkLst>
        <pc:spChg chg="mod ord">
          <ac:chgData name="山田　俊樹" userId="S::oom2125001@stu.o-hara.ac.jp::d4e2ef2f-87dd-4163-8549-9a88047ce8da" providerId="AD" clId="Web-{B22D55D5-EA9A-4FD7-8CA1-79A3B3A96CC1}" dt="2022-09-28T05:24:31.322" v="70" actId="1076"/>
          <ac:spMkLst>
            <pc:docMk/>
            <pc:sldMk cId="1179408827" sldId="268"/>
            <ac:spMk id="2" creationId="{775E382E-A909-5D82-B1D3-DB93A4D27E6B}"/>
          </ac:spMkLst>
        </pc:spChg>
        <pc:spChg chg="mod">
          <ac:chgData name="山田　俊樹" userId="S::oom2125001@stu.o-hara.ac.jp::d4e2ef2f-87dd-4163-8549-9a88047ce8da" providerId="AD" clId="Web-{B22D55D5-EA9A-4FD7-8CA1-79A3B3A96CC1}" dt="2022-09-28T05:10:07.386" v="33" actId="1076"/>
          <ac:spMkLst>
            <pc:docMk/>
            <pc:sldMk cId="1179408827" sldId="268"/>
            <ac:spMk id="3" creationId="{474B7668-03D3-CE3D-922A-B674D0979B9D}"/>
          </ac:spMkLst>
        </pc:spChg>
        <pc:spChg chg="add del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1179408827" sldId="268"/>
            <ac:spMk id="10" creationId="{DD38EE57-B708-47C9-A4A4-E25F09FAB029}"/>
          </ac:spMkLst>
        </pc:spChg>
        <pc:grpChg chg="add del">
          <ac:chgData name="山田　俊樹" userId="S::oom2125001@stu.o-hara.ac.jp::d4e2ef2f-87dd-4163-8549-9a88047ce8da" providerId="AD" clId="Web-{B22D55D5-EA9A-4FD7-8CA1-79A3B3A96CC1}" dt="2022-09-28T05:08:46.883" v="20"/>
          <ac:grpSpMkLst>
            <pc:docMk/>
            <pc:sldMk cId="1179408827" sldId="268"/>
            <ac:grpSpMk id="12" creationId="{57A28182-58A5-4DBB-8F64-BD944BCA8154}"/>
          </ac:grpSpMkLst>
        </pc:grpChg>
        <pc:picChg chg="mod">
          <ac:chgData name="山田　俊樹" userId="S::oom2125001@stu.o-hara.ac.jp::d4e2ef2f-87dd-4163-8549-9a88047ce8da" providerId="AD" clId="Web-{B22D55D5-EA9A-4FD7-8CA1-79A3B3A96CC1}" dt="2022-09-28T05:10:04.261" v="32" actId="1076"/>
          <ac:picMkLst>
            <pc:docMk/>
            <pc:sldMk cId="1179408827" sldId="268"/>
            <ac:picMk id="5" creationId="{1F1BC34A-8FF6-1060-46CC-E7CEBB2F310E}"/>
          </ac:picMkLst>
        </pc:picChg>
      </pc:sldChg>
      <pc:sldChg chg="modSp mod modClrScheme chgLayout">
        <pc:chgData name="山田　俊樹" userId="S::oom2125001@stu.o-hara.ac.jp::d4e2ef2f-87dd-4163-8549-9a88047ce8da" providerId="AD" clId="Web-{B22D55D5-EA9A-4FD7-8CA1-79A3B3A96CC1}" dt="2022-09-28T05:19:13.858" v="58" actId="20577"/>
        <pc:sldMkLst>
          <pc:docMk/>
          <pc:sldMk cId="491664404" sldId="269"/>
        </pc:sldMkLst>
        <pc:spChg chg="mod ord">
          <ac:chgData name="山田　俊樹" userId="S::oom2125001@stu.o-hara.ac.jp::d4e2ef2f-87dd-4163-8549-9a88047ce8da" providerId="AD" clId="Web-{B22D55D5-EA9A-4FD7-8CA1-79A3B3A96CC1}" dt="2022-09-28T05:19:13.858" v="58" actId="20577"/>
          <ac:spMkLst>
            <pc:docMk/>
            <pc:sldMk cId="491664404" sldId="269"/>
            <ac:spMk id="2" creationId="{00000000-0000-0000-0000-000000000000}"/>
          </ac:spMkLst>
        </pc:spChg>
        <pc:spChg chg="mod ord">
          <ac:chgData name="山田　俊樹" userId="S::oom2125001@stu.o-hara.ac.jp::d4e2ef2f-87dd-4163-8549-9a88047ce8da" providerId="AD" clId="Web-{B22D55D5-EA9A-4FD7-8CA1-79A3B3A96CC1}" dt="2022-09-28T05:08:46.883" v="20"/>
          <ac:spMkLst>
            <pc:docMk/>
            <pc:sldMk cId="491664404" sldId="269"/>
            <ac:spMk id="3" creationId="{00000000-0000-0000-0000-000000000000}"/>
          </ac:spMkLst>
        </pc:spChg>
      </pc:sldChg>
      <pc:sldChg chg="modSp mod modClrScheme chgLayout">
        <pc:chgData name="山田　俊樹" userId="S::oom2125001@stu.o-hara.ac.jp::d4e2ef2f-87dd-4163-8549-9a88047ce8da" providerId="AD" clId="Web-{B22D55D5-EA9A-4FD7-8CA1-79A3B3A96CC1}" dt="2022-09-28T05:18:34.560" v="55" actId="1076"/>
        <pc:sldMkLst>
          <pc:docMk/>
          <pc:sldMk cId="2725854004" sldId="270"/>
        </pc:sldMkLst>
        <pc:spChg chg="mod">
          <ac:chgData name="山田　俊樹" userId="S::oom2125001@stu.o-hara.ac.jp::d4e2ef2f-87dd-4163-8549-9a88047ce8da" providerId="AD" clId="Web-{B22D55D5-EA9A-4FD7-8CA1-79A3B3A96CC1}" dt="2022-09-28T05:18:34.560" v="55" actId="1076"/>
          <ac:spMkLst>
            <pc:docMk/>
            <pc:sldMk cId="2725854004" sldId="270"/>
            <ac:spMk id="2" creationId="{AC6706D7-0166-51C0-D214-C28D382D48D0}"/>
          </ac:spMkLst>
        </pc:spChg>
      </pc:sldChg>
      <pc:sldChg chg="modSp mod modClrScheme chgLayout">
        <pc:chgData name="山田　俊樹" userId="S::oom2125001@stu.o-hara.ac.jp::d4e2ef2f-87dd-4163-8549-9a88047ce8da" providerId="AD" clId="Web-{B22D55D5-EA9A-4FD7-8CA1-79A3B3A96CC1}" dt="2022-09-28T05:26:55.530" v="116" actId="1076"/>
        <pc:sldMkLst>
          <pc:docMk/>
          <pc:sldMk cId="217855367" sldId="271"/>
        </pc:sldMkLst>
        <pc:spChg chg="mod ord">
          <ac:chgData name="山田　俊樹" userId="S::oom2125001@stu.o-hara.ac.jp::d4e2ef2f-87dd-4163-8549-9a88047ce8da" providerId="AD" clId="Web-{B22D55D5-EA9A-4FD7-8CA1-79A3B3A96CC1}" dt="2022-09-28T05:09:15.572" v="23" actId="20577"/>
          <ac:spMkLst>
            <pc:docMk/>
            <pc:sldMk cId="217855367" sldId="271"/>
            <ac:spMk id="2" creationId="{566FF2ED-E8BD-8511-C28C-B07288C758FC}"/>
          </ac:spMkLst>
        </pc:spChg>
        <pc:spChg chg="mod ord">
          <ac:chgData name="山田　俊樹" userId="S::oom2125001@stu.o-hara.ac.jp::d4e2ef2f-87dd-4163-8549-9a88047ce8da" providerId="AD" clId="Web-{B22D55D5-EA9A-4FD7-8CA1-79A3B3A96CC1}" dt="2022-09-28T05:26:44.451" v="114" actId="20577"/>
          <ac:spMkLst>
            <pc:docMk/>
            <pc:sldMk cId="217855367" sldId="271"/>
            <ac:spMk id="3" creationId="{D4F767B1-2B1F-FA87-5A15-ACF2CB4162D5}"/>
          </ac:spMkLst>
        </pc:spChg>
        <pc:spChg chg="mod">
          <ac:chgData name="山田　俊樹" userId="S::oom2125001@stu.o-hara.ac.jp::d4e2ef2f-87dd-4163-8549-9a88047ce8da" providerId="AD" clId="Web-{B22D55D5-EA9A-4FD7-8CA1-79A3B3A96CC1}" dt="2022-09-28T05:26:55.530" v="116" actId="1076"/>
          <ac:spMkLst>
            <pc:docMk/>
            <pc:sldMk cId="217855367" sldId="271"/>
            <ac:spMk id="4" creationId="{1D6B16C0-0180-CA83-8DF1-5330AC6B5784}"/>
          </ac:spMkLst>
        </pc:spChg>
      </pc:sldChg>
      <pc:sldMasterChg chg="add del addSldLayout delSldLayout">
        <pc:chgData name="山田　俊樹" userId="S::oom2125001@stu.o-hara.ac.jp::d4e2ef2f-87dd-4163-8549-9a88047ce8da" providerId="AD" clId="Web-{B22D55D5-EA9A-4FD7-8CA1-79A3B3A96CC1}" dt="2022-09-28T05:08:46.883" v="20"/>
        <pc:sldMasterMkLst>
          <pc:docMk/>
          <pc:sldMasterMk cId="2438180064" sldId="2147483660"/>
        </pc:sldMasterMkLst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3439049265" sldId="2147483661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3476476983" sldId="2147483662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3705069072" sldId="2147483663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3090988690" sldId="2147483664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4106499244" sldId="2147483665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2224620224" sldId="2147483666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1231968131" sldId="2147483667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1676446827" sldId="2147483668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1013005433" sldId="2147483669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1377118679" sldId="2147483670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2438180064" sldId="2147483660"/>
            <pc:sldLayoutMk cId="2906214728" sldId="2147483671"/>
          </pc:sldLayoutMkLst>
        </pc:sldLayoutChg>
      </pc:sldMasterChg>
      <pc:sldMasterChg chg="add del addSldLayout delSldLayout">
        <pc:chgData name="山田　俊樹" userId="S::oom2125001@stu.o-hara.ac.jp::d4e2ef2f-87dd-4163-8549-9a88047ce8da" providerId="AD" clId="Web-{B22D55D5-EA9A-4FD7-8CA1-79A3B3A96CC1}" dt="2022-09-28T05:08:46.883" v="20"/>
        <pc:sldMasterMkLst>
          <pc:docMk/>
          <pc:sldMasterMk cId="1294720994" sldId="2147483672"/>
        </pc:sldMasterMkLst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2127092067" sldId="2147483673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2257678933" sldId="2147483674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1723156554" sldId="2147483675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3317949821" sldId="2147483676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1358789818" sldId="2147483677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4060539711" sldId="2147483678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722946586" sldId="2147483679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2614082772" sldId="2147483680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4069974285" sldId="2147483681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1515508437" sldId="2147483682"/>
          </pc:sldLayoutMkLst>
        </pc:sldLayoutChg>
        <pc:sldLayoutChg chg="add del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1294720994" sldId="2147483672"/>
            <pc:sldLayoutMk cId="3629739908" sldId="2147483683"/>
          </pc:sldLayoutMkLst>
        </pc:sldLayoutChg>
      </pc:sldMasterChg>
      <pc:sldMasterChg chg="add addSldLayout modSldLayout">
        <pc:chgData name="山田　俊樹" userId="S::oom2125001@stu.o-hara.ac.jp::d4e2ef2f-87dd-4163-8549-9a88047ce8da" providerId="AD" clId="Web-{B22D55D5-EA9A-4FD7-8CA1-79A3B3A96CC1}" dt="2022-09-28T05:08:46.883" v="20"/>
        <pc:sldMasterMkLst>
          <pc:docMk/>
          <pc:sldMasterMk cId="967288329" sldId="2147483684"/>
        </pc:sldMasterMkLst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3670650187" sldId="2147483685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484351805" sldId="2147483686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80124835" sldId="2147483687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797578420" sldId="2147483688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821236647" sldId="2147483689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2351057134" sldId="2147483690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97027657" sldId="2147483691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357176857" sldId="2147483692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4245074357" sldId="2147483693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400062978" sldId="2147483694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2214592933" sldId="2147483695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3732732617" sldId="2147483696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1215455642" sldId="2147483697"/>
          </pc:sldLayoutMkLst>
        </pc:sldLayoutChg>
        <pc:sldLayoutChg chg="add mod replId">
          <pc:chgData name="山田　俊樹" userId="S::oom2125001@stu.o-hara.ac.jp::d4e2ef2f-87dd-4163-8549-9a88047ce8da" providerId="AD" clId="Web-{B22D55D5-EA9A-4FD7-8CA1-79A3B3A96CC1}" dt="2022-09-28T05:08:46.883" v="20"/>
          <pc:sldLayoutMkLst>
            <pc:docMk/>
            <pc:sldMasterMk cId="967288329" sldId="2147483684"/>
            <pc:sldLayoutMk cId="659636369" sldId="2147483698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B22D55D5-EA9A-4FD7-8CA1-79A3B3A96CC1}" dt="2022-09-28T05:08:35.633" v="19"/>
        <pc:sldMasterMkLst>
          <pc:docMk/>
          <pc:sldMasterMk cId="4183761734" sldId="2147483684"/>
        </pc:sldMasterMkLst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264976247" sldId="2147483685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1170048568" sldId="2147483686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338895381" sldId="2147483687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2540648074" sldId="2147483688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1106315288" sldId="2147483689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1929053528" sldId="2147483690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93212357" sldId="2147483691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4162644204" sldId="2147483692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3735158025" sldId="2147483693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3808841526" sldId="2147483694"/>
          </pc:sldLayoutMkLst>
        </pc:sldLayoutChg>
        <pc:sldLayoutChg chg="add del mod replId">
          <pc:chgData name="山田　俊樹" userId="S::oom2125001@stu.o-hara.ac.jp::d4e2ef2f-87dd-4163-8549-9a88047ce8da" providerId="AD" clId="Web-{B22D55D5-EA9A-4FD7-8CA1-79A3B3A96CC1}" dt="2022-09-28T05:08:35.633" v="19"/>
          <pc:sldLayoutMkLst>
            <pc:docMk/>
            <pc:sldMasterMk cId="4183761734" sldId="2147483684"/>
            <pc:sldLayoutMk cId="932668027" sldId="2147483695"/>
          </pc:sldLayoutMkLst>
        </pc:sldLayoutChg>
      </pc:sldMasterChg>
    </pc:docChg>
  </pc:docChgLst>
  <pc:docChgLst>
    <pc:chgData name="山田　俊樹" userId="S::oom2125001@stu.o-hara.ac.jp::d4e2ef2f-87dd-4163-8549-9a88047ce8da" providerId="AD" clId="Web-{E644E549-EE63-4482-ACE6-6E0940FEE710}"/>
    <pc:docChg chg="addSld modSld">
      <pc:chgData name="山田　俊樹" userId="S::oom2125001@stu.o-hara.ac.jp::d4e2ef2f-87dd-4163-8549-9a88047ce8da" providerId="AD" clId="Web-{E644E549-EE63-4482-ACE6-6E0940FEE710}" dt="2022-09-26T05:59:37.730" v="2" actId="20577"/>
      <pc:docMkLst>
        <pc:docMk/>
      </pc:docMkLst>
      <pc:sldChg chg="modSp">
        <pc:chgData name="山田　俊樹" userId="S::oom2125001@stu.o-hara.ac.jp::d4e2ef2f-87dd-4163-8549-9a88047ce8da" providerId="AD" clId="Web-{E644E549-EE63-4482-ACE6-6E0940FEE710}" dt="2022-09-26T05:57:40.492" v="0" actId="1076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E644E549-EE63-4482-ACE6-6E0940FEE710}" dt="2022-09-26T05:57:40.492" v="0" actId="1076"/>
          <ac:spMkLst>
            <pc:docMk/>
            <pc:sldMk cId="853138769" sldId="263"/>
            <ac:spMk id="2" creationId="{00000000-0000-0000-0000-000000000000}"/>
          </ac:spMkLst>
        </pc:spChg>
      </pc:sldChg>
      <pc:sldChg chg="modSp new">
        <pc:chgData name="山田　俊樹" userId="S::oom2125001@stu.o-hara.ac.jp::d4e2ef2f-87dd-4163-8549-9a88047ce8da" providerId="AD" clId="Web-{E644E549-EE63-4482-ACE6-6E0940FEE710}" dt="2022-09-26T05:59:37.730" v="2" actId="20577"/>
        <pc:sldMkLst>
          <pc:docMk/>
          <pc:sldMk cId="1179408827" sldId="268"/>
        </pc:sldMkLst>
        <pc:spChg chg="mod">
          <ac:chgData name="山田　俊樹" userId="S::oom2125001@stu.o-hara.ac.jp::d4e2ef2f-87dd-4163-8549-9a88047ce8da" providerId="AD" clId="Web-{E644E549-EE63-4482-ACE6-6E0940FEE710}" dt="2022-09-26T05:59:37.730" v="2" actId="20577"/>
          <ac:spMkLst>
            <pc:docMk/>
            <pc:sldMk cId="1179408827" sldId="268"/>
            <ac:spMk id="2" creationId="{775E382E-A909-5D82-B1D3-DB93A4D27E6B}"/>
          </ac:spMkLst>
        </pc:spChg>
      </pc:sldChg>
    </pc:docChg>
  </pc:docChgLst>
  <pc:docChgLst>
    <pc:chgData name="山田　俊樹" userId="S::oom2125001@stu.o-hara.ac.jp::d4e2ef2f-87dd-4163-8549-9a88047ce8da" providerId="AD" clId="Web-{562DD503-726B-4630-B4EA-9B8277210575}"/>
    <pc:docChg chg="addSld modSld sldOrd addMainMaster">
      <pc:chgData name="山田　俊樹" userId="S::oom2125001@stu.o-hara.ac.jp::d4e2ef2f-87dd-4163-8549-9a88047ce8da" providerId="AD" clId="Web-{562DD503-726B-4630-B4EA-9B8277210575}" dt="2022-09-21T07:44:50.739" v="2"/>
      <pc:docMkLst>
        <pc:docMk/>
      </pc:docMkLst>
      <pc:sldChg chg="modSp add ord">
        <pc:chgData name="山田　俊樹" userId="S::oom2125001@stu.o-hara.ac.jp::d4e2ef2f-87dd-4163-8549-9a88047ce8da" providerId="AD" clId="Web-{562DD503-726B-4630-B4EA-9B8277210575}" dt="2022-09-21T07:44:50.739" v="2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562DD503-726B-4630-B4EA-9B8277210575}" dt="2022-09-21T07:44:43.427" v="1" actId="20577"/>
          <ac:spMkLst>
            <pc:docMk/>
            <pc:sldMk cId="853138769" sldId="263"/>
            <ac:spMk id="2" creationId="{00000000-0000-0000-0000-000000000000}"/>
          </ac:spMkLst>
        </pc:spChg>
      </pc:sldChg>
      <pc:sldMasterChg chg="add addSldLayout">
        <pc:chgData name="山田　俊樹" userId="S::oom2125001@stu.o-hara.ac.jp::d4e2ef2f-87dd-4163-8549-9a88047ce8da" providerId="AD" clId="Web-{562DD503-726B-4630-B4EA-9B8277210575}" dt="2022-09-21T07:44:38.020" v="0"/>
        <pc:sldMasterMkLst>
          <pc:docMk/>
          <pc:sldMasterMk cId="2866046469" sldId="2147483648"/>
        </pc:sldMasterMkLst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698731021" sldId="2147483649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3405116843" sldId="2147483650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1289894290" sldId="2147483651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2781687897" sldId="2147483652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2827180760" sldId="2147483653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2465877520" sldId="2147483654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1107393770" sldId="2147483655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3023549573" sldId="2147483656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216422472" sldId="2147483657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720709254" sldId="2147483658"/>
          </pc:sldLayoutMkLst>
        </pc:sldLayoutChg>
        <pc:sldLayoutChg chg="add">
          <pc:chgData name="山田　俊樹" userId="S::oom2125001@stu.o-hara.ac.jp::d4e2ef2f-87dd-4163-8549-9a88047ce8da" providerId="AD" clId="Web-{562DD503-726B-4630-B4EA-9B8277210575}" dt="2022-09-21T07:44:38.020" v="0"/>
          <pc:sldLayoutMkLst>
            <pc:docMk/>
            <pc:sldMasterMk cId="2866046469" sldId="2147483648"/>
            <pc:sldLayoutMk cId="1021014205" sldId="2147483659"/>
          </pc:sldLayoutMkLst>
        </pc:sldLayoutChg>
      </pc:sldMasterChg>
    </pc:docChg>
  </pc:docChgLst>
  <pc:docChgLst>
    <pc:chgData name="山田　俊樹" userId="S::oom2125001@stu.o-hara.ac.jp::d4e2ef2f-87dd-4163-8549-9a88047ce8da" providerId="AD" clId="Web-{51A4BFE4-2C65-4C78-AE90-B3884488EA38}"/>
    <pc:docChg chg="modSld">
      <pc:chgData name="山田　俊樹" userId="S::oom2125001@stu.o-hara.ac.jp::d4e2ef2f-87dd-4163-8549-9a88047ce8da" providerId="AD" clId="Web-{51A4BFE4-2C65-4C78-AE90-B3884488EA38}" dt="2022-09-25T14:01:44.280" v="87" actId="20577"/>
      <pc:docMkLst>
        <pc:docMk/>
      </pc:docMkLst>
      <pc:sldChg chg="modSp">
        <pc:chgData name="山田　俊樹" userId="S::oom2125001@stu.o-hara.ac.jp::d4e2ef2f-87dd-4163-8549-9a88047ce8da" providerId="AD" clId="Web-{51A4BFE4-2C65-4C78-AE90-B3884488EA38}" dt="2022-09-25T14:01:44.280" v="87" actId="20577"/>
        <pc:sldMkLst>
          <pc:docMk/>
          <pc:sldMk cId="3503455811" sldId="265"/>
        </pc:sldMkLst>
        <pc:spChg chg="mod">
          <ac:chgData name="山田　俊樹" userId="S::oom2125001@stu.o-hara.ac.jp::d4e2ef2f-87dd-4163-8549-9a88047ce8da" providerId="AD" clId="Web-{51A4BFE4-2C65-4C78-AE90-B3884488EA38}" dt="2022-09-25T14:01:44.280" v="87" actId="20577"/>
          <ac:spMkLst>
            <pc:docMk/>
            <pc:sldMk cId="3503455811" sldId="265"/>
            <ac:spMk id="3" creationId="{5454B8EF-BD6F-77C1-A207-95C1547FA243}"/>
          </ac:spMkLst>
        </pc:spChg>
      </pc:sldChg>
    </pc:docChg>
  </pc:docChgLst>
  <pc:docChgLst>
    <pc:chgData name="山田　俊樹" userId="S::oom2125001@stu.o-hara.ac.jp::d4e2ef2f-87dd-4163-8549-9a88047ce8da" providerId="AD" clId="Web-{119DA748-4652-49D0-A810-C00FA5BE3CD5}"/>
    <pc:docChg chg="addSld modSld">
      <pc:chgData name="山田　俊樹" userId="S::oom2125001@stu.o-hara.ac.jp::d4e2ef2f-87dd-4163-8549-9a88047ce8da" providerId="AD" clId="Web-{119DA748-4652-49D0-A810-C00FA5BE3CD5}" dt="2022-09-22T01:06:53.461" v="238" actId="1076"/>
      <pc:docMkLst>
        <pc:docMk/>
      </pc:docMkLst>
      <pc:sldChg chg="addSp modSp">
        <pc:chgData name="山田　俊樹" userId="S::oom2125001@stu.o-hara.ac.jp::d4e2ef2f-87dd-4163-8549-9a88047ce8da" providerId="AD" clId="Web-{119DA748-4652-49D0-A810-C00FA5BE3CD5}" dt="2022-09-22T01:06:53.461" v="238" actId="1076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119DA748-4652-49D0-A810-C00FA5BE3CD5}" dt="2022-09-22T01:06:45.868" v="236" actId="1076"/>
          <ac:spMkLst>
            <pc:docMk/>
            <pc:sldMk cId="4007845107" sldId="260"/>
            <ac:spMk id="2" creationId="{9CE76B92-9CEB-57FB-45D6-9B337C254C30}"/>
          </ac:spMkLst>
        </pc:spChg>
        <pc:spChg chg="mod">
          <ac:chgData name="山田　俊樹" userId="S::oom2125001@stu.o-hara.ac.jp::d4e2ef2f-87dd-4163-8549-9a88047ce8da" providerId="AD" clId="Web-{119DA748-4652-49D0-A810-C00FA5BE3CD5}" dt="2022-09-22T01:06:53.461" v="238" actId="1076"/>
          <ac:spMkLst>
            <pc:docMk/>
            <pc:sldMk cId="4007845107" sldId="260"/>
            <ac:spMk id="5" creationId="{B3DA5A76-5856-9B1F-7D2D-49693EFBB3AF}"/>
          </ac:spMkLst>
        </pc:spChg>
        <pc:spChg chg="mod">
          <ac:chgData name="山田　俊樹" userId="S::oom2125001@stu.o-hara.ac.jp::d4e2ef2f-87dd-4163-8549-9a88047ce8da" providerId="AD" clId="Web-{119DA748-4652-49D0-A810-C00FA5BE3CD5}" dt="2022-09-22T00:38:31.116" v="70" actId="1076"/>
          <ac:spMkLst>
            <pc:docMk/>
            <pc:sldMk cId="4007845107" sldId="260"/>
            <ac:spMk id="6" creationId="{9B619B57-9E5F-142E-CB39-8F1427C05729}"/>
          </ac:spMkLst>
        </pc:spChg>
        <pc:spChg chg="add mod">
          <ac:chgData name="山田　俊樹" userId="S::oom2125001@stu.o-hara.ac.jp::d4e2ef2f-87dd-4163-8549-9a88047ce8da" providerId="AD" clId="Web-{119DA748-4652-49D0-A810-C00FA5BE3CD5}" dt="2022-09-22T01:06:50.258" v="237" actId="1076"/>
          <ac:spMkLst>
            <pc:docMk/>
            <pc:sldMk cId="4007845107" sldId="260"/>
            <ac:spMk id="7" creationId="{1ADF54E7-5C22-1A7B-573B-EF49BA01ECD0}"/>
          </ac:spMkLst>
        </pc:spChg>
        <pc:spChg chg="add mod">
          <ac:chgData name="山田　俊樹" userId="S::oom2125001@stu.o-hara.ac.jp::d4e2ef2f-87dd-4163-8549-9a88047ce8da" providerId="AD" clId="Web-{119DA748-4652-49D0-A810-C00FA5BE3CD5}" dt="2022-09-22T01:03:02.236" v="197" actId="20577"/>
          <ac:spMkLst>
            <pc:docMk/>
            <pc:sldMk cId="4007845107" sldId="260"/>
            <ac:spMk id="8" creationId="{389BE608-B5EB-8B50-9AE3-AD0609A989DE}"/>
          </ac:spMkLst>
        </pc:spChg>
        <pc:spChg chg="mod">
          <ac:chgData name="山田　俊樹" userId="S::oom2125001@stu.o-hara.ac.jp::d4e2ef2f-87dd-4163-8549-9a88047ce8da" providerId="AD" clId="Web-{119DA748-4652-49D0-A810-C00FA5BE3CD5}" dt="2022-09-22T01:03:25.424" v="200" actId="1076"/>
          <ac:spMkLst>
            <pc:docMk/>
            <pc:sldMk cId="4007845107" sldId="260"/>
            <ac:spMk id="9" creationId="{C86CDB6B-EECB-5E67-0963-50B7AD908DEF}"/>
          </ac:spMkLst>
        </pc:spChg>
        <pc:spChg chg="mod">
          <ac:chgData name="山田　俊樹" userId="S::oom2125001@stu.o-hara.ac.jp::d4e2ef2f-87dd-4163-8549-9a88047ce8da" providerId="AD" clId="Web-{119DA748-4652-49D0-A810-C00FA5BE3CD5}" dt="2022-09-22T01:06:28.070" v="235" actId="1076"/>
          <ac:spMkLst>
            <pc:docMk/>
            <pc:sldMk cId="4007845107" sldId="260"/>
            <ac:spMk id="11" creationId="{71BA65CC-67C0-7C27-1956-4240E7678106}"/>
          </ac:spMkLst>
        </pc:spChg>
        <pc:spChg chg="add mod">
          <ac:chgData name="山田　俊樹" userId="S::oom2125001@stu.o-hara.ac.jp::d4e2ef2f-87dd-4163-8549-9a88047ce8da" providerId="AD" clId="Web-{119DA748-4652-49D0-A810-C00FA5BE3CD5}" dt="2022-09-22T01:03:13.111" v="198" actId="14100"/>
          <ac:spMkLst>
            <pc:docMk/>
            <pc:sldMk cId="4007845107" sldId="260"/>
            <ac:spMk id="13" creationId="{1B734CED-5DC0-7DD0-C9D8-0A10C0DD795C}"/>
          </ac:spMkLst>
        </pc:spChg>
        <pc:picChg chg="mod">
          <ac:chgData name="山田　俊樹" userId="S::oom2125001@stu.o-hara.ac.jp::d4e2ef2f-87dd-4163-8549-9a88047ce8da" providerId="AD" clId="Web-{119DA748-4652-49D0-A810-C00FA5BE3CD5}" dt="2022-09-22T01:03:17.987" v="199" actId="1076"/>
          <ac:picMkLst>
            <pc:docMk/>
            <pc:sldMk cId="4007845107" sldId="260"/>
            <ac:picMk id="4" creationId="{77E43201-B8E0-80E3-88AF-590BEB7117B8}"/>
          </ac:picMkLst>
        </pc:picChg>
        <pc:picChg chg="mod">
          <ac:chgData name="山田　俊樹" userId="S::oom2125001@stu.o-hara.ac.jp::d4e2ef2f-87dd-4163-8549-9a88047ce8da" providerId="AD" clId="Web-{119DA748-4652-49D0-A810-C00FA5BE3CD5}" dt="2022-09-22T00:41:31.777" v="94" actId="1076"/>
          <ac:picMkLst>
            <pc:docMk/>
            <pc:sldMk cId="4007845107" sldId="260"/>
            <ac:picMk id="10" creationId="{91C4F8E9-6088-6C70-2CFD-9E05AE0306F1}"/>
          </ac:picMkLst>
        </pc:picChg>
      </pc:sldChg>
      <pc:sldChg chg="modSp">
        <pc:chgData name="山田　俊樹" userId="S::oom2125001@stu.o-hara.ac.jp::d4e2ef2f-87dd-4163-8549-9a88047ce8da" providerId="AD" clId="Web-{119DA748-4652-49D0-A810-C00FA5BE3CD5}" dt="2022-09-22T00:32:36.919" v="46" actId="20577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119DA748-4652-49D0-A810-C00FA5BE3CD5}" dt="2022-09-22T00:32:36.919" v="46" actId="20577"/>
          <ac:spMkLst>
            <pc:docMk/>
            <pc:sldMk cId="853138769" sldId="263"/>
            <ac:spMk id="3" creationId="{00000000-0000-0000-0000-000000000000}"/>
          </ac:spMkLst>
        </pc:spChg>
      </pc:sldChg>
      <pc:sldChg chg="delSp modSp add replId">
        <pc:chgData name="山田　俊樹" userId="S::oom2125001@stu.o-hara.ac.jp::d4e2ef2f-87dd-4163-8549-9a88047ce8da" providerId="AD" clId="Web-{119DA748-4652-49D0-A810-C00FA5BE3CD5}" dt="2022-09-22T01:06:23.211" v="234" actId="1076"/>
        <pc:sldMkLst>
          <pc:docMk/>
          <pc:sldMk cId="32614414" sldId="264"/>
        </pc:sldMkLst>
        <pc:spChg chg="del mod">
          <ac:chgData name="山田　俊樹" userId="S::oom2125001@stu.o-hara.ac.jp::d4e2ef2f-87dd-4163-8549-9a88047ce8da" providerId="AD" clId="Web-{119DA748-4652-49D0-A810-C00FA5BE3CD5}" dt="2022-09-22T01:05:15.099" v="216"/>
          <ac:spMkLst>
            <pc:docMk/>
            <pc:sldMk cId="32614414" sldId="264"/>
            <ac:spMk id="2" creationId="{9CE76B92-9CEB-57FB-45D6-9B337C254C30}"/>
          </ac:spMkLst>
        </pc:spChg>
        <pc:spChg chg="del mod">
          <ac:chgData name="山田　俊樹" userId="S::oom2125001@stu.o-hara.ac.jp::d4e2ef2f-87dd-4163-8549-9a88047ce8da" providerId="AD" clId="Web-{119DA748-4652-49D0-A810-C00FA5BE3CD5}" dt="2022-09-22T01:05:53.335" v="232"/>
          <ac:spMkLst>
            <pc:docMk/>
            <pc:sldMk cId="32614414" sldId="264"/>
            <ac:spMk id="3" creationId="{CC8EFF09-39E3-376A-A993-7D6FF3494FDF}"/>
          </ac:spMkLst>
        </pc:spChg>
        <pc:spChg chg="del mod">
          <ac:chgData name="山田　俊樹" userId="S::oom2125001@stu.o-hara.ac.jp::d4e2ef2f-87dd-4163-8549-9a88047ce8da" providerId="AD" clId="Web-{119DA748-4652-49D0-A810-C00FA5BE3CD5}" dt="2022-09-22T01:05:48.585" v="231"/>
          <ac:spMkLst>
            <pc:docMk/>
            <pc:sldMk cId="32614414" sldId="264"/>
            <ac:spMk id="5" creationId="{B3DA5A76-5856-9B1F-7D2D-49693EFBB3AF}"/>
          </ac:spMkLst>
        </pc:spChg>
        <pc:spChg chg="del">
          <ac:chgData name="山田　俊樹" userId="S::oom2125001@stu.o-hara.ac.jp::d4e2ef2f-87dd-4163-8549-9a88047ce8da" providerId="AD" clId="Web-{119DA748-4652-49D0-A810-C00FA5BE3CD5}" dt="2022-09-22T01:05:25.740" v="221"/>
          <ac:spMkLst>
            <pc:docMk/>
            <pc:sldMk cId="32614414" sldId="264"/>
            <ac:spMk id="6" creationId="{9B619B57-9E5F-142E-CB39-8F1427C05729}"/>
          </ac:spMkLst>
        </pc:spChg>
        <pc:spChg chg="del">
          <ac:chgData name="山田　俊樹" userId="S::oom2125001@stu.o-hara.ac.jp::d4e2ef2f-87dd-4163-8549-9a88047ce8da" providerId="AD" clId="Web-{119DA748-4652-49D0-A810-C00FA5BE3CD5}" dt="2022-09-22T01:05:25.740" v="220"/>
          <ac:spMkLst>
            <pc:docMk/>
            <pc:sldMk cId="32614414" sldId="264"/>
            <ac:spMk id="7" creationId="{1ADF54E7-5C22-1A7B-573B-EF49BA01ECD0}"/>
          </ac:spMkLst>
        </pc:spChg>
        <pc:spChg chg="mod">
          <ac:chgData name="山田　俊樹" userId="S::oom2125001@stu.o-hara.ac.jp::d4e2ef2f-87dd-4163-8549-9a88047ce8da" providerId="AD" clId="Web-{119DA748-4652-49D0-A810-C00FA5BE3CD5}" dt="2022-09-22T01:04:42.567" v="214" actId="20577"/>
          <ac:spMkLst>
            <pc:docMk/>
            <pc:sldMk cId="32614414" sldId="264"/>
            <ac:spMk id="8" creationId="{389BE608-B5EB-8B50-9AE3-AD0609A989DE}"/>
          </ac:spMkLst>
        </pc:spChg>
        <pc:spChg chg="del">
          <ac:chgData name="山田　俊樹" userId="S::oom2125001@stu.o-hara.ac.jp::d4e2ef2f-87dd-4163-8549-9a88047ce8da" providerId="AD" clId="Web-{119DA748-4652-49D0-A810-C00FA5BE3CD5}" dt="2022-09-22T01:05:15.099" v="217"/>
          <ac:spMkLst>
            <pc:docMk/>
            <pc:sldMk cId="32614414" sldId="264"/>
            <ac:spMk id="9" creationId="{C86CDB6B-EECB-5E67-0963-50B7AD908DEF}"/>
          </ac:spMkLst>
        </pc:spChg>
        <pc:spChg chg="mod">
          <ac:chgData name="山田　俊樹" userId="S::oom2125001@stu.o-hara.ac.jp::d4e2ef2f-87dd-4163-8549-9a88047ce8da" providerId="AD" clId="Web-{119DA748-4652-49D0-A810-C00FA5BE3CD5}" dt="2022-09-22T01:06:23.211" v="234" actId="1076"/>
          <ac:spMkLst>
            <pc:docMk/>
            <pc:sldMk cId="32614414" sldId="264"/>
            <ac:spMk id="11" creationId="{71BA65CC-67C0-7C27-1956-4240E7678106}"/>
          </ac:spMkLst>
        </pc:spChg>
        <pc:picChg chg="del">
          <ac:chgData name="山田　俊樹" userId="S::oom2125001@stu.o-hara.ac.jp::d4e2ef2f-87dd-4163-8549-9a88047ce8da" providerId="AD" clId="Web-{119DA748-4652-49D0-A810-C00FA5BE3CD5}" dt="2022-09-22T01:05:15.099" v="218"/>
          <ac:picMkLst>
            <pc:docMk/>
            <pc:sldMk cId="32614414" sldId="264"/>
            <ac:picMk id="4" creationId="{77E43201-B8E0-80E3-88AF-590BEB7117B8}"/>
          </ac:picMkLst>
        </pc:picChg>
        <pc:picChg chg="del">
          <ac:chgData name="山田　俊樹" userId="S::oom2125001@stu.o-hara.ac.jp::d4e2ef2f-87dd-4163-8549-9a88047ce8da" providerId="AD" clId="Web-{119DA748-4652-49D0-A810-C00FA5BE3CD5}" dt="2022-09-22T01:05:31.287" v="222"/>
          <ac:picMkLst>
            <pc:docMk/>
            <pc:sldMk cId="32614414" sldId="264"/>
            <ac:picMk id="10" creationId="{91C4F8E9-6088-6C70-2CFD-9E05AE0306F1}"/>
          </ac:picMkLst>
        </pc:picChg>
      </pc:sldChg>
    </pc:docChg>
  </pc:docChgLst>
  <pc:docChgLst>
    <pc:chgData name="山田　俊樹" userId="S::oom2125001@stu.o-hara.ac.jp::d4e2ef2f-87dd-4163-8549-9a88047ce8da" providerId="AD" clId="Web-{7265B368-55DF-48A7-A73C-DFF13B94A7FE}"/>
    <pc:docChg chg="delSld modSld">
      <pc:chgData name="山田　俊樹" userId="S::oom2125001@stu.o-hara.ac.jp::d4e2ef2f-87dd-4163-8549-9a88047ce8da" providerId="AD" clId="Web-{7265B368-55DF-48A7-A73C-DFF13B94A7FE}" dt="2022-09-20T14:07:48.465" v="13"/>
      <pc:docMkLst>
        <pc:docMk/>
      </pc:docMkLst>
      <pc:sldChg chg="modSp">
        <pc:chgData name="山田　俊樹" userId="S::oom2125001@stu.o-hara.ac.jp::d4e2ef2f-87dd-4163-8549-9a88047ce8da" providerId="AD" clId="Web-{7265B368-55DF-48A7-A73C-DFF13B94A7FE}" dt="2022-09-20T14:06:57.620" v="12" actId="1076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7265B368-55DF-48A7-A73C-DFF13B94A7FE}" dt="2022-09-20T14:06:57.620" v="12" actId="1076"/>
          <ac:spMkLst>
            <pc:docMk/>
            <pc:sldMk cId="4007845107" sldId="260"/>
            <ac:spMk id="9" creationId="{C86CDB6B-EECB-5E67-0963-50B7AD908DEF}"/>
          </ac:spMkLst>
        </pc:spChg>
        <pc:spChg chg="mod">
          <ac:chgData name="山田　俊樹" userId="S::oom2125001@stu.o-hara.ac.jp::d4e2ef2f-87dd-4163-8549-9a88047ce8da" providerId="AD" clId="Web-{7265B368-55DF-48A7-A73C-DFF13B94A7FE}" dt="2022-09-20T14:06:22.103" v="6" actId="1076"/>
          <ac:spMkLst>
            <pc:docMk/>
            <pc:sldMk cId="4007845107" sldId="260"/>
            <ac:spMk id="11" creationId="{71BA65CC-67C0-7C27-1956-4240E7678106}"/>
          </ac:spMkLst>
        </pc:spChg>
        <pc:picChg chg="mod">
          <ac:chgData name="山田　俊樹" userId="S::oom2125001@stu.o-hara.ac.jp::d4e2ef2f-87dd-4163-8549-9a88047ce8da" providerId="AD" clId="Web-{7265B368-55DF-48A7-A73C-DFF13B94A7FE}" dt="2022-09-20T14:06:49.510" v="11" actId="1076"/>
          <ac:picMkLst>
            <pc:docMk/>
            <pc:sldMk cId="4007845107" sldId="260"/>
            <ac:picMk id="4" creationId="{77E43201-B8E0-80E3-88AF-590BEB7117B8}"/>
          </ac:picMkLst>
        </pc:picChg>
        <pc:picChg chg="mod">
          <ac:chgData name="山田　俊樹" userId="S::oom2125001@stu.o-hara.ac.jp::d4e2ef2f-87dd-4163-8549-9a88047ce8da" providerId="AD" clId="Web-{7265B368-55DF-48A7-A73C-DFF13B94A7FE}" dt="2022-09-20T14:06:41.322" v="9" actId="1076"/>
          <ac:picMkLst>
            <pc:docMk/>
            <pc:sldMk cId="4007845107" sldId="260"/>
            <ac:picMk id="10" creationId="{91C4F8E9-6088-6C70-2CFD-9E05AE0306F1}"/>
          </ac:picMkLst>
        </pc:picChg>
      </pc:sldChg>
      <pc:sldChg chg="del">
        <pc:chgData name="山田　俊樹" userId="S::oom2125001@stu.o-hara.ac.jp::d4e2ef2f-87dd-4163-8549-9a88047ce8da" providerId="AD" clId="Web-{7265B368-55DF-48A7-A73C-DFF13B94A7FE}" dt="2022-09-20T14:07:48.465" v="13"/>
        <pc:sldMkLst>
          <pc:docMk/>
          <pc:sldMk cId="214045704" sldId="261"/>
        </pc:sldMkLst>
      </pc:sldChg>
    </pc:docChg>
  </pc:docChgLst>
  <pc:docChgLst>
    <pc:chgData name="山田　俊樹" userId="S::oom2125001@stu.o-hara.ac.jp::d4e2ef2f-87dd-4163-8549-9a88047ce8da" providerId="AD" clId="Web-{DBD91824-7F54-462D-8F5D-EFB240CFDCCE}"/>
    <pc:docChg chg="addSld delSld modSld">
      <pc:chgData name="山田　俊樹" userId="S::oom2125001@stu.o-hara.ac.jp::d4e2ef2f-87dd-4163-8549-9a88047ce8da" providerId="AD" clId="Web-{DBD91824-7F54-462D-8F5D-EFB240CFDCCE}" dt="2022-09-27T06:29:30.754" v="245" actId="20577"/>
      <pc:docMkLst>
        <pc:docMk/>
      </pc:docMkLst>
      <pc:sldChg chg="del">
        <pc:chgData name="山田　俊樹" userId="S::oom2125001@stu.o-hara.ac.jp::d4e2ef2f-87dd-4163-8549-9a88047ce8da" providerId="AD" clId="Web-{DBD91824-7F54-462D-8F5D-EFB240CFDCCE}" dt="2022-09-27T06:28:56.112" v="239"/>
        <pc:sldMkLst>
          <pc:docMk/>
          <pc:sldMk cId="3503455811" sldId="265"/>
        </pc:sldMkLst>
      </pc:sldChg>
      <pc:sldChg chg="modSp add replId">
        <pc:chgData name="山田　俊樹" userId="S::oom2125001@stu.o-hara.ac.jp::d4e2ef2f-87dd-4163-8549-9a88047ce8da" providerId="AD" clId="Web-{DBD91824-7F54-462D-8F5D-EFB240CFDCCE}" dt="2022-09-27T06:29:30.754" v="245" actId="20577"/>
        <pc:sldMkLst>
          <pc:docMk/>
          <pc:sldMk cId="491664404" sldId="269"/>
        </pc:sldMkLst>
        <pc:spChg chg="mod">
          <ac:chgData name="山田　俊樹" userId="S::oom2125001@stu.o-hara.ac.jp::d4e2ef2f-87dd-4163-8549-9a88047ce8da" providerId="AD" clId="Web-{DBD91824-7F54-462D-8F5D-EFB240CFDCCE}" dt="2022-09-27T06:20:20.719" v="7" actId="20577"/>
          <ac:spMkLst>
            <pc:docMk/>
            <pc:sldMk cId="491664404" sldId="269"/>
            <ac:spMk id="2" creationId="{00000000-0000-0000-0000-000000000000}"/>
          </ac:spMkLst>
        </pc:spChg>
        <pc:spChg chg="mod">
          <ac:chgData name="山田　俊樹" userId="S::oom2125001@stu.o-hara.ac.jp::d4e2ef2f-87dd-4163-8549-9a88047ce8da" providerId="AD" clId="Web-{DBD91824-7F54-462D-8F5D-EFB240CFDCCE}" dt="2022-09-27T06:29:30.754" v="245" actId="20577"/>
          <ac:spMkLst>
            <pc:docMk/>
            <pc:sldMk cId="491664404" sldId="269"/>
            <ac:spMk id="3" creationId="{00000000-0000-0000-0000-000000000000}"/>
          </ac:spMkLst>
        </pc:spChg>
      </pc:sldChg>
    </pc:docChg>
  </pc:docChgLst>
  <pc:docChgLst>
    <pc:chgData name="山田　俊樹" userId="S::oom2125001@stu.o-hara.ac.jp::d4e2ef2f-87dd-4163-8549-9a88047ce8da" providerId="AD" clId="Web-{4F19512E-7108-4B4F-9463-6BB9377EB208}"/>
    <pc:docChg chg="addSld delSld modSld">
      <pc:chgData name="山田　俊樹" userId="S::oom2125001@stu.o-hara.ac.jp::d4e2ef2f-87dd-4163-8549-9a88047ce8da" providerId="AD" clId="Web-{4F19512E-7108-4B4F-9463-6BB9377EB208}" dt="2022-09-25T13:42:15.631" v="80"/>
      <pc:docMkLst>
        <pc:docMk/>
      </pc:docMkLst>
      <pc:sldChg chg="modSp">
        <pc:chgData name="山田　俊樹" userId="S::oom2125001@stu.o-hara.ac.jp::d4e2ef2f-87dd-4163-8549-9a88047ce8da" providerId="AD" clId="Web-{4F19512E-7108-4B4F-9463-6BB9377EB208}" dt="2022-09-25T13:30:50.601" v="79" actId="20577"/>
        <pc:sldMkLst>
          <pc:docMk/>
          <pc:sldMk cId="4007845107" sldId="260"/>
        </pc:sldMkLst>
        <pc:spChg chg="mod">
          <ac:chgData name="山田　俊樹" userId="S::oom2125001@stu.o-hara.ac.jp::d4e2ef2f-87dd-4163-8549-9a88047ce8da" providerId="AD" clId="Web-{4F19512E-7108-4B4F-9463-6BB9377EB208}" dt="2022-09-25T13:30:50.601" v="79" actId="20577"/>
          <ac:spMkLst>
            <pc:docMk/>
            <pc:sldMk cId="4007845107" sldId="260"/>
            <ac:spMk id="2" creationId="{9CE76B92-9CEB-57FB-45D6-9B337C254C30}"/>
          </ac:spMkLst>
        </pc:spChg>
        <pc:spChg chg="mod">
          <ac:chgData name="山田　俊樹" userId="S::oom2125001@stu.o-hara.ac.jp::d4e2ef2f-87dd-4163-8549-9a88047ce8da" providerId="AD" clId="Web-{4F19512E-7108-4B4F-9463-6BB9377EB208}" dt="2022-09-25T13:30:30.617" v="73" actId="20577"/>
          <ac:spMkLst>
            <pc:docMk/>
            <pc:sldMk cId="4007845107" sldId="260"/>
            <ac:spMk id="11" creationId="{71BA65CC-67C0-7C27-1956-4240E7678106}"/>
          </ac:spMkLst>
        </pc:spChg>
      </pc:sldChg>
      <pc:sldChg chg="modSp new">
        <pc:chgData name="山田　俊樹" userId="S::oom2125001@stu.o-hara.ac.jp::d4e2ef2f-87dd-4163-8549-9a88047ce8da" providerId="AD" clId="Web-{4F19512E-7108-4B4F-9463-6BB9377EB208}" dt="2022-09-25T13:10:15.141" v="3" actId="20577"/>
        <pc:sldMkLst>
          <pc:docMk/>
          <pc:sldMk cId="3503455811" sldId="265"/>
        </pc:sldMkLst>
        <pc:spChg chg="mod">
          <ac:chgData name="山田　俊樹" userId="S::oom2125001@stu.o-hara.ac.jp::d4e2ef2f-87dd-4163-8549-9a88047ce8da" providerId="AD" clId="Web-{4F19512E-7108-4B4F-9463-6BB9377EB208}" dt="2022-09-25T13:10:15.141" v="3" actId="20577"/>
          <ac:spMkLst>
            <pc:docMk/>
            <pc:sldMk cId="3503455811" sldId="265"/>
            <ac:spMk id="2" creationId="{E2294868-8A2B-5EB5-B820-647A404F8779}"/>
          </ac:spMkLst>
        </pc:spChg>
      </pc:sldChg>
      <pc:sldChg chg="addSp delSp modSp new mod setBg">
        <pc:chgData name="山田　俊樹" userId="S::oom2125001@stu.o-hara.ac.jp::d4e2ef2f-87dd-4163-8549-9a88047ce8da" providerId="AD" clId="Web-{4F19512E-7108-4B4F-9463-6BB9377EB208}" dt="2022-09-25T13:29:53.335" v="69" actId="1076"/>
        <pc:sldMkLst>
          <pc:docMk/>
          <pc:sldMk cId="574354101" sldId="266"/>
        </pc:sldMkLst>
        <pc:spChg chg="mod">
          <ac:chgData name="山田　俊樹" userId="S::oom2125001@stu.o-hara.ac.jp::d4e2ef2f-87dd-4163-8549-9a88047ce8da" providerId="AD" clId="Web-{4F19512E-7108-4B4F-9463-6BB9377EB208}" dt="2022-09-25T13:29:53.335" v="69" actId="1076"/>
          <ac:spMkLst>
            <pc:docMk/>
            <pc:sldMk cId="574354101" sldId="266"/>
            <ac:spMk id="2" creationId="{AE10D03A-8D1E-F15F-CDBD-C3C54A5E3EF5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7" creationId="{577D6B2E-37A3-429E-A37C-F30ED6487282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9" creationId="{5CEAD642-85CF-4750-8432-7C80C901F001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11" creationId="{FA33EEAE-15D5-4119-8C1E-89D943F911EF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13" creationId="{730D8B3B-9B80-4025-B934-26DC7D7CD231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15" creationId="{1064D5D5-227B-4F66-9AEA-46F570E793BD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17" creationId="{646B67A4-D328-4747-A82B-65E84FA46368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19" creationId="{B5A1B09C-1565-46F8-B70F-621C5EB48A09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8:23.173" v="50"/>
          <ac:spMkLst>
            <pc:docMk/>
            <pc:sldMk cId="574354101" sldId="266"/>
            <ac:spMk id="21" creationId="{8C516CC8-80AC-446C-A56E-9F54B7210402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8:23.173" v="51"/>
          <ac:spMkLst>
            <pc:docMk/>
            <pc:sldMk cId="574354101" sldId="266"/>
            <ac:spMk id="23" creationId="{DA9C8D46-54D8-4DF1-99A2-E651C7B132F4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8:23.173" v="51"/>
          <ac:spMkLst>
            <pc:docMk/>
            <pc:sldMk cId="574354101" sldId="266"/>
            <ac:spMk id="24" creationId="{9715DAF0-AE1B-46C9-8A6B-DB2AA05AB91D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8:23.173" v="51"/>
          <ac:spMkLst>
            <pc:docMk/>
            <pc:sldMk cId="574354101" sldId="266"/>
            <ac:spMk id="25" creationId="{DE12BF4D-F47A-41C1-85FC-652E412D3B47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8:23.173" v="51"/>
          <ac:spMkLst>
            <pc:docMk/>
            <pc:sldMk cId="574354101" sldId="266"/>
            <ac:spMk id="26" creationId="{AAF055B3-1F95-4ABA-BFE4-A58320A8206E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8:23.173" v="51"/>
          <ac:spMkLst>
            <pc:docMk/>
            <pc:sldMk cId="574354101" sldId="266"/>
            <ac:spMk id="27" creationId="{65FBF53F-BBBA-4974-AD72-0E8CD294E50F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8:23.173" v="51"/>
          <ac:spMkLst>
            <pc:docMk/>
            <pc:sldMk cId="574354101" sldId="266"/>
            <ac:spMk id="28" creationId="{5A2875D7-3769-4291-959E-9FAD764A760C}"/>
          </ac:spMkLst>
        </pc:spChg>
      </pc:sldChg>
      <pc:sldChg chg="modSp new del">
        <pc:chgData name="山田　俊樹" userId="S::oom2125001@stu.o-hara.ac.jp::d4e2ef2f-87dd-4163-8549-9a88047ce8da" providerId="AD" clId="Web-{4F19512E-7108-4B4F-9463-6BB9377EB208}" dt="2022-09-25T13:26:40.342" v="30"/>
        <pc:sldMkLst>
          <pc:docMk/>
          <pc:sldMk cId="4107709206" sldId="266"/>
        </pc:sldMkLst>
        <pc:spChg chg="mod">
          <ac:chgData name="山田　俊樹" userId="S::oom2125001@stu.o-hara.ac.jp::d4e2ef2f-87dd-4163-8549-9a88047ce8da" providerId="AD" clId="Web-{4F19512E-7108-4B4F-9463-6BB9377EB208}" dt="2022-09-25T13:24:17.839" v="11" actId="20577"/>
          <ac:spMkLst>
            <pc:docMk/>
            <pc:sldMk cId="4107709206" sldId="266"/>
            <ac:spMk id="2" creationId="{202BFBC7-8069-75EB-32D9-4EA84743FBA9}"/>
          </ac:spMkLst>
        </pc:spChg>
      </pc:sldChg>
      <pc:sldChg chg="addSp delSp modSp new del mod setBg addAnim delAnim setClrOvrMap">
        <pc:chgData name="山田　俊樹" userId="S::oom2125001@stu.o-hara.ac.jp::d4e2ef2f-87dd-4163-8549-9a88047ce8da" providerId="AD" clId="Web-{4F19512E-7108-4B4F-9463-6BB9377EB208}" dt="2022-09-25T13:26:40.342" v="29"/>
        <pc:sldMkLst>
          <pc:docMk/>
          <pc:sldMk cId="2561928756" sldId="267"/>
        </pc:sldMkLst>
        <pc:spChg chg="mod">
          <ac:chgData name="山田　俊樹" userId="S::oom2125001@stu.o-hara.ac.jp::d4e2ef2f-87dd-4163-8549-9a88047ce8da" providerId="AD" clId="Web-{4F19512E-7108-4B4F-9463-6BB9377EB208}" dt="2022-09-25T13:26:22.560" v="28" actId="20577"/>
          <ac:spMkLst>
            <pc:docMk/>
            <pc:sldMk cId="2561928756" sldId="267"/>
            <ac:spMk id="2" creationId="{9BF37291-58ED-E33B-1F4E-B33034684A5A}"/>
          </ac:spMkLst>
        </pc:spChg>
        <pc:spChg chg="add del">
          <ac:chgData name="山田　俊樹" userId="S::oom2125001@stu.o-hara.ac.jp::d4e2ef2f-87dd-4163-8549-9a88047ce8da" providerId="AD" clId="Web-{4F19512E-7108-4B4F-9463-6BB9377EB208}" dt="2022-09-25T13:26:09.123" v="23"/>
          <ac:spMkLst>
            <pc:docMk/>
            <pc:sldMk cId="2561928756" sldId="267"/>
            <ac:spMk id="8" creationId="{71B2258F-86CA-4D4D-8270-BC05FCDEBFB3}"/>
          </ac:spMkLst>
        </pc:spChg>
        <pc:spChg chg="add">
          <ac:chgData name="山田　俊樹" userId="S::oom2125001@stu.o-hara.ac.jp::d4e2ef2f-87dd-4163-8549-9a88047ce8da" providerId="AD" clId="Web-{4F19512E-7108-4B4F-9463-6BB9377EB208}" dt="2022-09-25T13:26:09.138" v="24"/>
          <ac:spMkLst>
            <pc:docMk/>
            <pc:sldMk cId="2561928756" sldId="267"/>
            <ac:spMk id="12" creationId="{87CC2527-562A-4F69-B487-4371E5B243E7}"/>
          </ac:spMkLst>
        </pc:spChg>
        <pc:picChg chg="add del">
          <ac:chgData name="山田　俊樹" userId="S::oom2125001@stu.o-hara.ac.jp::d4e2ef2f-87dd-4163-8549-9a88047ce8da" providerId="AD" clId="Web-{4F19512E-7108-4B4F-9463-6BB9377EB208}" dt="2022-09-25T13:26:09.123" v="23"/>
          <ac:picMkLst>
            <pc:docMk/>
            <pc:sldMk cId="2561928756" sldId="267"/>
            <ac:picMk id="4" creationId="{FA43784E-9E86-4944-8779-D21F32DD4FC2}"/>
          </ac:picMkLst>
        </pc:picChg>
        <pc:picChg chg="add">
          <ac:chgData name="山田　俊樹" userId="S::oom2125001@stu.o-hara.ac.jp::d4e2ef2f-87dd-4163-8549-9a88047ce8da" providerId="AD" clId="Web-{4F19512E-7108-4B4F-9463-6BB9377EB208}" dt="2022-09-25T13:26:09.138" v="24"/>
          <ac:picMkLst>
            <pc:docMk/>
            <pc:sldMk cId="2561928756" sldId="267"/>
            <ac:picMk id="11" creationId="{71C46D3F-51C2-9DCD-72DF-AFBB5390EECF}"/>
          </ac:picMkLst>
        </pc:picChg>
        <pc:cxnChg chg="add">
          <ac:chgData name="山田　俊樹" userId="S::oom2125001@stu.o-hara.ac.jp::d4e2ef2f-87dd-4163-8549-9a88047ce8da" providerId="AD" clId="Web-{4F19512E-7108-4B4F-9463-6BB9377EB208}" dt="2022-09-25T13:26:09.138" v="24"/>
          <ac:cxnSpMkLst>
            <pc:docMk/>
            <pc:sldMk cId="2561928756" sldId="267"/>
            <ac:cxnSpMk id="10" creationId="{BCDAEC91-5BCE-4B55-9CC0-43EF94CB734B}"/>
          </ac:cxnSpMkLst>
        </pc:cxnChg>
      </pc:sldChg>
      <pc:sldChg chg="new">
        <pc:chgData name="山田　俊樹" userId="S::oom2125001@stu.o-hara.ac.jp::d4e2ef2f-87dd-4163-8549-9a88047ce8da" providerId="AD" clId="Web-{4F19512E-7108-4B4F-9463-6BB9377EB208}" dt="2022-09-25T13:42:15.631" v="80"/>
        <pc:sldMkLst>
          <pc:docMk/>
          <pc:sldMk cId="4165246847" sldId="267"/>
        </pc:sldMkLst>
      </pc:sldChg>
      <pc:sldChg chg="del">
        <pc:chgData name="山田　俊樹" userId="S::oom2125001@stu.o-hara.ac.jp::d4e2ef2f-87dd-4163-8549-9a88047ce8da" providerId="AD" clId="Web-{4F19512E-7108-4B4F-9463-6BB9377EB208}" dt="2022-09-25T13:09:58.812" v="0"/>
        <pc:sldMkLst>
          <pc:docMk/>
          <pc:sldMk cId="1015285173" sldId="268"/>
        </pc:sldMkLst>
      </pc:sldChg>
    </pc:docChg>
  </pc:docChgLst>
  <pc:docChgLst>
    <pc:chgData name="山田　俊樹" userId="S::oom2125001@stu.o-hara.ac.jp::d4e2ef2f-87dd-4163-8549-9a88047ce8da" providerId="AD" clId="Web-{565F547B-421E-4CC7-A031-3E8F78B65E21}"/>
    <pc:docChg chg="modSld">
      <pc:chgData name="山田　俊樹" userId="S::oom2125001@stu.o-hara.ac.jp::d4e2ef2f-87dd-4163-8549-9a88047ce8da" providerId="AD" clId="Web-{565F547B-421E-4CC7-A031-3E8F78B65E21}" dt="2022-09-28T06:18:37.361" v="0" actId="1076"/>
      <pc:docMkLst>
        <pc:docMk/>
      </pc:docMkLst>
      <pc:sldChg chg="modSp">
        <pc:chgData name="山田　俊樹" userId="S::oom2125001@stu.o-hara.ac.jp::d4e2ef2f-87dd-4163-8549-9a88047ce8da" providerId="AD" clId="Web-{565F547B-421E-4CC7-A031-3E8F78B65E21}" dt="2022-09-28T06:18:37.361" v="0" actId="1076"/>
        <pc:sldMkLst>
          <pc:docMk/>
          <pc:sldMk cId="1772272246" sldId="257"/>
        </pc:sldMkLst>
        <pc:picChg chg="mod">
          <ac:chgData name="山田　俊樹" userId="S::oom2125001@stu.o-hara.ac.jp::d4e2ef2f-87dd-4163-8549-9a88047ce8da" providerId="AD" clId="Web-{565F547B-421E-4CC7-A031-3E8F78B65E21}" dt="2022-09-28T06:18:37.361" v="0" actId="1076"/>
          <ac:picMkLst>
            <pc:docMk/>
            <pc:sldMk cId="1772272246" sldId="257"/>
            <ac:picMk id="3" creationId="{75232B41-B972-F91D-F2A4-D59B9E2AFD2C}"/>
          </ac:picMkLst>
        </pc:picChg>
      </pc:sldChg>
    </pc:docChg>
  </pc:docChgLst>
  <pc:docChgLst>
    <pc:chgData name="山田　俊樹" userId="S::oom2125001@stu.o-hara.ac.jp::d4e2ef2f-87dd-4163-8549-9a88047ce8da" providerId="AD" clId="Web-{7424F10B-2527-4F93-9E4F-05DF4357F249}"/>
    <pc:docChg chg="modSld">
      <pc:chgData name="山田　俊樹" userId="S::oom2125001@stu.o-hara.ac.jp::d4e2ef2f-87dd-4163-8549-9a88047ce8da" providerId="AD" clId="Web-{7424F10B-2527-4F93-9E4F-05DF4357F249}" dt="2022-09-28T03:17:53.914" v="56"/>
      <pc:docMkLst>
        <pc:docMk/>
      </pc:docMkLst>
      <pc:sldChg chg="mod modShow">
        <pc:chgData name="山田　俊樹" userId="S::oom2125001@stu.o-hara.ac.jp::d4e2ef2f-87dd-4163-8549-9a88047ce8da" providerId="AD" clId="Web-{7424F10B-2527-4F93-9E4F-05DF4357F249}" dt="2022-09-28T03:17:53.914" v="56"/>
        <pc:sldMkLst>
          <pc:docMk/>
          <pc:sldMk cId="3025070984" sldId="259"/>
        </pc:sldMkLst>
      </pc:sldChg>
      <pc:sldChg chg="addSp delSp modSp mod setBg">
        <pc:chgData name="山田　俊樹" userId="S::oom2125001@stu.o-hara.ac.jp::d4e2ef2f-87dd-4163-8549-9a88047ce8da" providerId="AD" clId="Web-{7424F10B-2527-4F93-9E4F-05DF4357F249}" dt="2022-09-28T03:11:24.528" v="55" actId="1076"/>
        <pc:sldMkLst>
          <pc:docMk/>
          <pc:sldMk cId="1179408827" sldId="268"/>
        </pc:sldMkLst>
        <pc:spChg chg="mod">
          <ac:chgData name="山田　俊樹" userId="S::oom2125001@stu.o-hara.ac.jp::d4e2ef2f-87dd-4163-8549-9a88047ce8da" providerId="AD" clId="Web-{7424F10B-2527-4F93-9E4F-05DF4357F249}" dt="2022-09-28T03:05:12.955" v="4" actId="20577"/>
          <ac:spMkLst>
            <pc:docMk/>
            <pc:sldMk cId="1179408827" sldId="268"/>
            <ac:spMk id="2" creationId="{775E382E-A909-5D82-B1D3-DB93A4D27E6B}"/>
          </ac:spMkLst>
        </pc:spChg>
        <pc:spChg chg="mod">
          <ac:chgData name="山田　俊樹" userId="S::oom2125001@stu.o-hara.ac.jp::d4e2ef2f-87dd-4163-8549-9a88047ce8da" providerId="AD" clId="Web-{7424F10B-2527-4F93-9E4F-05DF4357F249}" dt="2022-09-28T03:11:16.059" v="54" actId="1076"/>
          <ac:spMkLst>
            <pc:docMk/>
            <pc:sldMk cId="1179408827" sldId="268"/>
            <ac:spMk id="3" creationId="{474B7668-03D3-CE3D-922A-B674D0979B9D}"/>
          </ac:spMkLst>
        </pc:spChg>
        <pc:spChg chg="del ord">
          <ac:chgData name="山田　俊樹" userId="S::oom2125001@stu.o-hara.ac.jp::d4e2ef2f-87dd-4163-8549-9a88047ce8da" providerId="AD" clId="Web-{7424F10B-2527-4F93-9E4F-05DF4357F249}" dt="2022-09-28T03:05:03.579" v="3"/>
          <ac:spMkLst>
            <pc:docMk/>
            <pc:sldMk cId="1179408827" sldId="268"/>
            <ac:spMk id="4" creationId="{0937DC98-C39D-013F-AB82-64E884157965}"/>
          </ac:spMkLst>
        </pc:spChg>
        <pc:spChg chg="add">
          <ac:chgData name="山田　俊樹" userId="S::oom2125001@stu.o-hara.ac.jp::d4e2ef2f-87dd-4163-8549-9a88047ce8da" providerId="AD" clId="Web-{7424F10B-2527-4F93-9E4F-05DF4357F249}" dt="2022-09-28T03:04:44.657" v="0"/>
          <ac:spMkLst>
            <pc:docMk/>
            <pc:sldMk cId="1179408827" sldId="268"/>
            <ac:spMk id="10" creationId="{DD38EE57-B708-47C9-A4A4-E25F09FAB029}"/>
          </ac:spMkLst>
        </pc:spChg>
        <pc:grpChg chg="add">
          <ac:chgData name="山田　俊樹" userId="S::oom2125001@stu.o-hara.ac.jp::d4e2ef2f-87dd-4163-8549-9a88047ce8da" providerId="AD" clId="Web-{7424F10B-2527-4F93-9E4F-05DF4357F249}" dt="2022-09-28T03:04:44.657" v="0"/>
          <ac:grpSpMkLst>
            <pc:docMk/>
            <pc:sldMk cId="1179408827" sldId="268"/>
            <ac:grpSpMk id="12" creationId="{57A28182-58A5-4DBB-8F64-BD944BCA8154}"/>
          </ac:grpSpMkLst>
        </pc:grpChg>
        <pc:picChg chg="mod">
          <ac:chgData name="山田　俊樹" userId="S::oom2125001@stu.o-hara.ac.jp::d4e2ef2f-87dd-4163-8549-9a88047ce8da" providerId="AD" clId="Web-{7424F10B-2527-4F93-9E4F-05DF4357F249}" dt="2022-09-28T03:11:24.528" v="55" actId="1076"/>
          <ac:picMkLst>
            <pc:docMk/>
            <pc:sldMk cId="1179408827" sldId="268"/>
            <ac:picMk id="5" creationId="{1F1BC34A-8FF6-1060-46CC-E7CEBB2F310E}"/>
          </ac:picMkLst>
        </pc:picChg>
      </pc:sldChg>
    </pc:docChg>
  </pc:docChgLst>
  <pc:docChgLst>
    <pc:chgData name="山田　俊樹" userId="S::oom2125001@stu.o-hara.ac.jp::d4e2ef2f-87dd-4163-8549-9a88047ce8da" providerId="AD" clId="Web-{98319687-B525-4630-BA8C-76A682B1802E}"/>
    <pc:docChg chg="addSld modSld">
      <pc:chgData name="山田　俊樹" userId="S::oom2125001@stu.o-hara.ac.jp::d4e2ef2f-87dd-4163-8549-9a88047ce8da" providerId="AD" clId="Web-{98319687-B525-4630-BA8C-76A682B1802E}" dt="2022-09-20T12:51:02.931" v="1"/>
      <pc:docMkLst>
        <pc:docMk/>
      </pc:docMkLst>
      <pc:sldChg chg="modSp mod modClrScheme chgLayout">
        <pc:chgData name="山田　俊樹" userId="S::oom2125001@stu.o-hara.ac.jp::d4e2ef2f-87dd-4163-8549-9a88047ce8da" providerId="AD" clId="Web-{98319687-B525-4630-BA8C-76A682B1802E}" dt="2022-09-20T12:51:02.931" v="1"/>
        <pc:sldMkLst>
          <pc:docMk/>
          <pc:sldMk cId="2465471366" sldId="258"/>
        </pc:sldMkLst>
        <pc:spChg chg="mod ord">
          <ac:chgData name="山田　俊樹" userId="S::oom2125001@stu.o-hara.ac.jp::d4e2ef2f-87dd-4163-8549-9a88047ce8da" providerId="AD" clId="Web-{98319687-B525-4630-BA8C-76A682B1802E}" dt="2022-09-20T12:51:02.931" v="1"/>
          <ac:spMkLst>
            <pc:docMk/>
            <pc:sldMk cId="2465471366" sldId="258"/>
            <ac:spMk id="2" creationId="{E40292E0-4F5B-0C89-B38F-B76C431CC836}"/>
          </ac:spMkLst>
        </pc:spChg>
        <pc:spChg chg="mod ord">
          <ac:chgData name="山田　俊樹" userId="S::oom2125001@stu.o-hara.ac.jp::d4e2ef2f-87dd-4163-8549-9a88047ce8da" providerId="AD" clId="Web-{98319687-B525-4630-BA8C-76A682B1802E}" dt="2022-09-20T12:51:02.931" v="1"/>
          <ac:spMkLst>
            <pc:docMk/>
            <pc:sldMk cId="2465471366" sldId="258"/>
            <ac:spMk id="3" creationId="{4CE1716F-F5D3-4A68-FCA8-E06513BEEB17}"/>
          </ac:spMkLst>
        </pc:spChg>
      </pc:sldChg>
      <pc:sldChg chg="new">
        <pc:chgData name="山田　俊樹" userId="S::oom2125001@stu.o-hara.ac.jp::d4e2ef2f-87dd-4163-8549-9a88047ce8da" providerId="AD" clId="Web-{98319687-B525-4630-BA8C-76A682B1802E}" dt="2022-09-20T12:50:58.634" v="0"/>
        <pc:sldMkLst>
          <pc:docMk/>
          <pc:sldMk cId="3025070984" sldId="259"/>
        </pc:sldMkLst>
      </pc:sldChg>
    </pc:docChg>
  </pc:docChgLst>
  <pc:docChgLst>
    <pc:chgData name="山田　俊樹" userId="S::oom2125001@stu.o-hara.ac.jp::d4e2ef2f-87dd-4163-8549-9a88047ce8da" providerId="AD" clId="Web-{39633845-AF28-4673-AAB8-3BEBA6D88D94}"/>
    <pc:docChg chg="modSld">
      <pc:chgData name="山田　俊樹" userId="S::oom2125001@stu.o-hara.ac.jp::d4e2ef2f-87dd-4163-8549-9a88047ce8da" providerId="AD" clId="Web-{39633845-AF28-4673-AAB8-3BEBA6D88D94}" dt="2022-09-21T07:50:25.531" v="3" actId="20577"/>
      <pc:docMkLst>
        <pc:docMk/>
      </pc:docMkLst>
      <pc:sldChg chg="modSp">
        <pc:chgData name="山田　俊樹" userId="S::oom2125001@stu.o-hara.ac.jp::d4e2ef2f-87dd-4163-8549-9a88047ce8da" providerId="AD" clId="Web-{39633845-AF28-4673-AAB8-3BEBA6D88D94}" dt="2022-09-21T07:50:25.531" v="3" actId="20577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39633845-AF28-4673-AAB8-3BEBA6D88D94}" dt="2022-09-21T07:50:08.734" v="0" actId="20577"/>
          <ac:spMkLst>
            <pc:docMk/>
            <pc:sldMk cId="853138769" sldId="263"/>
            <ac:spMk id="2" creationId="{00000000-0000-0000-0000-000000000000}"/>
          </ac:spMkLst>
        </pc:spChg>
        <pc:spChg chg="mod">
          <ac:chgData name="山田　俊樹" userId="S::oom2125001@stu.o-hara.ac.jp::d4e2ef2f-87dd-4163-8549-9a88047ce8da" providerId="AD" clId="Web-{39633845-AF28-4673-AAB8-3BEBA6D88D94}" dt="2022-09-21T07:50:25.531" v="3" actId="20577"/>
          <ac:spMkLst>
            <pc:docMk/>
            <pc:sldMk cId="853138769" sldId="263"/>
            <ac:spMk id="3" creationId="{00000000-0000-0000-0000-000000000000}"/>
          </ac:spMkLst>
        </pc:spChg>
      </pc:sldChg>
    </pc:docChg>
  </pc:docChgLst>
  <pc:docChgLst>
    <pc:chgData name="山田　俊樹" userId="S::oom2125001@stu.o-hara.ac.jp::d4e2ef2f-87dd-4163-8549-9a88047ce8da" providerId="AD" clId="Web-{69B6086E-7D4C-4F7F-86E2-6DB769CC4EDE}"/>
    <pc:docChg chg="addSld modSld">
      <pc:chgData name="山田　俊樹" userId="S::oom2125001@stu.o-hara.ac.jp::d4e2ef2f-87dd-4163-8549-9a88047ce8da" providerId="AD" clId="Web-{69B6086E-7D4C-4F7F-86E2-6DB769CC4EDE}" dt="2022-09-27T14:01:40.613" v="265"/>
      <pc:docMkLst>
        <pc:docMk/>
      </pc:docMkLst>
      <pc:sldChg chg="addSp modSp">
        <pc:chgData name="山田　俊樹" userId="S::oom2125001@stu.o-hara.ac.jp::d4e2ef2f-87dd-4163-8549-9a88047ce8da" providerId="AD" clId="Web-{69B6086E-7D4C-4F7F-86E2-6DB769CC4EDE}" dt="2022-09-27T14:00:50.189" v="253" actId="1076"/>
        <pc:sldMkLst>
          <pc:docMk/>
          <pc:sldMk cId="1179408827" sldId="268"/>
        </pc:sldMkLst>
        <pc:spChg chg="add mod">
          <ac:chgData name="山田　俊樹" userId="S::oom2125001@stu.o-hara.ac.jp::d4e2ef2f-87dd-4163-8549-9a88047ce8da" providerId="AD" clId="Web-{69B6086E-7D4C-4F7F-86E2-6DB769CC4EDE}" dt="2022-09-27T14:00:50.189" v="253" actId="1076"/>
          <ac:spMkLst>
            <pc:docMk/>
            <pc:sldMk cId="1179408827" sldId="268"/>
            <ac:spMk id="3" creationId="{474B7668-03D3-CE3D-922A-B674D0979B9D}"/>
          </ac:spMkLst>
        </pc:spChg>
      </pc:sldChg>
      <pc:sldChg chg="addSp modSp new">
        <pc:chgData name="山田　俊樹" userId="S::oom2125001@stu.o-hara.ac.jp::d4e2ef2f-87dd-4163-8549-9a88047ce8da" providerId="AD" clId="Web-{69B6086E-7D4C-4F7F-86E2-6DB769CC4EDE}" dt="2022-09-27T13:54:55.351" v="182"/>
        <pc:sldMkLst>
          <pc:docMk/>
          <pc:sldMk cId="2725854004" sldId="270"/>
        </pc:sldMkLst>
        <pc:spChg chg="add mod">
          <ac:chgData name="山田　俊樹" userId="S::oom2125001@stu.o-hara.ac.jp::d4e2ef2f-87dd-4163-8549-9a88047ce8da" providerId="AD" clId="Web-{69B6086E-7D4C-4F7F-86E2-6DB769CC4EDE}" dt="2022-09-27T13:54:55.351" v="182"/>
          <ac:spMkLst>
            <pc:docMk/>
            <pc:sldMk cId="2725854004" sldId="270"/>
            <ac:spMk id="2" creationId="{AC6706D7-0166-51C0-D214-C28D382D48D0}"/>
          </ac:spMkLst>
        </pc:spChg>
      </pc:sldChg>
      <pc:sldChg chg="addSp modSp new mod setBg setClrOvrMap">
        <pc:chgData name="山田　俊樹" userId="S::oom2125001@stu.o-hara.ac.jp::d4e2ef2f-87dd-4163-8549-9a88047ce8da" providerId="AD" clId="Web-{69B6086E-7D4C-4F7F-86E2-6DB769CC4EDE}" dt="2022-09-27T14:01:40.613" v="265"/>
        <pc:sldMkLst>
          <pc:docMk/>
          <pc:sldMk cId="2618022661" sldId="271"/>
        </pc:sldMkLst>
        <pc:spChg chg="mod">
          <ac:chgData name="山田　俊樹" userId="S::oom2125001@stu.o-hara.ac.jp::d4e2ef2f-87dd-4163-8549-9a88047ce8da" providerId="AD" clId="Web-{69B6086E-7D4C-4F7F-86E2-6DB769CC4EDE}" dt="2022-09-27T14:01:40.613" v="265"/>
          <ac:spMkLst>
            <pc:docMk/>
            <pc:sldMk cId="2618022661" sldId="271"/>
            <ac:spMk id="2" creationId="{69D3229B-AB02-E5F7-87AA-188D546AA65E}"/>
          </ac:spMkLst>
        </pc:spChg>
        <pc:spChg chg="mod">
          <ac:chgData name="山田　俊樹" userId="S::oom2125001@stu.o-hara.ac.jp::d4e2ef2f-87dd-4163-8549-9a88047ce8da" providerId="AD" clId="Web-{69B6086E-7D4C-4F7F-86E2-6DB769CC4EDE}" dt="2022-09-27T14:01:40.613" v="265"/>
          <ac:spMkLst>
            <pc:docMk/>
            <pc:sldMk cId="2618022661" sldId="271"/>
            <ac:spMk id="3" creationId="{15483358-D819-DDAB-C8AE-1CF278F6A119}"/>
          </ac:spMkLst>
        </pc:spChg>
        <pc:spChg chg="mod">
          <ac:chgData name="山田　俊樹" userId="S::oom2125001@stu.o-hara.ac.jp::d4e2ef2f-87dd-4163-8549-9a88047ce8da" providerId="AD" clId="Web-{69B6086E-7D4C-4F7F-86E2-6DB769CC4EDE}" dt="2022-09-27T14:01:40.613" v="265"/>
          <ac:spMkLst>
            <pc:docMk/>
            <pc:sldMk cId="2618022661" sldId="271"/>
            <ac:spMk id="4" creationId="{F4A320D1-40C9-D338-AD93-30520D4DB46B}"/>
          </ac:spMkLst>
        </pc:spChg>
        <pc:spChg chg="add">
          <ac:chgData name="山田　俊樹" userId="S::oom2125001@stu.o-hara.ac.jp::d4e2ef2f-87dd-4163-8549-9a88047ce8da" providerId="AD" clId="Web-{69B6086E-7D4C-4F7F-86E2-6DB769CC4EDE}" dt="2022-09-27T14:01:40.613" v="265"/>
          <ac:spMkLst>
            <pc:docMk/>
            <pc:sldMk cId="2618022661" sldId="271"/>
            <ac:spMk id="9" creationId="{10F24D38-B79E-44B4-830E-043F45D96DC2}"/>
          </ac:spMkLst>
        </pc:spChg>
        <pc:cxnChg chg="add">
          <ac:chgData name="山田　俊樹" userId="S::oom2125001@stu.o-hara.ac.jp::d4e2ef2f-87dd-4163-8549-9a88047ce8da" providerId="AD" clId="Web-{69B6086E-7D4C-4F7F-86E2-6DB769CC4EDE}" dt="2022-09-27T14:01:40.613" v="265"/>
          <ac:cxnSpMkLst>
            <pc:docMk/>
            <pc:sldMk cId="2618022661" sldId="271"/>
            <ac:cxnSpMk id="11" creationId="{FC469874-256B-45B3-A79C-7591B4BA1ECC}"/>
          </ac:cxnSpMkLst>
        </pc:cxnChg>
      </pc:sldChg>
    </pc:docChg>
  </pc:docChgLst>
  <pc:docChgLst>
    <pc:chgData name="山田　俊樹" userId="d4e2ef2f-87dd-4163-8549-9a88047ce8da" providerId="ADAL" clId="{4BC5970F-B054-E942-BFE4-4FC6B8523970}"/>
    <pc:docChg chg="modSld">
      <pc:chgData name="山田　俊樹" userId="d4e2ef2f-87dd-4163-8549-9a88047ce8da" providerId="ADAL" clId="{4BC5970F-B054-E942-BFE4-4FC6B8523970}" dt="2022-09-26T23:48:44.714" v="122" actId="20577"/>
      <pc:docMkLst>
        <pc:docMk/>
      </pc:docMkLst>
      <pc:sldChg chg="modSp">
        <pc:chgData name="山田　俊樹" userId="d4e2ef2f-87dd-4163-8549-9a88047ce8da" providerId="ADAL" clId="{4BC5970F-B054-E942-BFE4-4FC6B8523970}" dt="2022-09-26T23:45:12.218" v="116" actId="20577"/>
        <pc:sldMkLst>
          <pc:docMk/>
          <pc:sldMk cId="3503455811" sldId="265"/>
        </pc:sldMkLst>
        <pc:spChg chg="mod">
          <ac:chgData name="山田　俊樹" userId="d4e2ef2f-87dd-4163-8549-9a88047ce8da" providerId="ADAL" clId="{4BC5970F-B054-E942-BFE4-4FC6B8523970}" dt="2022-09-26T23:45:12.218" v="116" actId="20577"/>
          <ac:spMkLst>
            <pc:docMk/>
            <pc:sldMk cId="3503455811" sldId="265"/>
            <ac:spMk id="3" creationId="{5454B8EF-BD6F-77C1-A207-95C1547FA243}"/>
          </ac:spMkLst>
        </pc:spChg>
      </pc:sldChg>
      <pc:sldChg chg="modSp">
        <pc:chgData name="山田　俊樹" userId="d4e2ef2f-87dd-4163-8549-9a88047ce8da" providerId="ADAL" clId="{4BC5970F-B054-E942-BFE4-4FC6B8523970}" dt="2022-09-26T23:48:44.714" v="122" actId="20577"/>
        <pc:sldMkLst>
          <pc:docMk/>
          <pc:sldMk cId="4165246847" sldId="267"/>
        </pc:sldMkLst>
        <pc:spChg chg="mod">
          <ac:chgData name="山田　俊樹" userId="d4e2ef2f-87dd-4163-8549-9a88047ce8da" providerId="ADAL" clId="{4BC5970F-B054-E942-BFE4-4FC6B8523970}" dt="2022-09-26T23:48:44.714" v="122" actId="20577"/>
          <ac:spMkLst>
            <pc:docMk/>
            <pc:sldMk cId="4165246847" sldId="267"/>
            <ac:spMk id="2" creationId="{63CEB487-280C-AECA-4016-843118FA64EE}"/>
          </ac:spMkLst>
        </pc:spChg>
      </pc:sldChg>
    </pc:docChg>
  </pc:docChgLst>
  <pc:docChgLst>
    <pc:chgData name="山田　俊樹" userId="S::oom2125001@stu.o-hara.ac.jp::d4e2ef2f-87dd-4163-8549-9a88047ce8da" providerId="AD" clId="Web-{3F7D51D7-5E61-411D-B587-FA635BD9560C}"/>
    <pc:docChg chg="addSld modSld addMainMaster delMainMaster modMainMaster">
      <pc:chgData name="山田　俊樹" userId="S::oom2125001@stu.o-hara.ac.jp::d4e2ef2f-87dd-4163-8549-9a88047ce8da" providerId="AD" clId="Web-{3F7D51D7-5E61-411D-B587-FA635BD9560C}" dt="2022-09-20T14:03:23.675" v="212" actId="1076"/>
      <pc:docMkLst>
        <pc:docMk/>
      </pc:docMkLst>
      <pc:sldChg chg="addSp delSp modSp mod setBg modClrScheme addAnim delAnim delDesignElem chgLayout">
        <pc:chgData name="山田　俊樹" userId="S::oom2125001@stu.o-hara.ac.jp::d4e2ef2f-87dd-4163-8549-9a88047ce8da" providerId="AD" clId="Web-{3F7D51D7-5E61-411D-B587-FA635BD9560C}" dt="2022-09-20T13:44:37.361" v="168"/>
        <pc:sldMkLst>
          <pc:docMk/>
          <pc:sldMk cId="1772272246" sldId="257"/>
        </pc:sldMkLst>
        <pc:spChg chg="mod ord">
          <ac:chgData name="山田　俊樹" userId="S::oom2125001@stu.o-hara.ac.jp::d4e2ef2f-87dd-4163-8549-9a88047ce8da" providerId="AD" clId="Web-{3F7D51D7-5E61-411D-B587-FA635BD9560C}" dt="2022-09-20T13:44:11.423" v="165" actId="20577"/>
          <ac:spMkLst>
            <pc:docMk/>
            <pc:sldMk cId="1772272246" sldId="257"/>
            <ac:spMk id="2" creationId="{90D10F9A-5A5D-0595-7DB1-1474A1E6E00D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4:09.954" v="161"/>
          <ac:spMkLst>
            <pc:docMk/>
            <pc:sldMk cId="1772272246" sldId="257"/>
            <ac:spMk id="7" creationId="{0671A8AE-40A1-4631-A6B8-581AFF065482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4:09.954" v="161"/>
          <ac:spMkLst>
            <pc:docMk/>
            <pc:sldMk cId="1772272246" sldId="257"/>
            <ac:spMk id="16" creationId="{AB58EF07-17C2-48CF-ABB0-EEF1F17CB8F0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4:09.954" v="161"/>
          <ac:spMkLst>
            <pc:docMk/>
            <pc:sldMk cId="1772272246" sldId="257"/>
            <ac:spMk id="18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4:09.954" v="161"/>
          <ac:spMkLst>
            <pc:docMk/>
            <pc:sldMk cId="1772272246" sldId="257"/>
            <ac:spMk id="19" creationId="{08C9B587-E65E-4B52-B37C-ABEBB6E87928}"/>
          </ac:spMkLst>
        </pc:spChg>
      </pc:sldChg>
      <pc:sldChg chg="modSp mod modClrScheme chgLayout">
        <pc:chgData name="山田　俊樹" userId="S::oom2125001@stu.o-hara.ac.jp::d4e2ef2f-87dd-4163-8549-9a88047ce8da" providerId="AD" clId="Web-{3F7D51D7-5E61-411D-B587-FA635BD9560C}" dt="2022-09-20T13:44:37.361" v="168"/>
        <pc:sldMkLst>
          <pc:docMk/>
          <pc:sldMk cId="2465471366" sldId="258"/>
        </pc:sldMkLst>
        <pc:spChg chg="mod ord">
          <ac:chgData name="山田　俊樹" userId="S::oom2125001@stu.o-hara.ac.jp::d4e2ef2f-87dd-4163-8549-9a88047ce8da" providerId="AD" clId="Web-{3F7D51D7-5E61-411D-B587-FA635BD9560C}" dt="2022-09-20T13:44:09.954" v="161"/>
          <ac:spMkLst>
            <pc:docMk/>
            <pc:sldMk cId="2465471366" sldId="258"/>
            <ac:spMk id="2" creationId="{E40292E0-4F5B-0C89-B38F-B76C431CC836}"/>
          </ac:spMkLst>
        </pc:spChg>
        <pc:spChg chg="mod ord">
          <ac:chgData name="山田　俊樹" userId="S::oom2125001@stu.o-hara.ac.jp::d4e2ef2f-87dd-4163-8549-9a88047ce8da" providerId="AD" clId="Web-{3F7D51D7-5E61-411D-B587-FA635BD9560C}" dt="2022-09-20T13:44:09.954" v="161"/>
          <ac:spMkLst>
            <pc:docMk/>
            <pc:sldMk cId="2465471366" sldId="258"/>
            <ac:spMk id="3" creationId="{4CE1716F-F5D3-4A68-FCA8-E06513BEEB17}"/>
          </ac:spMkLst>
        </pc:spChg>
      </pc:sldChg>
      <pc:sldChg chg="addSp delSp modSp mod setBg modClrScheme delDesignElem chgLayout">
        <pc:chgData name="山田　俊樹" userId="S::oom2125001@stu.o-hara.ac.jp::d4e2ef2f-87dd-4163-8549-9a88047ce8da" providerId="AD" clId="Web-{3F7D51D7-5E61-411D-B587-FA635BD9560C}" dt="2022-09-20T13:56:14.444" v="193" actId="1076"/>
        <pc:sldMkLst>
          <pc:docMk/>
          <pc:sldMk cId="3025070984" sldId="259"/>
        </pc:sldMkLst>
        <pc:spChg chg="mod ord">
          <ac:chgData name="山田　俊樹" userId="S::oom2125001@stu.o-hara.ac.jp::d4e2ef2f-87dd-4163-8549-9a88047ce8da" providerId="AD" clId="Web-{3F7D51D7-5E61-411D-B587-FA635BD9560C}" dt="2022-09-20T13:56:14.444" v="193" actId="1076"/>
          <ac:spMkLst>
            <pc:docMk/>
            <pc:sldMk cId="3025070984" sldId="259"/>
            <ac:spMk id="2" creationId="{99DFE41D-DFA1-80CD-06A6-8254F884A967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39:37.822" v="121"/>
          <ac:spMkLst>
            <pc:docMk/>
            <pc:sldMk cId="3025070984" sldId="259"/>
            <ac:spMk id="3" creationId="{FEB66CAD-4FDD-3491-DCAD-4AE4179A46B0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3"/>
          <ac:spMkLst>
            <pc:docMk/>
            <pc:sldMk cId="3025070984" sldId="259"/>
            <ac:spMk id="10" creationId="{A3363022-C969-41E9-8EB2-E4C94908C1FA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3"/>
          <ac:spMkLst>
            <pc:docMk/>
            <pc:sldMk cId="3025070984" sldId="259"/>
            <ac:spMk id="12" creationId="{8D1AD6B3-BE88-4CEB-BA17-790657CC4729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0:32.182" v="130"/>
          <ac:spMkLst>
            <pc:docMk/>
            <pc:sldMk cId="3025070984" sldId="259"/>
            <ac:spMk id="22" creationId="{19D32F93-50AC-4C46-A5DB-291C60DDB7BD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0:32.182" v="130"/>
          <ac:spMkLst>
            <pc:docMk/>
            <pc:sldMk cId="3025070984" sldId="259"/>
            <ac:spMk id="24" creationId="{827DC2C4-B485-428A-BF4A-472D2967F47F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0:32.182" v="130"/>
          <ac:spMkLst>
            <pc:docMk/>
            <pc:sldMk cId="3025070984" sldId="259"/>
            <ac:spMk id="26" creationId="{EE04B5EB-F158-4507-90DD-BD23620C7CC9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2"/>
          <ac:spMkLst>
            <pc:docMk/>
            <pc:sldMk cId="3025070984" sldId="259"/>
            <ac:spMk id="28" creationId="{AF2F604E-43BE-4DC3-B983-E071523364F8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2"/>
          <ac:spMkLst>
            <pc:docMk/>
            <pc:sldMk cId="3025070984" sldId="259"/>
            <ac:spMk id="29" creationId="{5DCB5928-DC7D-4612-9922-441966E15627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2"/>
          <ac:spMkLst>
            <pc:docMk/>
            <pc:sldMk cId="3025070984" sldId="259"/>
            <ac:spMk id="30" creationId="{08C9B587-E65E-4B52-B37C-ABEBB6E87928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2"/>
          <ac:spMkLst>
            <pc:docMk/>
            <pc:sldMk cId="3025070984" sldId="259"/>
            <ac:spMk id="31" creationId="{682C1161-1736-45EC-99B7-33F3CAE9D517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41:02.027" v="132"/>
          <ac:spMkLst>
            <pc:docMk/>
            <pc:sldMk cId="3025070984" sldId="259"/>
            <ac:spMk id="32" creationId="{84D4DDB8-B68F-45B0-9F62-C4279996F672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54:56.082" v="174"/>
          <ac:spMkLst>
            <pc:docMk/>
            <pc:sldMk cId="3025070984" sldId="259"/>
            <ac:spMk id="34" creationId="{7905BA41-EE6E-4F80-8636-447F22DD729A}"/>
          </ac:spMkLst>
        </pc:spChg>
        <pc:spChg chg="add del">
          <ac:chgData name="山田　俊樹" userId="S::oom2125001@stu.o-hara.ac.jp::d4e2ef2f-87dd-4163-8549-9a88047ce8da" providerId="AD" clId="Web-{3F7D51D7-5E61-411D-B587-FA635BD9560C}" dt="2022-09-20T13:54:56.082" v="174"/>
          <ac:spMkLst>
            <pc:docMk/>
            <pc:sldMk cId="3025070984" sldId="259"/>
            <ac:spMk id="35" creationId="{CD7549B2-EE05-4558-8C64-AC46755F2B25}"/>
          </ac:spMkLst>
        </pc:spChg>
        <pc:spChg chg="add">
          <ac:chgData name="山田　俊樹" userId="S::oom2125001@stu.o-hara.ac.jp::d4e2ef2f-87dd-4163-8549-9a88047ce8da" providerId="AD" clId="Web-{3F7D51D7-5E61-411D-B587-FA635BD9560C}" dt="2022-09-20T13:54:56.082" v="174"/>
          <ac:spMkLst>
            <pc:docMk/>
            <pc:sldMk cId="3025070984" sldId="259"/>
            <ac:spMk id="40" creationId="{1ED8053C-AF28-403A-90F2-67A100EDECE4}"/>
          </ac:spMkLst>
        </pc:spChg>
        <pc:grpChg chg="add del">
          <ac:chgData name="山田　俊樹" userId="S::oom2125001@stu.o-hara.ac.jp::d4e2ef2f-87dd-4163-8549-9a88047ce8da" providerId="AD" clId="Web-{3F7D51D7-5E61-411D-B587-FA635BD9560C}" dt="2022-09-20T13:41:02.027" v="133"/>
          <ac:grpSpMkLst>
            <pc:docMk/>
            <pc:sldMk cId="3025070984" sldId="259"/>
            <ac:grpSpMk id="14" creationId="{89D1390B-7E13-4B4F-9CB2-391063412E54}"/>
          </ac:grpSpMkLst>
        </pc:grpChg>
        <pc:grpChg chg="add">
          <ac:chgData name="山田　俊樹" userId="S::oom2125001@stu.o-hara.ac.jp::d4e2ef2f-87dd-4163-8549-9a88047ce8da" providerId="AD" clId="Web-{3F7D51D7-5E61-411D-B587-FA635BD9560C}" dt="2022-09-20T13:54:56.082" v="174"/>
          <ac:grpSpMkLst>
            <pc:docMk/>
            <pc:sldMk cId="3025070984" sldId="259"/>
            <ac:grpSpMk id="42" creationId="{F73EE64F-16AA-4E92-AC75-26714B95F45B}"/>
          </ac:grpSpMkLst>
        </pc:grpChg>
        <pc:picChg chg="add mod">
          <ac:chgData name="山田　俊樹" userId="S::oom2125001@stu.o-hara.ac.jp::d4e2ef2f-87dd-4163-8549-9a88047ce8da" providerId="AD" clId="Web-{3F7D51D7-5E61-411D-B587-FA635BD9560C}" dt="2022-09-20T13:56:06.147" v="192" actId="1076"/>
          <ac:picMkLst>
            <pc:docMk/>
            <pc:sldMk cId="3025070984" sldId="259"/>
            <ac:picMk id="7" creationId="{2ECA1F17-A255-1548-449C-011CA6376562}"/>
          </ac:picMkLst>
        </pc:picChg>
      </pc:sldChg>
      <pc:sldChg chg="addSp delSp modSp new mod modClrScheme chgLayout">
        <pc:chgData name="山田　俊樹" userId="S::oom2125001@stu.o-hara.ac.jp::d4e2ef2f-87dd-4163-8549-9a88047ce8da" providerId="AD" clId="Web-{3F7D51D7-5E61-411D-B587-FA635BD9560C}" dt="2022-09-20T14:03:23.675" v="212" actId="1076"/>
        <pc:sldMkLst>
          <pc:docMk/>
          <pc:sldMk cId="4007845107" sldId="260"/>
        </pc:sldMkLst>
        <pc:spChg chg="add del mod">
          <ac:chgData name="山田　俊樹" userId="S::oom2125001@stu.o-hara.ac.jp::d4e2ef2f-87dd-4163-8549-9a88047ce8da" providerId="AD" clId="Web-{3F7D51D7-5E61-411D-B587-FA635BD9560C}" dt="2022-09-20T13:33:19.576" v="106"/>
          <ac:spMkLst>
            <pc:docMk/>
            <pc:sldMk cId="4007845107" sldId="260"/>
            <ac:spMk id="2" creationId="{8E2C1F86-5AB8-D7BA-DAB7-38191BB70C06}"/>
          </ac:spMkLst>
        </pc:spChg>
        <pc:spChg chg="add">
          <ac:chgData name="山田　俊樹" userId="S::oom2125001@stu.o-hara.ac.jp::d4e2ef2f-87dd-4163-8549-9a88047ce8da" providerId="AD" clId="Web-{3F7D51D7-5E61-411D-B587-FA635BD9560C}" dt="2022-09-20T13:23:03.444" v="56"/>
          <ac:spMkLst>
            <pc:docMk/>
            <pc:sldMk cId="4007845107" sldId="260"/>
            <ac:spMk id="3" creationId="{CC8EFF09-39E3-376A-A993-7D6FF3494FDF}"/>
          </ac:spMkLst>
        </pc:spChg>
        <pc:spChg chg="add del mod">
          <ac:chgData name="山田　俊樹" userId="S::oom2125001@stu.o-hara.ac.jp::d4e2ef2f-87dd-4163-8549-9a88047ce8da" providerId="AD" clId="Web-{3F7D51D7-5E61-411D-B587-FA635BD9560C}" dt="2022-09-20T13:30:08.896" v="88"/>
          <ac:spMkLst>
            <pc:docMk/>
            <pc:sldMk cId="4007845107" sldId="260"/>
            <ac:spMk id="7" creationId="{1631D99B-35BC-2559-DA6B-9407877791B4}"/>
          </ac:spMkLst>
        </pc:spChg>
        <pc:spChg chg="add del mod">
          <ac:chgData name="山田　俊樹" userId="S::oom2125001@stu.o-hara.ac.jp::d4e2ef2f-87dd-4163-8549-9a88047ce8da" providerId="AD" clId="Web-{3F7D51D7-5E61-411D-B587-FA635BD9560C}" dt="2022-09-20T13:30:43.085" v="96"/>
          <ac:spMkLst>
            <pc:docMk/>
            <pc:sldMk cId="4007845107" sldId="260"/>
            <ac:spMk id="8" creationId="{6CF42864-4AA0-7519-AC29-00159B0B072C}"/>
          </ac:spMkLst>
        </pc:spChg>
        <pc:spChg chg="add mod">
          <ac:chgData name="山田　俊樹" userId="S::oom2125001@stu.o-hara.ac.jp::d4e2ef2f-87dd-4163-8549-9a88047ce8da" providerId="AD" clId="Web-{3F7D51D7-5E61-411D-B587-FA635BD9560C}" dt="2022-09-20T13:58:14.697" v="207" actId="1076"/>
          <ac:spMkLst>
            <pc:docMk/>
            <pc:sldMk cId="4007845107" sldId="260"/>
            <ac:spMk id="9" creationId="{C86CDB6B-EECB-5E67-0963-50B7AD908DEF}"/>
          </ac:spMkLst>
        </pc:spChg>
        <pc:spChg chg="add">
          <ac:chgData name="山田　俊樹" userId="S::oom2125001@stu.o-hara.ac.jp::d4e2ef2f-87dd-4163-8549-9a88047ce8da" providerId="AD" clId="Web-{3F7D51D7-5E61-411D-B587-FA635BD9560C}" dt="2022-09-20T13:58:23.120" v="208"/>
          <ac:spMkLst>
            <pc:docMk/>
            <pc:sldMk cId="4007845107" sldId="260"/>
            <ac:spMk id="11" creationId="{71BA65CC-67C0-7C27-1956-4240E7678106}"/>
          </ac:spMkLst>
        </pc:spChg>
        <pc:picChg chg="add mod">
          <ac:chgData name="山田　俊樹" userId="S::oom2125001@stu.o-hara.ac.jp::d4e2ef2f-87dd-4163-8549-9a88047ce8da" providerId="AD" clId="Web-{3F7D51D7-5E61-411D-B587-FA635BD9560C}" dt="2022-09-20T14:03:23.675" v="212" actId="1076"/>
          <ac:picMkLst>
            <pc:docMk/>
            <pc:sldMk cId="4007845107" sldId="260"/>
            <ac:picMk id="4" creationId="{77E43201-B8E0-80E3-88AF-590BEB7117B8}"/>
          </ac:picMkLst>
        </pc:picChg>
        <pc:picChg chg="add del mod modCrop">
          <ac:chgData name="山田　俊樹" userId="S::oom2125001@stu.o-hara.ac.jp::d4e2ef2f-87dd-4163-8549-9a88047ce8da" providerId="AD" clId="Web-{3F7D51D7-5E61-411D-B587-FA635BD9560C}" dt="2022-09-20T13:36:56.989" v="107"/>
          <ac:picMkLst>
            <pc:docMk/>
            <pc:sldMk cId="4007845107" sldId="260"/>
            <ac:picMk id="5" creationId="{FFABDA12-1C45-BDC2-440D-02D76EA90098}"/>
          </ac:picMkLst>
        </pc:picChg>
        <pc:picChg chg="add mod modCrop">
          <ac:chgData name="山田　俊樹" userId="S::oom2125001@stu.o-hara.ac.jp::d4e2ef2f-87dd-4163-8549-9a88047ce8da" providerId="AD" clId="Web-{3F7D51D7-5E61-411D-B587-FA635BD9560C}" dt="2022-09-20T14:03:09.472" v="209" actId="14100"/>
          <ac:picMkLst>
            <pc:docMk/>
            <pc:sldMk cId="4007845107" sldId="260"/>
            <ac:picMk id="10" creationId="{91C4F8E9-6088-6C70-2CFD-9E05AE0306F1}"/>
          </ac:picMkLst>
        </pc:picChg>
        <pc:cxnChg chg="add del mod">
          <ac:chgData name="山田　俊樹" userId="S::oom2125001@stu.o-hara.ac.jp::d4e2ef2f-87dd-4163-8549-9a88047ce8da" providerId="AD" clId="Web-{3F7D51D7-5E61-411D-B587-FA635BD9560C}" dt="2022-09-20T13:29:22.848" v="78"/>
          <ac:cxnSpMkLst>
            <pc:docMk/>
            <pc:sldMk cId="4007845107" sldId="260"/>
            <ac:cxnSpMk id="6" creationId="{5F6B9335-2C02-545A-1048-A5A8FA3A5A22}"/>
          </ac:cxnSpMkLst>
        </pc:cxnChg>
      </pc:sldChg>
      <pc:sldChg chg="delSp modSp add mod modClrScheme chgLayout">
        <pc:chgData name="山田　俊樹" userId="S::oom2125001@stu.o-hara.ac.jp::d4e2ef2f-87dd-4163-8549-9a88047ce8da" providerId="AD" clId="Web-{3F7D51D7-5E61-411D-B587-FA635BD9560C}" dt="2022-09-20T13:44:37.361" v="168"/>
        <pc:sldMkLst>
          <pc:docMk/>
          <pc:sldMk cId="214045704" sldId="261"/>
        </pc:sldMkLst>
        <pc:spChg chg="del">
          <ac:chgData name="山田　俊樹" userId="S::oom2125001@stu.o-hara.ac.jp::d4e2ef2f-87dd-4163-8549-9a88047ce8da" providerId="AD" clId="Web-{3F7D51D7-5E61-411D-B587-FA635BD9560C}" dt="2022-09-20T13:21:15.988" v="4"/>
          <ac:spMkLst>
            <pc:docMk/>
            <pc:sldMk cId="214045704" sldId="261"/>
            <ac:spMk id="2" creationId="{7DA02E1A-A9DE-4647-94D2-D7B43AD09EF6}"/>
          </ac:spMkLst>
        </pc:spChg>
        <pc:spChg chg="mod">
          <ac:chgData name="山田　俊樹" userId="S::oom2125001@stu.o-hara.ac.jp::d4e2ef2f-87dd-4163-8549-9a88047ce8da" providerId="AD" clId="Web-{3F7D51D7-5E61-411D-B587-FA635BD9560C}" dt="2022-09-20T13:22:27.224" v="46" actId="14100"/>
          <ac:spMkLst>
            <pc:docMk/>
            <pc:sldMk cId="214045704" sldId="261"/>
            <ac:spMk id="3" creationId="{8831DCCB-EE76-4353-88F0-5642BCB86E64}"/>
          </ac:spMkLst>
        </pc:spChg>
        <pc:spChg chg="mod">
          <ac:chgData name="山田　俊樹" userId="S::oom2125001@stu.o-hara.ac.jp::d4e2ef2f-87dd-4163-8549-9a88047ce8da" providerId="AD" clId="Web-{3F7D51D7-5E61-411D-B587-FA635BD9560C}" dt="2022-09-20T13:22:21.490" v="45" actId="20577"/>
          <ac:spMkLst>
            <pc:docMk/>
            <pc:sldMk cId="214045704" sldId="261"/>
            <ac:spMk id="5" creationId="{8AB94116-849A-446B-9BC7-EAF6BB7A7907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38.504" v="23"/>
          <ac:spMkLst>
            <pc:docMk/>
            <pc:sldMk cId="214045704" sldId="261"/>
            <ac:spMk id="8" creationId="{EFCBB42E-6214-4C7F-8AA4-DBF2C056E76B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9"/>
          <ac:spMkLst>
            <pc:docMk/>
            <pc:sldMk cId="214045704" sldId="261"/>
            <ac:spMk id="9" creationId="{4A1BB832-25F3-4462-A78A-0B7DD9A50663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8"/>
          <ac:spMkLst>
            <pc:docMk/>
            <pc:sldMk cId="214045704" sldId="261"/>
            <ac:spMk id="10" creationId="{3A446260-17EA-4FA6-972F-20164C73F1D6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7"/>
          <ac:spMkLst>
            <pc:docMk/>
            <pc:sldMk cId="214045704" sldId="261"/>
            <ac:spMk id="11" creationId="{312413AE-CE87-44A5-A8A2-DEE304C90DF2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6"/>
          <ac:spMkLst>
            <pc:docMk/>
            <pc:sldMk cId="214045704" sldId="261"/>
            <ac:spMk id="12" creationId="{3F351619-C49A-4871-B195-CD4F18EDCF01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5"/>
          <ac:spMkLst>
            <pc:docMk/>
            <pc:sldMk cId="214045704" sldId="261"/>
            <ac:spMk id="14" creationId="{EBC784D3-D56D-446C-8836-8DC273D4C9B1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0.128" v="9"/>
          <ac:spMkLst>
            <pc:docMk/>
            <pc:sldMk cId="214045704" sldId="261"/>
            <ac:spMk id="15" creationId="{C67DF75B-81D0-4CCF-A382-7C39F3C23F7D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4"/>
          <ac:spMkLst>
            <pc:docMk/>
            <pc:sldMk cId="214045704" sldId="261"/>
            <ac:spMk id="18" creationId="{084D13DA-5840-456A-AFD3-5984E0182C80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3"/>
          <ac:spMkLst>
            <pc:docMk/>
            <pc:sldMk cId="214045704" sldId="261"/>
            <ac:spMk id="22" creationId="{ED2F6164-0A26-40DA-91CB-2879966F0D6B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0.128" v="5"/>
          <ac:spMkLst>
            <pc:docMk/>
            <pc:sldMk cId="214045704" sldId="261"/>
            <ac:spMk id="23" creationId="{B0DE121E-977F-4E3E-BBDD-1B852573C771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2"/>
          <ac:spMkLst>
            <pc:docMk/>
            <pc:sldMk cId="214045704" sldId="261"/>
            <ac:spMk id="24" creationId="{203727DD-4D88-4379-BDF0-A9A8ECC87DD3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3.957" v="11"/>
          <ac:spMkLst>
            <pc:docMk/>
            <pc:sldMk cId="214045704" sldId="261"/>
            <ac:spMk id="25" creationId="{F186571D-74E4-4E47-9702-FF91FF762163}"/>
          </ac:spMkLst>
        </pc:spChg>
        <pc:spChg chg="del mod">
          <ac:chgData name="山田　俊樹" userId="S::oom2125001@stu.o-hara.ac.jp::d4e2ef2f-87dd-4163-8549-9a88047ce8da" providerId="AD" clId="Web-{3F7D51D7-5E61-411D-B587-FA635BD9560C}" dt="2022-09-20T13:21:35.395" v="22"/>
          <ac:spMkLst>
            <pc:docMk/>
            <pc:sldMk cId="214045704" sldId="261"/>
            <ac:spMk id="26" creationId="{281DE54B-95E1-4927-B295-D3A58983301F}"/>
          </ac:spMkLst>
        </pc:spChg>
        <pc:spChg chg="del mod">
          <ac:chgData name="山田　俊樹" userId="S::oom2125001@stu.o-hara.ac.jp::d4e2ef2f-87dd-4163-8549-9a88047ce8da" providerId="AD" clId="Web-{3F7D51D7-5E61-411D-B587-FA635BD9560C}" dt="2022-09-20T13:21:09.300" v="3"/>
          <ac:spMkLst>
            <pc:docMk/>
            <pc:sldMk cId="214045704" sldId="261"/>
            <ac:spMk id="27" creationId="{B3E7792E-E620-4B6C-8EEA-553BBECAC2B9}"/>
          </ac:spMkLst>
        </pc:spChg>
        <pc:spChg chg="del">
          <ac:chgData name="山田　俊樹" userId="S::oom2125001@stu.o-hara.ac.jp::d4e2ef2f-87dd-4163-8549-9a88047ce8da" providerId="AD" clId="Web-{3F7D51D7-5E61-411D-B587-FA635BD9560C}" dt="2022-09-20T13:21:27.566" v="20"/>
          <ac:spMkLst>
            <pc:docMk/>
            <pc:sldMk cId="214045704" sldId="261"/>
            <ac:spMk id="30" creationId="{267F4193-DEC4-49F9-95E8-1F21266A369D}"/>
          </ac:spMkLst>
        </pc:spChg>
        <pc:grpChg chg="del">
          <ac:chgData name="山田　俊樹" userId="S::oom2125001@stu.o-hara.ac.jp::d4e2ef2f-87dd-4163-8549-9a88047ce8da" providerId="AD" clId="Web-{3F7D51D7-5E61-411D-B587-FA635BD9560C}" dt="2022-09-20T13:21:20.128" v="6"/>
          <ac:grpSpMkLst>
            <pc:docMk/>
            <pc:sldMk cId="214045704" sldId="261"/>
            <ac:grpSpMk id="19" creationId="{BA6326AE-FFF3-4C24-BD58-CAAC34A0DFA1}"/>
          </ac:grpSpMkLst>
        </pc:grpChg>
        <pc:picChg chg="del">
          <ac:chgData name="山田　俊樹" userId="S::oom2125001@stu.o-hara.ac.jp::d4e2ef2f-87dd-4163-8549-9a88047ce8da" providerId="AD" clId="Web-{3F7D51D7-5E61-411D-B587-FA635BD9560C}" dt="2022-09-20T13:21:20.128" v="10"/>
          <ac:picMkLst>
            <pc:docMk/>
            <pc:sldMk cId="214045704" sldId="261"/>
            <ac:picMk id="13" creationId="{25211BF6-7A87-4952-B5C8-F4921C4D569F}"/>
          </ac:picMkLst>
        </pc:picChg>
        <pc:picChg chg="del">
          <ac:chgData name="山田　俊樹" userId="S::oom2125001@stu.o-hara.ac.jp::d4e2ef2f-87dd-4163-8549-9a88047ce8da" providerId="AD" clId="Web-{3F7D51D7-5E61-411D-B587-FA635BD9560C}" dt="2022-09-20T13:21:20.128" v="8"/>
          <ac:picMkLst>
            <pc:docMk/>
            <pc:sldMk cId="214045704" sldId="261"/>
            <ac:picMk id="16" creationId="{DD9D0ACF-C614-42A1-97D4-AFE1D943F589}"/>
          </ac:picMkLst>
        </pc:picChg>
        <pc:picChg chg="del">
          <ac:chgData name="山田　俊樹" userId="S::oom2125001@stu.o-hara.ac.jp::d4e2ef2f-87dd-4163-8549-9a88047ce8da" providerId="AD" clId="Web-{3F7D51D7-5E61-411D-B587-FA635BD9560C}" dt="2022-09-20T13:21:20.128" v="7"/>
          <ac:picMkLst>
            <pc:docMk/>
            <pc:sldMk cId="214045704" sldId="261"/>
            <ac:picMk id="17" creationId="{76A77FA4-3048-411A-91A9-924B76BEBD4E}"/>
          </ac:picMkLst>
        </pc:picChg>
      </pc:sldChg>
      <pc:sldMasterChg chg="add del mod setBg addSldLayout delSldLayout modSldLayout">
        <pc:chgData name="山田　俊樹" userId="S::oom2125001@stu.o-hara.ac.jp::d4e2ef2f-87dd-4163-8549-9a88047ce8da" providerId="AD" clId="Web-{3F7D51D7-5E61-411D-B587-FA635BD9560C}" dt="2022-09-20T13:44:37.361" v="168"/>
        <pc:sldMasterMkLst>
          <pc:docMk/>
          <pc:sldMasterMk cId="1294720994" sldId="2147483672"/>
        </pc:sldMasterMkLst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2127092067" sldId="2147483673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2257678933" sldId="2147483674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1723156554" sldId="2147483675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3317949821" sldId="2147483676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1358789818" sldId="2147483677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4060539711" sldId="2147483678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722946586" sldId="2147483679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2614082772" sldId="2147483680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4069974285" sldId="2147483681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1515508437" sldId="2147483682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294720994" sldId="2147483672"/>
            <pc:sldLayoutMk cId="3629739908" sldId="2147483683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3F7D51D7-5E61-411D-B587-FA635BD9560C}" dt="2022-09-20T13:44:09.954" v="161"/>
        <pc:sldMasterMkLst>
          <pc:docMk/>
          <pc:sldMasterMk cId="1631083097" sldId="2147483684"/>
        </pc:sldMasterMkLst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2541822921" sldId="2147483685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4069012843" sldId="2147483686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1838433213" sldId="2147483687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3171556922" sldId="2147483688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3102639637" sldId="2147483689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3010785142" sldId="2147483690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2080963347" sldId="2147483691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156333017" sldId="2147483692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1441802737" sldId="2147483693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2789431765" sldId="2147483694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9.954" v="161"/>
          <pc:sldLayoutMkLst>
            <pc:docMk/>
            <pc:sldMasterMk cId="1631083097" sldId="2147483684"/>
            <pc:sldLayoutMk cId="169588318" sldId="2147483695"/>
          </pc:sldLayoutMkLst>
        </pc:sldLayoutChg>
      </pc:sldMasterChg>
      <pc:sldMasterChg chg="add del mod setBg addSldLayout delSldLayout modSldLayout">
        <pc:chgData name="山田　俊樹" userId="S::oom2125001@stu.o-hara.ac.jp::d4e2ef2f-87dd-4163-8549-9a88047ce8da" providerId="AD" clId="Web-{3F7D51D7-5E61-411D-B587-FA635BD9560C}" dt="2022-09-20T13:44:37.361" v="168"/>
        <pc:sldMasterMkLst>
          <pc:docMk/>
          <pc:sldMasterMk cId="1658445546" sldId="2147483684"/>
        </pc:sldMasterMkLst>
        <pc:sldLayoutChg chg="add del mod setFolMasterObjs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2017669408" sldId="2147483685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1558816090" sldId="2147483686"/>
          </pc:sldLayoutMkLst>
        </pc:sldLayoutChg>
        <pc:sldLayoutChg chg="add del mod setFolMasterObjs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193830689" sldId="2147483687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1644610069" sldId="2147483688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1508088801" sldId="2147483689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1756147622" sldId="2147483690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10302080" sldId="2147483691"/>
          </pc:sldLayoutMkLst>
        </pc:sldLayoutChg>
        <pc:sldLayoutChg chg="add del mod setFolMasterObjs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3448790109" sldId="2147483692"/>
          </pc:sldLayoutMkLst>
        </pc:sldLayoutChg>
        <pc:sldLayoutChg chg="add del mod setFolMasterObjs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900508118" sldId="2147483693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3001152629" sldId="2147483694"/>
          </pc:sldLayoutMkLst>
        </pc:sldLayoutChg>
        <pc:sldLayoutChg chg="add del mod">
          <pc:chgData name="山田　俊樹" userId="S::oom2125001@stu.o-hara.ac.jp::d4e2ef2f-87dd-4163-8549-9a88047ce8da" providerId="AD" clId="Web-{3F7D51D7-5E61-411D-B587-FA635BD9560C}" dt="2022-09-20T13:44:37.361" v="168"/>
          <pc:sldLayoutMkLst>
            <pc:docMk/>
            <pc:sldMasterMk cId="1658445546" sldId="2147483684"/>
            <pc:sldLayoutMk cId="958215710" sldId="2147483695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3F7D51D7-5E61-411D-B587-FA635BD9560C}" dt="2022-09-20T13:44:07.361" v="159"/>
        <pc:sldMasterMkLst>
          <pc:docMk/>
          <pc:sldMasterMk cId="229616854" sldId="2147483696"/>
        </pc:sldMasterMkLst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191034981" sldId="2147483697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962397690" sldId="2147483698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775285832" sldId="2147483699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3524175530" sldId="2147483700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4083331223" sldId="2147483701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3564847258" sldId="2147483702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4240330113" sldId="2147483703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1173872287" sldId="2147483704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353273603" sldId="2147483705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3895983576" sldId="2147483706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7.361" v="159"/>
          <pc:sldLayoutMkLst>
            <pc:docMk/>
            <pc:sldMasterMk cId="229616854" sldId="2147483696"/>
            <pc:sldLayoutMk cId="403021208" sldId="2147483707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3F7D51D7-5E61-411D-B587-FA635BD9560C}" dt="2022-09-20T13:44:06.111" v="158"/>
        <pc:sldMasterMkLst>
          <pc:docMk/>
          <pc:sldMasterMk cId="4092483788" sldId="2147483708"/>
        </pc:sldMasterMkLst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1023603776" sldId="2147483709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1525780403" sldId="2147483710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2245556484" sldId="2147483711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2365538676" sldId="2147483712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1944954590" sldId="2147483713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3694649438" sldId="2147483714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2653391672" sldId="2147483715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3858189883" sldId="2147483716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3350093162" sldId="2147483717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3761206233" sldId="2147483718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6.111" v="158"/>
          <pc:sldLayoutMkLst>
            <pc:docMk/>
            <pc:sldMasterMk cId="4092483788" sldId="2147483708"/>
            <pc:sldLayoutMk cId="1699038675" sldId="2147483719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3F7D51D7-5E61-411D-B587-FA635BD9560C}" dt="2022-09-20T13:44:04.189" v="157"/>
        <pc:sldMasterMkLst>
          <pc:docMk/>
          <pc:sldMasterMk cId="955791130" sldId="2147483720"/>
        </pc:sldMasterMkLst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1146878176" sldId="2147483721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771796701" sldId="2147483722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429204040" sldId="2147483723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20381681" sldId="2147483724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548862242" sldId="2147483725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2724252998" sldId="2147483726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3726677181" sldId="2147483727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1847261185" sldId="2147483728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1977283499" sldId="2147483729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1716049945" sldId="2147483730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4.189" v="157"/>
          <pc:sldLayoutMkLst>
            <pc:docMk/>
            <pc:sldMasterMk cId="955791130" sldId="2147483720"/>
            <pc:sldLayoutMk cId="3069795330" sldId="2147483731"/>
          </pc:sldLayoutMkLst>
        </pc:sldLayoutChg>
      </pc:sldMasterChg>
      <pc:sldMasterChg chg="add del addSldLayout delSldLayout modSldLayout">
        <pc:chgData name="山田　俊樹" userId="S::oom2125001@stu.o-hara.ac.jp::d4e2ef2f-87dd-4163-8549-9a88047ce8da" providerId="AD" clId="Web-{3F7D51D7-5E61-411D-B587-FA635BD9560C}" dt="2022-09-20T13:44:03.204" v="156"/>
        <pc:sldMasterMkLst>
          <pc:docMk/>
          <pc:sldMasterMk cId="2250136777" sldId="2147483732"/>
        </pc:sldMasterMkLst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2573873113" sldId="2147483733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3631855162" sldId="2147483734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630957343" sldId="2147483735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3494340144" sldId="2147483736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3200791739" sldId="2147483737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2104622859" sldId="2147483738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2639235906" sldId="2147483739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1476376891" sldId="2147483740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179115514" sldId="2147483741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1672254760" sldId="2147483742"/>
          </pc:sldLayoutMkLst>
        </pc:sldLayoutChg>
        <pc:sldLayoutChg chg="add del mod replId">
          <pc:chgData name="山田　俊樹" userId="S::oom2125001@stu.o-hara.ac.jp::d4e2ef2f-87dd-4163-8549-9a88047ce8da" providerId="AD" clId="Web-{3F7D51D7-5E61-411D-B587-FA635BD9560C}" dt="2022-09-20T13:44:03.204" v="156"/>
          <pc:sldLayoutMkLst>
            <pc:docMk/>
            <pc:sldMasterMk cId="2250136777" sldId="2147483732"/>
            <pc:sldLayoutMk cId="249916415" sldId="2147483743"/>
          </pc:sldLayoutMkLst>
        </pc:sldLayoutChg>
      </pc:sldMasterChg>
    </pc:docChg>
  </pc:docChgLst>
  <pc:docChgLst>
    <pc:chgData name="山田　俊樹" userId="S::oom2125001@stu.o-hara.ac.jp::d4e2ef2f-87dd-4163-8549-9a88047ce8da" providerId="AD" clId="Web-{A4B40E69-8EA8-49E3-ABF6-A75C64564CD8}"/>
    <pc:docChg chg="modSld">
      <pc:chgData name="山田　俊樹" userId="S::oom2125001@stu.o-hara.ac.jp::d4e2ef2f-87dd-4163-8549-9a88047ce8da" providerId="AD" clId="Web-{A4B40E69-8EA8-49E3-ABF6-A75C64564CD8}" dt="2022-09-27T07:18:12.360" v="4" actId="20577"/>
      <pc:docMkLst>
        <pc:docMk/>
      </pc:docMkLst>
      <pc:sldChg chg="modSp">
        <pc:chgData name="山田　俊樹" userId="S::oom2125001@stu.o-hara.ac.jp::d4e2ef2f-87dd-4163-8549-9a88047ce8da" providerId="AD" clId="Web-{A4B40E69-8EA8-49E3-ABF6-A75C64564CD8}" dt="2022-09-27T07:14:17.619" v="0" actId="20577"/>
        <pc:sldMkLst>
          <pc:docMk/>
          <pc:sldMk cId="853138769" sldId="263"/>
        </pc:sldMkLst>
        <pc:spChg chg="mod">
          <ac:chgData name="山田　俊樹" userId="S::oom2125001@stu.o-hara.ac.jp::d4e2ef2f-87dd-4163-8549-9a88047ce8da" providerId="AD" clId="Web-{A4B40E69-8EA8-49E3-ABF6-A75C64564CD8}" dt="2022-09-27T07:14:17.619" v="0" actId="20577"/>
          <ac:spMkLst>
            <pc:docMk/>
            <pc:sldMk cId="853138769" sldId="263"/>
            <ac:spMk id="2" creationId="{00000000-0000-0000-0000-000000000000}"/>
          </ac:spMkLst>
        </pc:spChg>
      </pc:sldChg>
      <pc:sldChg chg="modSp">
        <pc:chgData name="山田　俊樹" userId="S::oom2125001@stu.o-hara.ac.jp::d4e2ef2f-87dd-4163-8549-9a88047ce8da" providerId="AD" clId="Web-{A4B40E69-8EA8-49E3-ABF6-A75C64564CD8}" dt="2022-09-27T07:18:12.360" v="4" actId="20577"/>
        <pc:sldMkLst>
          <pc:docMk/>
          <pc:sldMk cId="4165246847" sldId="267"/>
        </pc:sldMkLst>
        <pc:spChg chg="mod">
          <ac:chgData name="山田　俊樹" userId="S::oom2125001@stu.o-hara.ac.jp::d4e2ef2f-87dd-4163-8549-9a88047ce8da" providerId="AD" clId="Web-{A4B40E69-8EA8-49E3-ABF6-A75C64564CD8}" dt="2022-09-27T07:18:12.360" v="4" actId="20577"/>
          <ac:spMkLst>
            <pc:docMk/>
            <pc:sldMk cId="4165246847" sldId="267"/>
            <ac:spMk id="2" creationId="{63CEB487-280C-AECA-4016-843118FA64EE}"/>
          </ac:spMkLst>
        </pc:spChg>
      </pc:sldChg>
      <pc:sldChg chg="modSp">
        <pc:chgData name="山田　俊樹" userId="S::oom2125001@stu.o-hara.ac.jp::d4e2ef2f-87dd-4163-8549-9a88047ce8da" providerId="AD" clId="Web-{A4B40E69-8EA8-49E3-ABF6-A75C64564CD8}" dt="2022-09-27T07:14:59.214" v="3" actId="20577"/>
        <pc:sldMkLst>
          <pc:docMk/>
          <pc:sldMk cId="491664404" sldId="269"/>
        </pc:sldMkLst>
        <pc:spChg chg="mod">
          <ac:chgData name="山田　俊樹" userId="S::oom2125001@stu.o-hara.ac.jp::d4e2ef2f-87dd-4163-8549-9a88047ce8da" providerId="AD" clId="Web-{A4B40E69-8EA8-49E3-ABF6-A75C64564CD8}" dt="2022-09-27T07:14:59.214" v="3" actId="20577"/>
          <ac:spMkLst>
            <pc:docMk/>
            <pc:sldMk cId="491664404" sldId="269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73654-CB05-4F5B-8637-EC07D7F7F8FC}" type="datetimeFigureOut">
              <a:t>2022/9/28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67375-6395-4D82-8479-AFCCC3A60C16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41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ja-JP" altLang="en-US" sz="1200"/>
          </a:p>
          <a:p>
            <a:endParaRPr kumimoji="1" lang="en-US" altLang="ja-JP" sz="120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altLang="ja-JP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992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ja-JP" altLang="en-US" sz="1200"/>
          </a:p>
          <a:p>
            <a:endParaRPr kumimoji="1" lang="en-US" altLang="ja-JP" sz="120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altLang="ja-JP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490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5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6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9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32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5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3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7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3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7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88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3">
            <a:extLst>
              <a:ext uri="{FF2B5EF4-FFF2-40B4-BE49-F238E27FC236}">
                <a16:creationId xmlns:a16="http://schemas.microsoft.com/office/drawing/2014/main" id="{75232B41-B972-F91D-F2A4-D59B9E2AFD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313" b="2"/>
          <a:stretch/>
        </p:blipFill>
        <p:spPr>
          <a:xfrm>
            <a:off x="3977059" y="10"/>
            <a:ext cx="8668512" cy="685799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0D10F9A-5A5D-0595-7DB1-1474A1E6E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04" y="750435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spc="150"/>
              <a:t>どこでも</a:t>
            </a:r>
            <a:br>
              <a:rPr lang="ja-JP" altLang="en-US" sz="4800" spc="150"/>
            </a:br>
            <a:r>
              <a:rPr lang="ja-JP" altLang="en-US" sz="4800" spc="150"/>
              <a:t>ドアノッカー</a:t>
            </a:r>
          </a:p>
        </p:txBody>
      </p:sp>
    </p:spTree>
    <p:extLst>
      <p:ext uri="{BB962C8B-B14F-4D97-AF65-F5344CB8AC3E}">
        <p14:creationId xmlns:p14="http://schemas.microsoft.com/office/powerpoint/2010/main" val="1772272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C6706D7-0166-51C0-D214-C28D382D48D0}"/>
              </a:ext>
            </a:extLst>
          </p:cNvPr>
          <p:cNvSpPr txBox="1"/>
          <p:nvPr/>
        </p:nvSpPr>
        <p:spPr>
          <a:xfrm>
            <a:off x="686979" y="2338508"/>
            <a:ext cx="12416466" cy="16927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ja-JP" altLang="en-US" sz="2800">
                <a:ea typeface="游ゴシック"/>
              </a:rPr>
              <a:t>警察庁　「住まいる防犯110番」</a:t>
            </a:r>
          </a:p>
          <a:p>
            <a:pPr marL="342900" indent="-342900">
              <a:buFont typeface="Arial"/>
              <a:buChar char="•"/>
            </a:pPr>
            <a:endParaRPr lang="ja-JP" altLang="en-US" sz="2800">
              <a:ea typeface="游ゴシック"/>
            </a:endParaRPr>
          </a:p>
          <a:p>
            <a:pPr marL="342900" indent="-342900">
              <a:buFont typeface="Arial"/>
              <a:buChar char="•"/>
            </a:pPr>
            <a:r>
              <a:rPr lang="ja-JP" altLang="en-US" sz="2800">
                <a:ea typeface="游ゴシック"/>
              </a:rPr>
              <a:t>HOME ALSOK 研究所　「泥棒対策 泥棒が狙う家の特徴とは？」</a:t>
            </a:r>
          </a:p>
          <a:p>
            <a:pPr marL="342900" indent="-342900">
              <a:buFont typeface="Arial"/>
              <a:buChar char="•"/>
            </a:pPr>
            <a:endParaRPr lang="ja-JP" altLang="en-US" sz="2000">
              <a:ea typeface="游ゴシック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5475CA7-32CC-4E45-542D-8B745D02E27C}"/>
              </a:ext>
            </a:extLst>
          </p:cNvPr>
          <p:cNvSpPr txBox="1"/>
          <p:nvPr/>
        </p:nvSpPr>
        <p:spPr>
          <a:xfrm>
            <a:off x="688302" y="620762"/>
            <a:ext cx="533956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>
                <a:ea typeface="游ゴシック"/>
              </a:rPr>
              <a:t>参考資料</a:t>
            </a:r>
          </a:p>
        </p:txBody>
      </p:sp>
    </p:spTree>
    <p:extLst>
      <p:ext uri="{BB962C8B-B14F-4D97-AF65-F5344CB8AC3E}">
        <p14:creationId xmlns:p14="http://schemas.microsoft.com/office/powerpoint/2010/main" val="2725854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CEB487-280C-AECA-4016-843118FA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2687411"/>
            <a:ext cx="10261601" cy="1479777"/>
          </a:xfrm>
        </p:spPr>
        <p:txBody>
          <a:bodyPr/>
          <a:lstStyle/>
          <a:p>
            <a:r>
              <a:rPr lang="ja-JP" altLang="en-US" sz="4400">
                <a:latin typeface="Calibri"/>
                <a:ea typeface="游ゴシック Light"/>
                <a:cs typeface="Calibri"/>
              </a:rPr>
              <a:t>ご覧いただきありがとうございました。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62D8415-9E68-9EB1-4688-3FCACAE33184}"/>
              </a:ext>
            </a:extLst>
          </p:cNvPr>
          <p:cNvSpPr txBox="1"/>
          <p:nvPr/>
        </p:nvSpPr>
        <p:spPr>
          <a:xfrm>
            <a:off x="331107" y="6236606"/>
            <a:ext cx="88763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ja-JP" b="1">
                <a:ea typeface="+mn-lt"/>
                <a:cs typeface="+mn-lt"/>
              </a:rPr>
              <a:t>※</a:t>
            </a:r>
            <a:r>
              <a:rPr lang="ja-JP" b="1">
                <a:ea typeface="+mn-lt"/>
                <a:cs typeface="+mn-lt"/>
              </a:rPr>
              <a:t>作成した</a:t>
            </a:r>
            <a:r>
              <a:rPr lang="ja-JP" altLang="en-US" b="1">
                <a:ea typeface="+mn-lt"/>
                <a:cs typeface="+mn-lt"/>
              </a:rPr>
              <a:t>イメージ図</a:t>
            </a:r>
            <a:r>
              <a:rPr lang="ja-JP" b="1">
                <a:ea typeface="+mn-lt"/>
                <a:cs typeface="+mn-lt"/>
              </a:rPr>
              <a:t>の画像は自作あるいは著作権フリーなものを使用しています。</a:t>
            </a:r>
            <a:endParaRPr lang="ja-JP"/>
          </a:p>
        </p:txBody>
      </p:sp>
    </p:spTree>
    <p:extLst>
      <p:ext uri="{BB962C8B-B14F-4D97-AF65-F5344CB8AC3E}">
        <p14:creationId xmlns:p14="http://schemas.microsoft.com/office/powerpoint/2010/main" val="416524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FF2ED-E8BD-8511-C28C-B07288C7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629" y="201839"/>
            <a:ext cx="7295242" cy="1352777"/>
          </a:xfrm>
        </p:spPr>
        <p:txBody>
          <a:bodyPr>
            <a:normAutofit/>
          </a:bodyPr>
          <a:lstStyle/>
          <a:p>
            <a:r>
              <a:rPr lang="ja-JP" altLang="en-US" sz="6600" u="sng">
                <a:solidFill>
                  <a:schemeClr val="tx1"/>
                </a:solidFill>
                <a:ea typeface="游ゴシック Light"/>
                <a:cs typeface="Calibri Light"/>
              </a:rPr>
              <a:t>初めに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F767B1-2B1F-FA87-5A15-ACF2CB416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628" y="2251983"/>
            <a:ext cx="11332028" cy="4215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ja-JP" altLang="en-US" sz="2400">
                <a:ea typeface="游ゴシック"/>
                <a:cs typeface="Calibri"/>
              </a:rPr>
              <a:t>外出中は家への</a:t>
            </a:r>
            <a:r>
              <a:rPr lang="ja-JP" altLang="en-US" sz="2800">
                <a:solidFill>
                  <a:schemeClr val="accent1"/>
                </a:solidFill>
                <a:ea typeface="游ゴシック"/>
                <a:cs typeface="Calibri"/>
              </a:rPr>
              <a:t>訪問客に応対できない</a:t>
            </a:r>
            <a:endParaRPr lang="ja-JP" sz="2800">
              <a:solidFill>
                <a:schemeClr val="accent1"/>
              </a:solidFill>
              <a:ea typeface="ＭＳ ゴシック"/>
            </a:endParaRPr>
          </a:p>
          <a:p>
            <a:pPr marL="457200" indent="-457200"/>
            <a:r>
              <a:rPr lang="ja-JP" altLang="en-US" sz="2400">
                <a:ea typeface="游ゴシック"/>
                <a:cs typeface="Calibri"/>
              </a:rPr>
              <a:t>宅配便の</a:t>
            </a:r>
            <a:r>
              <a:rPr lang="ja-JP" altLang="en-US" sz="2800">
                <a:solidFill>
                  <a:schemeClr val="accent1"/>
                </a:solidFill>
                <a:ea typeface="游ゴシック"/>
                <a:cs typeface="Calibri"/>
              </a:rPr>
              <a:t>再配達</a:t>
            </a:r>
            <a:r>
              <a:rPr lang="ja-JP" altLang="en-US" sz="2400">
                <a:ea typeface="游ゴシック"/>
                <a:cs typeface="Calibri"/>
              </a:rPr>
              <a:t>をインターネット等で</a:t>
            </a:r>
            <a:r>
              <a:rPr lang="ja-JP" altLang="en-US" sz="2800">
                <a:solidFill>
                  <a:schemeClr val="accent1"/>
                </a:solidFill>
                <a:ea typeface="游ゴシック"/>
                <a:cs typeface="Calibri"/>
              </a:rPr>
              <a:t>依頼するのがめんどくさい</a:t>
            </a:r>
            <a:endParaRPr lang="ja-JP" sz="2800">
              <a:solidFill>
                <a:schemeClr val="accent1"/>
              </a:solidFill>
              <a:ea typeface="ＭＳ ゴシック"/>
              <a:cs typeface="Calibri" panose="020F0502020204030204"/>
            </a:endParaRPr>
          </a:p>
          <a:p>
            <a:pPr marL="457200" indent="-457200"/>
            <a:r>
              <a:rPr lang="ja-JP" altLang="en-US" sz="2400">
                <a:ea typeface="游ゴシック"/>
                <a:cs typeface="Calibri"/>
              </a:rPr>
              <a:t>仕事で家を留守にしがちで</a:t>
            </a:r>
            <a:r>
              <a:rPr lang="ja-JP" altLang="en-US" sz="2400">
                <a:solidFill>
                  <a:srgbClr val="FFFFFF"/>
                </a:solidFill>
                <a:ea typeface="游ゴシック"/>
                <a:cs typeface="Calibri"/>
              </a:rPr>
              <a:t>、</a:t>
            </a:r>
            <a:r>
              <a:rPr lang="ja-JP" altLang="en-US" sz="3200">
                <a:solidFill>
                  <a:schemeClr val="accent1"/>
                </a:solidFill>
                <a:ea typeface="游ゴシック"/>
                <a:cs typeface="Calibri"/>
              </a:rPr>
              <a:t>空き巣</a:t>
            </a:r>
            <a:r>
              <a:rPr lang="ja-JP" altLang="en-US" sz="2400">
                <a:ea typeface="游ゴシック"/>
                <a:cs typeface="Calibri"/>
              </a:rPr>
              <a:t>に狙われていないか心配</a:t>
            </a:r>
          </a:p>
          <a:p>
            <a:pPr marL="457200" indent="-457200"/>
            <a:r>
              <a:rPr lang="ja-JP" altLang="en-US" sz="2400">
                <a:ea typeface="游ゴシック"/>
                <a:cs typeface="Calibri"/>
              </a:rPr>
              <a:t>家族がちゃんと家に帰ってきて</a:t>
            </a:r>
            <a:r>
              <a:rPr lang="ja-JP" altLang="en-US" sz="2400">
                <a:solidFill>
                  <a:srgbClr val="FFFFFF"/>
                </a:solidFill>
                <a:ea typeface="游ゴシック"/>
                <a:cs typeface="Calibri"/>
              </a:rPr>
              <a:t>いるか</a:t>
            </a:r>
            <a:r>
              <a:rPr lang="ja-JP" altLang="en-US" sz="2800">
                <a:solidFill>
                  <a:schemeClr val="accent1"/>
                </a:solidFill>
                <a:ea typeface="游ゴシック"/>
                <a:cs typeface="Calibri"/>
              </a:rPr>
              <a:t>外出中だから分からない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6B16C0-0180-CA83-8DF1-5330AC6B5784}"/>
              </a:ext>
            </a:extLst>
          </p:cNvPr>
          <p:cNvSpPr txBox="1"/>
          <p:nvPr/>
        </p:nvSpPr>
        <p:spPr>
          <a:xfrm>
            <a:off x="634999" y="4952999"/>
            <a:ext cx="1120321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7200">
                <a:ea typeface="游ゴシック"/>
                <a:cs typeface="Calibri"/>
              </a:rPr>
              <a:t>こんな悩みありませんか？</a:t>
            </a:r>
          </a:p>
        </p:txBody>
      </p:sp>
    </p:spTree>
    <p:extLst>
      <p:ext uri="{BB962C8B-B14F-4D97-AF65-F5344CB8AC3E}">
        <p14:creationId xmlns:p14="http://schemas.microsoft.com/office/powerpoint/2010/main" val="21785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5E382E-A909-5D82-B1D3-DB93A4D27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94" y="433234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6000" u="sng">
                <a:solidFill>
                  <a:srgbClr val="FFFFFF"/>
                </a:solidFill>
                <a:ea typeface="游ゴシック Light"/>
                <a:cs typeface="Calibri Light" panose="020F0302020204030204"/>
              </a:rPr>
              <a:t>空き巣について</a:t>
            </a:r>
            <a:endParaRPr lang="ja-JP" altLang="en-US" sz="6000" u="sng" kern="1200">
              <a:solidFill>
                <a:srgbClr val="FFFFFF"/>
              </a:solidFill>
              <a:latin typeface="+mj-lt"/>
              <a:ea typeface="游ゴシック Light" panose="020B0300000000000000" pitchFamily="34" charset="-128"/>
              <a:cs typeface="Calibri Light" panose="020F0302020204030204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74B7668-03D3-CE3D-922A-B674D0979B9D}"/>
              </a:ext>
            </a:extLst>
          </p:cNvPr>
          <p:cNvSpPr txBox="1"/>
          <p:nvPr/>
        </p:nvSpPr>
        <p:spPr>
          <a:xfrm>
            <a:off x="436119" y="3174808"/>
            <a:ext cx="6049256" cy="23475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2400">
                <a:ea typeface="游ゴシック"/>
              </a:rPr>
              <a:t>空き巣犯がターゲットの家を決める時、</a:t>
            </a:r>
            <a:endParaRPr lang="en-US" altLang="ja-JP" sz="2400">
              <a:ea typeface="游ゴシック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2400">
                <a:ea typeface="游ゴシック"/>
              </a:rPr>
              <a:t>同じ時間帯にインターホンを鳴らし、</a:t>
            </a:r>
            <a:endParaRPr lang="en-US" altLang="ja-JP" sz="2400">
              <a:ea typeface="游ゴシック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2400">
                <a:ea typeface="游ゴシック"/>
              </a:rPr>
              <a:t>留守にしているかどうかを確認するという</a:t>
            </a:r>
            <a:endParaRPr lang="en-US" altLang="ja-JP" sz="2400">
              <a:ea typeface="游ゴシック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2400">
                <a:ea typeface="游ゴシック"/>
              </a:rPr>
              <a:t>方法が多く取られており、留守の確認方法として全体の</a:t>
            </a:r>
            <a:r>
              <a:rPr lang="en-US" altLang="ja-JP" sz="3200">
                <a:solidFill>
                  <a:schemeClr val="accent1"/>
                </a:solidFill>
                <a:ea typeface="游ゴシック"/>
              </a:rPr>
              <a:t>45.7%</a:t>
            </a:r>
            <a:r>
              <a:rPr lang="ja-JP" altLang="en-US" sz="2400">
                <a:ea typeface="游ゴシック"/>
              </a:rPr>
              <a:t>に及ぶ。</a:t>
            </a:r>
            <a:endParaRPr lang="en-US" altLang="ja-JP" sz="2400">
              <a:ea typeface="游ゴシック"/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700">
              <a:ea typeface="游ゴシック" panose="020B0400000000000000" pitchFamily="34" charset="-128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700" b="1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70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70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700"/>
          </a:p>
        </p:txBody>
      </p:sp>
      <p:pic>
        <p:nvPicPr>
          <p:cNvPr id="5" name="図 5" descr="ダイアグラム&#10;&#10;説明は自動で生成されたものです">
            <a:extLst>
              <a:ext uri="{FF2B5EF4-FFF2-40B4-BE49-F238E27FC236}">
                <a16:creationId xmlns:a16="http://schemas.microsoft.com/office/drawing/2014/main" id="{1F1BC34A-8FF6-1060-46CC-E7CEBB2F31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73" t="2990" r="32164" b="2658"/>
          <a:stretch/>
        </p:blipFill>
        <p:spPr>
          <a:xfrm>
            <a:off x="6942535" y="2795978"/>
            <a:ext cx="4802404" cy="310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0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FE41D-DFA1-80CD-06A6-8254F884A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762" y="3427677"/>
            <a:ext cx="9090524" cy="16487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b="1" cap="all">
                <a:ea typeface="游ゴシック Light"/>
              </a:rPr>
              <a:t>そんな悩みを解決するアプリが</a:t>
            </a:r>
            <a:br>
              <a:rPr lang="ja-JP" altLang="en-US" sz="4800" b="1" cap="all">
                <a:ea typeface="游ゴシック Light"/>
              </a:rPr>
            </a:br>
            <a:r>
              <a:rPr lang="en-US" altLang="ja-JP" sz="4800" b="1" cap="all">
                <a:ea typeface="游ゴシック Light"/>
              </a:rPr>
              <a:t>　</a:t>
            </a:r>
            <a:r>
              <a:rPr lang="en-US" altLang="ja-JP" sz="4800" b="1" kern="1200" cap="all">
                <a:latin typeface="+mj-lt"/>
                <a:ea typeface="游ゴシック Light"/>
                <a:cs typeface="+mj-cs"/>
              </a:rPr>
              <a:t>『</a:t>
            </a:r>
            <a:r>
              <a:rPr lang="ja-JP" altLang="en-US" sz="4800" b="1" kern="1200" cap="all">
                <a:latin typeface="+mj-lt"/>
                <a:ea typeface="游ゴシック Light"/>
                <a:cs typeface="+mj-cs"/>
              </a:rPr>
              <a:t>どこでもドアノッカー</a:t>
            </a:r>
            <a:r>
              <a:rPr lang="en-US" altLang="ja-JP" sz="4800" b="1" kern="1200" cap="all">
                <a:latin typeface="+mj-lt"/>
                <a:ea typeface="游ゴシック Light"/>
                <a:cs typeface="+mj-cs"/>
              </a:rPr>
              <a:t>』</a:t>
            </a:r>
            <a:endParaRPr lang="en-US" altLang="ja-JP" sz="4800" kern="1200">
              <a:latin typeface="+mj-lt"/>
              <a:ea typeface="游ゴシック Light"/>
            </a:endParaRPr>
          </a:p>
        </p:txBody>
      </p:sp>
      <p:pic>
        <p:nvPicPr>
          <p:cNvPr id="7" name="Graphic 6" descr="ドア">
            <a:extLst>
              <a:ext uri="{FF2B5EF4-FFF2-40B4-BE49-F238E27FC236}">
                <a16:creationId xmlns:a16="http://schemas.microsoft.com/office/drawing/2014/main" id="{2ECA1F17-A255-1548-449C-011CA637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0" y="2212185"/>
            <a:ext cx="4073459" cy="407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7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0D03A-8D1E-F15F-CDBD-C3C54A5E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104" y="2911860"/>
            <a:ext cx="10298772" cy="15945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400" i="1">
                <a:solidFill>
                  <a:schemeClr val="tx1"/>
                </a:solidFill>
                <a:ea typeface="+mj-lt"/>
                <a:cs typeface="+mj-lt"/>
              </a:rPr>
              <a:t>「</a:t>
            </a:r>
            <a:r>
              <a:rPr lang="ja-JP" sz="4400" i="1">
                <a:solidFill>
                  <a:schemeClr val="tx1"/>
                </a:solidFill>
                <a:ea typeface="+mj-lt"/>
                <a:cs typeface="+mj-lt"/>
              </a:rPr>
              <a:t>ど</a:t>
            </a:r>
            <a:r>
              <a:rPr lang="ja-JP" sz="4400" i="1" kern="1200">
                <a:solidFill>
                  <a:schemeClr val="tx1"/>
                </a:solidFill>
                <a:ea typeface="+mj-lt"/>
                <a:cs typeface="+mj-lt"/>
              </a:rPr>
              <a:t>こ</a:t>
            </a:r>
            <a:r>
              <a:rPr lang="ja-JP" sz="4400" i="1">
                <a:solidFill>
                  <a:schemeClr val="tx1"/>
                </a:solidFill>
                <a:ea typeface="+mj-lt"/>
                <a:cs typeface="+mj-lt"/>
              </a:rPr>
              <a:t>でもド</a:t>
            </a:r>
            <a:r>
              <a:rPr lang="ja-JP" sz="4400" i="1" kern="1200">
                <a:solidFill>
                  <a:schemeClr val="tx1"/>
                </a:solidFill>
                <a:ea typeface="+mj-lt"/>
                <a:cs typeface="+mj-lt"/>
              </a:rPr>
              <a:t>ア</a:t>
            </a:r>
            <a:r>
              <a:rPr lang="ja-JP" sz="4400" i="1">
                <a:solidFill>
                  <a:schemeClr val="tx1"/>
                </a:solidFill>
                <a:ea typeface="+mj-lt"/>
                <a:cs typeface="+mj-lt"/>
              </a:rPr>
              <a:t>ノッカー</a:t>
            </a:r>
            <a:r>
              <a:rPr lang="ja-JP" altLang="en-US" sz="4400" i="1">
                <a:solidFill>
                  <a:schemeClr val="tx1"/>
                </a:solidFill>
                <a:ea typeface="+mj-lt"/>
                <a:cs typeface="+mj-lt"/>
              </a:rPr>
              <a:t>」</a:t>
            </a:r>
            <a:r>
              <a:rPr lang="ja-JP" sz="4400" i="1" kern="1200">
                <a:solidFill>
                  <a:schemeClr val="tx1"/>
                </a:solidFill>
                <a:ea typeface="+mj-lt"/>
                <a:cs typeface="+mj-lt"/>
              </a:rPr>
              <a:t>でできること</a:t>
            </a:r>
            <a:endParaRPr lang="ja-JP" sz="4400" i="1">
              <a:solidFill>
                <a:schemeClr val="tx1"/>
              </a:solidFill>
              <a:ea typeface="+mj-lt"/>
              <a:cs typeface="+mj-lt"/>
            </a:endParaRPr>
          </a:p>
          <a:p>
            <a:endParaRPr lang="ja-JP" altLang="en-US" sz="4800">
              <a:solidFill>
                <a:srgbClr val="FFFFFF"/>
              </a:solidFill>
              <a:ea typeface="游ゴシック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7435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8EFF09-39E3-376A-A993-7D6FF3494FDF}"/>
              </a:ext>
            </a:extLst>
          </p:cNvPr>
          <p:cNvSpPr txBox="1"/>
          <p:nvPr/>
        </p:nvSpPr>
        <p:spPr>
          <a:xfrm>
            <a:off x="1045664" y="1323766"/>
            <a:ext cx="9355357" cy="46276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ja-JP" altLang="en-US"/>
          </a:p>
        </p:txBody>
      </p:sp>
      <p:pic>
        <p:nvPicPr>
          <p:cNvPr id="4" name="図 4">
            <a:extLst>
              <a:ext uri="{FF2B5EF4-FFF2-40B4-BE49-F238E27FC236}">
                <a16:creationId xmlns:a16="http://schemas.microsoft.com/office/drawing/2014/main" id="{77E43201-B8E0-80E3-88AF-590BEB711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82" y="2816115"/>
            <a:ext cx="4872562" cy="3253559"/>
          </a:xfrm>
          <a:prstGeom prst="rect">
            <a:avLst/>
          </a:prstGeom>
        </p:spPr>
      </p:pic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C86CDB6B-EECB-5E67-0963-50B7AD908DEF}"/>
              </a:ext>
            </a:extLst>
          </p:cNvPr>
          <p:cNvSpPr/>
          <p:nvPr/>
        </p:nvSpPr>
        <p:spPr>
          <a:xfrm>
            <a:off x="5600209" y="3922591"/>
            <a:ext cx="2152509" cy="117358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" name="図 10" descr="手に持った携帯電話&#10;&#10;説明は自動で生成されたものです">
            <a:extLst>
              <a:ext uri="{FF2B5EF4-FFF2-40B4-BE49-F238E27FC236}">
                <a16:creationId xmlns:a16="http://schemas.microsoft.com/office/drawing/2014/main" id="{91C4F8E9-6088-6C70-2CFD-9E05AE0306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64" t="6483" r="25450" b="4802"/>
          <a:stretch/>
        </p:blipFill>
        <p:spPr>
          <a:xfrm>
            <a:off x="8097891" y="2435397"/>
            <a:ext cx="3048746" cy="414491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BA65CC-67C0-7C27-1956-4240E7678106}"/>
              </a:ext>
            </a:extLst>
          </p:cNvPr>
          <p:cNvSpPr txBox="1"/>
          <p:nvPr/>
        </p:nvSpPr>
        <p:spPr>
          <a:xfrm>
            <a:off x="776146" y="276942"/>
            <a:ext cx="753578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i="1">
                <a:solidFill>
                  <a:schemeClr val="accent1"/>
                </a:solidFill>
                <a:ea typeface="游ゴシック"/>
                <a:cs typeface="Calibri"/>
              </a:rPr>
              <a:t>どこでもドアノッカー</a:t>
            </a:r>
            <a:r>
              <a:rPr lang="ja-JP" altLang="en-US" sz="2800" i="1">
                <a:ea typeface="游ゴシック"/>
                <a:cs typeface="Calibri"/>
              </a:rPr>
              <a:t>でできること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E76B92-9CEB-57FB-45D6-9B337C254C30}"/>
              </a:ext>
            </a:extLst>
          </p:cNvPr>
          <p:cNvSpPr txBox="1"/>
          <p:nvPr/>
        </p:nvSpPr>
        <p:spPr>
          <a:xfrm>
            <a:off x="555807" y="1967838"/>
            <a:ext cx="611824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>
                <a:ea typeface="游ゴシック"/>
                <a:cs typeface="Calibri"/>
              </a:rPr>
              <a:t>・自宅のインターホンが押される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DA5A76-5856-9B1F-7D2D-49693EFBB3AF}"/>
              </a:ext>
            </a:extLst>
          </p:cNvPr>
          <p:cNvSpPr txBox="1"/>
          <p:nvPr/>
        </p:nvSpPr>
        <p:spPr>
          <a:xfrm>
            <a:off x="8094347" y="1599739"/>
            <a:ext cx="565874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>
                <a:ea typeface="游ゴシック"/>
                <a:cs typeface="Calibri"/>
              </a:rPr>
              <a:t>・スマホに着信が入り、</a:t>
            </a:r>
            <a:endParaRPr lang="ja-JP"/>
          </a:p>
          <a:p>
            <a:pPr algn="l"/>
            <a:r>
              <a:rPr lang="ja-JP" altLang="en-US" sz="2400">
                <a:ea typeface="游ゴシック"/>
                <a:cs typeface="Calibri"/>
              </a:rPr>
              <a:t>応対することができる</a:t>
            </a:r>
            <a:endParaRPr lang="ja-JP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619B57-9E5F-142E-CB39-8F1427C05729}"/>
              </a:ext>
            </a:extLst>
          </p:cNvPr>
          <p:cNvSpPr txBox="1"/>
          <p:nvPr/>
        </p:nvSpPr>
        <p:spPr>
          <a:xfrm>
            <a:off x="5540922" y="6378472"/>
            <a:ext cx="392680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000">
                <a:ea typeface="游ゴシック"/>
                <a:cs typeface="Calibri"/>
              </a:rPr>
              <a:t>イメージ図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9BE608-B5EB-8B50-9AE3-AD0609A989DE}"/>
              </a:ext>
            </a:extLst>
          </p:cNvPr>
          <p:cNvSpPr txBox="1"/>
          <p:nvPr/>
        </p:nvSpPr>
        <p:spPr>
          <a:xfrm>
            <a:off x="1043214" y="875392"/>
            <a:ext cx="64633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800">
                <a:ea typeface="游ゴシック"/>
                <a:cs typeface="Calibri"/>
              </a:rPr>
              <a:t>1. 外出中でも訪問客に応対できる</a:t>
            </a:r>
          </a:p>
        </p:txBody>
      </p:sp>
      <p:sp>
        <p:nvSpPr>
          <p:cNvPr id="13" name="矢印: V 字型 12">
            <a:extLst>
              <a:ext uri="{FF2B5EF4-FFF2-40B4-BE49-F238E27FC236}">
                <a16:creationId xmlns:a16="http://schemas.microsoft.com/office/drawing/2014/main" id="{1B734CED-5DC0-7DD0-C9D8-0A10C0DD795C}"/>
              </a:ext>
            </a:extLst>
          </p:cNvPr>
          <p:cNvSpPr/>
          <p:nvPr/>
        </p:nvSpPr>
        <p:spPr>
          <a:xfrm>
            <a:off x="604573" y="810986"/>
            <a:ext cx="6906571" cy="592983"/>
          </a:xfrm>
          <a:prstGeom prst="notchedRightArrow">
            <a:avLst>
              <a:gd name="adj1" fmla="val 100000"/>
              <a:gd name="adj2" fmla="val 33904"/>
            </a:avLst>
          </a:prstGeom>
          <a:noFill/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/>
          </a:p>
        </p:txBody>
      </p:sp>
    </p:spTree>
    <p:extLst>
      <p:ext uri="{BB962C8B-B14F-4D97-AF65-F5344CB8AC3E}">
        <p14:creationId xmlns:p14="http://schemas.microsoft.com/office/powerpoint/2010/main" val="400784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BA65CC-67C0-7C27-1956-4240E7678106}"/>
              </a:ext>
            </a:extLst>
          </p:cNvPr>
          <p:cNvSpPr txBox="1"/>
          <p:nvPr/>
        </p:nvSpPr>
        <p:spPr>
          <a:xfrm>
            <a:off x="621931" y="394870"/>
            <a:ext cx="753578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i="1">
                <a:solidFill>
                  <a:schemeClr val="accent1"/>
                </a:solidFill>
                <a:ea typeface="游ゴシック"/>
                <a:cs typeface="Calibri"/>
              </a:rPr>
              <a:t>どこでもドアノッカー</a:t>
            </a:r>
            <a:r>
              <a:rPr lang="ja-JP" altLang="en-US" sz="2800" i="1">
                <a:ea typeface="游ゴシック"/>
                <a:cs typeface="Calibri"/>
              </a:rPr>
              <a:t>でできること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9BE608-B5EB-8B50-9AE3-AD0609A989DE}"/>
              </a:ext>
            </a:extLst>
          </p:cNvPr>
          <p:cNvSpPr txBox="1"/>
          <p:nvPr/>
        </p:nvSpPr>
        <p:spPr>
          <a:xfrm>
            <a:off x="961571" y="1065892"/>
            <a:ext cx="64633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800">
                <a:ea typeface="游ゴシック"/>
                <a:cs typeface="Calibri"/>
              </a:rPr>
              <a:t>2. 顔認証機能で家族の帰りを通知</a:t>
            </a:r>
          </a:p>
        </p:txBody>
      </p:sp>
      <p:sp>
        <p:nvSpPr>
          <p:cNvPr id="13" name="矢印: V 字型 12">
            <a:extLst>
              <a:ext uri="{FF2B5EF4-FFF2-40B4-BE49-F238E27FC236}">
                <a16:creationId xmlns:a16="http://schemas.microsoft.com/office/drawing/2014/main" id="{1B734CED-5DC0-7DD0-C9D8-0A10C0DD795C}"/>
              </a:ext>
            </a:extLst>
          </p:cNvPr>
          <p:cNvSpPr/>
          <p:nvPr/>
        </p:nvSpPr>
        <p:spPr>
          <a:xfrm>
            <a:off x="522930" y="1001486"/>
            <a:ext cx="6906571" cy="592983"/>
          </a:xfrm>
          <a:prstGeom prst="notchedRightArrow">
            <a:avLst>
              <a:gd name="adj1" fmla="val 100000"/>
              <a:gd name="adj2" fmla="val 33904"/>
            </a:avLst>
          </a:prstGeom>
          <a:noFill/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/>
          </a:p>
        </p:txBody>
      </p:sp>
      <p:pic>
        <p:nvPicPr>
          <p:cNvPr id="2" name="図 2" descr="座る, ボックス, オレンジ, テーブル が含まれている画像&#10;&#10;説明は自動で生成されたものです">
            <a:extLst>
              <a:ext uri="{FF2B5EF4-FFF2-40B4-BE49-F238E27FC236}">
                <a16:creationId xmlns:a16="http://schemas.microsoft.com/office/drawing/2014/main" id="{8DD8AECF-8CAF-AC50-E700-08081B5FC9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t="7051" r="33094" b="5983"/>
          <a:stretch/>
        </p:blipFill>
        <p:spPr>
          <a:xfrm>
            <a:off x="1592706" y="2722833"/>
            <a:ext cx="1939171" cy="3221808"/>
          </a:xfrm>
          <a:prstGeom prst="rect">
            <a:avLst/>
          </a:prstGeom>
        </p:spPr>
      </p:pic>
      <p:pic>
        <p:nvPicPr>
          <p:cNvPr id="3" name="図 3">
            <a:extLst>
              <a:ext uri="{FF2B5EF4-FFF2-40B4-BE49-F238E27FC236}">
                <a16:creationId xmlns:a16="http://schemas.microsoft.com/office/drawing/2014/main" id="{3BE88CAF-BBC8-6150-5AD2-0EC117D08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702" y="2722530"/>
            <a:ext cx="4738913" cy="3163727"/>
          </a:xfrm>
          <a:prstGeom prst="rect">
            <a:avLst/>
          </a:prstGeom>
        </p:spPr>
      </p:pic>
      <p:sp>
        <p:nvSpPr>
          <p:cNvPr id="6" name="円弧 5">
            <a:extLst>
              <a:ext uri="{FF2B5EF4-FFF2-40B4-BE49-F238E27FC236}">
                <a16:creationId xmlns:a16="http://schemas.microsoft.com/office/drawing/2014/main" id="{E0CD09FB-DCA6-9AEC-1298-4F72F5A8CEDB}"/>
              </a:ext>
            </a:extLst>
          </p:cNvPr>
          <p:cNvSpPr/>
          <p:nvPr/>
        </p:nvSpPr>
        <p:spPr>
          <a:xfrm rot="16200000">
            <a:off x="7201354" y="3482070"/>
            <a:ext cx="1768927" cy="1923141"/>
          </a:xfrm>
          <a:prstGeom prst="arc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708B3D95-E230-BBF7-CCD7-81B6B62C85E9}"/>
              </a:ext>
            </a:extLst>
          </p:cNvPr>
          <p:cNvSpPr/>
          <p:nvPr/>
        </p:nvSpPr>
        <p:spPr>
          <a:xfrm rot="16200000">
            <a:off x="7550603" y="4049032"/>
            <a:ext cx="916214" cy="861786"/>
          </a:xfrm>
          <a:prstGeom prst="arc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円弧 8">
            <a:extLst>
              <a:ext uri="{FF2B5EF4-FFF2-40B4-BE49-F238E27FC236}">
                <a16:creationId xmlns:a16="http://schemas.microsoft.com/office/drawing/2014/main" id="{B9FAE9AA-0D03-2AC7-BF15-33788D14AA61}"/>
              </a:ext>
            </a:extLst>
          </p:cNvPr>
          <p:cNvSpPr/>
          <p:nvPr/>
        </p:nvSpPr>
        <p:spPr>
          <a:xfrm rot="16440000">
            <a:off x="7291006" y="3871601"/>
            <a:ext cx="1360714" cy="1215570"/>
          </a:xfrm>
          <a:prstGeom prst="arc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34E7E4-16C0-2C3A-891B-5F1C1969688D}"/>
              </a:ext>
            </a:extLst>
          </p:cNvPr>
          <p:cNvSpPr txBox="1"/>
          <p:nvPr/>
        </p:nvSpPr>
        <p:spPr>
          <a:xfrm>
            <a:off x="377026" y="2080602"/>
            <a:ext cx="5229313" cy="4694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>
                <a:ea typeface="游ゴシック"/>
                <a:cs typeface="Calibri"/>
              </a:rPr>
              <a:t>・事前に登録されている顔を検知！</a:t>
            </a:r>
          </a:p>
        </p:txBody>
      </p:sp>
      <p:sp>
        <p:nvSpPr>
          <p:cNvPr id="12" name="矢印: ストライプ 11">
            <a:extLst>
              <a:ext uri="{FF2B5EF4-FFF2-40B4-BE49-F238E27FC236}">
                <a16:creationId xmlns:a16="http://schemas.microsoft.com/office/drawing/2014/main" id="{C436A2F1-7A66-EDC4-0197-68B6DCC931D7}"/>
              </a:ext>
            </a:extLst>
          </p:cNvPr>
          <p:cNvSpPr/>
          <p:nvPr/>
        </p:nvSpPr>
        <p:spPr>
          <a:xfrm>
            <a:off x="4563581" y="3603968"/>
            <a:ext cx="1533070" cy="92528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C92132-097B-8E01-3B7F-8D7265727334}"/>
              </a:ext>
            </a:extLst>
          </p:cNvPr>
          <p:cNvSpPr txBox="1"/>
          <p:nvPr/>
        </p:nvSpPr>
        <p:spPr>
          <a:xfrm>
            <a:off x="5089071" y="6232072"/>
            <a:ext cx="153307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>
                <a:ea typeface="游ゴシック"/>
                <a:cs typeface="Calibri"/>
              </a:rPr>
              <a:t>イメージ図</a:t>
            </a:r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6FEC38-457B-FAE5-6BB6-CECF89D96CAF}"/>
              </a:ext>
            </a:extLst>
          </p:cNvPr>
          <p:cNvSpPr txBox="1"/>
          <p:nvPr/>
        </p:nvSpPr>
        <p:spPr>
          <a:xfrm>
            <a:off x="6439224" y="2078250"/>
            <a:ext cx="5907782" cy="4694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>
                <a:ea typeface="游ゴシック"/>
                <a:cs typeface="Calibri"/>
              </a:rPr>
              <a:t>・誰が帰宅してきたかを通知してくれる</a:t>
            </a:r>
          </a:p>
        </p:txBody>
      </p:sp>
    </p:spTree>
    <p:extLst>
      <p:ext uri="{BB962C8B-B14F-4D97-AF65-F5344CB8AC3E}">
        <p14:creationId xmlns:p14="http://schemas.microsoft.com/office/powerpoint/2010/main" val="3261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7343" y="392340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4400" u="sng">
                <a:solidFill>
                  <a:schemeClr val="tx1"/>
                </a:solidFill>
                <a:latin typeface="Meiryo UI"/>
                <a:ea typeface="Meiryo UI"/>
              </a:rPr>
              <a:t>当アプリのメリット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7985" y="1607912"/>
            <a:ext cx="11014529" cy="363469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ja-JP" altLang="en-US">
              <a:ea typeface="游ゴシック"/>
            </a:endParaRPr>
          </a:p>
          <a:p>
            <a:pPr marL="210185" indent="-210185" algn="just"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/>
                <a:ea typeface="Meiryo UI"/>
              </a:rPr>
              <a:t> 外出中でも、その時に</a:t>
            </a:r>
            <a:r>
              <a:rPr lang="ja-JP" altLang="en-US" sz="3600">
                <a:solidFill>
                  <a:schemeClr val="accent1"/>
                </a:solidFill>
                <a:latin typeface="Meiryo UI"/>
                <a:ea typeface="Meiryo UI"/>
              </a:rPr>
              <a:t>宅配便の再配達を依頼</a:t>
            </a:r>
            <a:r>
              <a:rPr lang="ja-JP" altLang="en-US" sz="3200">
                <a:latin typeface="Meiryo UI"/>
                <a:ea typeface="Meiryo UI"/>
              </a:rPr>
              <a:t>できる</a:t>
            </a:r>
          </a:p>
          <a:p>
            <a:pPr marL="210185" indent="-210185" algn="just">
              <a:buFont typeface="Wingdings" panose="05000000000000000000" pitchFamily="2" charset="2"/>
              <a:buChar char="ü"/>
            </a:pPr>
            <a:endParaRPr lang="ja-JP" altLang="en-US" sz="3200">
              <a:latin typeface="Meiryo UI"/>
              <a:ea typeface="Meiryo UI"/>
            </a:endParaRPr>
          </a:p>
          <a:p>
            <a:pPr marL="210185" indent="-210185" algn="just"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/>
                <a:ea typeface="Meiryo UI"/>
              </a:rPr>
              <a:t> カメラの顔認証を使うことで</a:t>
            </a:r>
            <a:r>
              <a:rPr lang="ja-JP" altLang="en-US" sz="3600">
                <a:solidFill>
                  <a:schemeClr val="accent1"/>
                </a:solidFill>
                <a:latin typeface="Meiryo UI"/>
                <a:ea typeface="Meiryo UI"/>
              </a:rPr>
              <a:t>家族の帰宅を知る</a:t>
            </a:r>
            <a:r>
              <a:rPr lang="ja-JP" altLang="en-US" sz="3200">
                <a:latin typeface="Meiryo UI"/>
                <a:ea typeface="Meiryo UI"/>
              </a:rPr>
              <a:t>ことができる</a:t>
            </a:r>
          </a:p>
          <a:p>
            <a:pPr marL="210185" indent="-210185" algn="just">
              <a:buFont typeface="Wingdings" panose="05000000000000000000" pitchFamily="2" charset="2"/>
              <a:buChar char="ü"/>
            </a:pPr>
            <a:endParaRPr lang="ja-JP" altLang="en-US" sz="3200">
              <a:latin typeface="Meiryo UI"/>
              <a:ea typeface="Meiryo UI"/>
            </a:endParaRPr>
          </a:p>
          <a:p>
            <a:pPr marL="210185" indent="-210185" algn="just"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/>
                <a:ea typeface="Meiryo UI"/>
              </a:rPr>
              <a:t> いつインターホンを押されても応答できるため、</a:t>
            </a:r>
            <a:r>
              <a:rPr lang="ja-JP" altLang="en-US" sz="3600">
                <a:solidFill>
                  <a:schemeClr val="accent1"/>
                </a:solidFill>
                <a:latin typeface="Meiryo UI"/>
                <a:ea typeface="Meiryo UI"/>
              </a:rPr>
              <a:t>空き巣対策</a:t>
            </a:r>
            <a:r>
              <a:rPr lang="ja-JP" altLang="en-US" sz="3200">
                <a:latin typeface="Meiryo UI"/>
                <a:ea typeface="Meiryo UI"/>
              </a:rPr>
              <a:t>になる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85313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7343" y="392340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4400" u="sng">
                <a:solidFill>
                  <a:schemeClr val="tx1"/>
                </a:solidFill>
                <a:latin typeface="Meiryo UI"/>
                <a:ea typeface="Meiryo UI"/>
              </a:rPr>
              <a:t>当アプリの課題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4702" y="1553484"/>
            <a:ext cx="10932884" cy="50407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ja-JP" altLang="en-US" sz="3200">
              <a:latin typeface="Meiryo UI"/>
              <a:ea typeface="Meiryo UI"/>
              <a:cs typeface="+mn-lt"/>
            </a:endParaRPr>
          </a:p>
          <a:p>
            <a:pPr marL="210185" indent="-210185" algn="just"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/>
                <a:ea typeface="Meiryo UI"/>
              </a:rPr>
              <a:t> 宅配便が訪問してきた際に、その場で再配達を依頼することは</a:t>
            </a:r>
            <a:endParaRPr lang="ja-JP">
              <a:latin typeface="游ゴシック" panose="020F0502020204030204"/>
              <a:ea typeface="游ゴシック"/>
            </a:endParaRPr>
          </a:p>
          <a:p>
            <a:pPr marL="0" indent="0" algn="just">
              <a:buNone/>
            </a:pPr>
            <a:r>
              <a:rPr lang="ja-JP" altLang="en-US" sz="3200">
                <a:latin typeface="Meiryo UI"/>
                <a:ea typeface="Meiryo UI"/>
              </a:rPr>
              <a:t>　 できるが</a:t>
            </a:r>
            <a:r>
              <a:rPr lang="ja-JP" altLang="en-US" sz="3600">
                <a:solidFill>
                  <a:schemeClr val="accent1"/>
                </a:solidFill>
                <a:latin typeface="Meiryo UI"/>
                <a:ea typeface="Meiryo UI"/>
              </a:rPr>
              <a:t>配達物を受け取れるわけではない</a:t>
            </a:r>
            <a:endParaRPr lang="ja-JP" sz="3600">
              <a:solidFill>
                <a:schemeClr val="accent1"/>
              </a:solidFill>
              <a:ea typeface="游ゴシック"/>
            </a:endParaRPr>
          </a:p>
          <a:p>
            <a:pPr marL="210185" indent="-210185" algn="just">
              <a:buFont typeface="Wingdings" panose="05000000000000000000" pitchFamily="2" charset="2"/>
              <a:buChar char="ü"/>
            </a:pPr>
            <a:endParaRPr lang="ja-JP" sz="3200">
              <a:ea typeface="游ゴシック" panose="020B0400000000000000" pitchFamily="34" charset="-128"/>
              <a:cs typeface="+mn-lt"/>
            </a:endParaRPr>
          </a:p>
          <a:p>
            <a:pPr marL="210185" indent="-210185" algn="just"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/>
                <a:ea typeface="Meiryo UI"/>
              </a:rPr>
              <a:t> 顔認証機能はカメラに顔が映らないと機能しないため、</a:t>
            </a:r>
          </a:p>
          <a:p>
            <a:pPr marL="0" indent="0" algn="just">
              <a:buNone/>
            </a:pPr>
            <a:r>
              <a:rPr lang="ja-JP" altLang="en-US" sz="3200">
                <a:latin typeface="Meiryo UI"/>
                <a:ea typeface="Meiryo UI"/>
              </a:rPr>
              <a:t>　 実際には誰か帰宅していても、</a:t>
            </a:r>
            <a:r>
              <a:rPr lang="ja-JP" altLang="en-US" sz="3600">
                <a:solidFill>
                  <a:schemeClr val="accent1"/>
                </a:solidFill>
                <a:latin typeface="Meiryo UI"/>
                <a:ea typeface="Meiryo UI"/>
              </a:rPr>
              <a:t>通知されない場合</a:t>
            </a:r>
            <a:r>
              <a:rPr lang="ja-JP" altLang="en-US" sz="3200">
                <a:latin typeface="Meiryo UI"/>
                <a:ea typeface="Meiryo UI"/>
              </a:rPr>
              <a:t>が考えられる</a:t>
            </a:r>
            <a:endParaRPr lang="ja-JP" sz="3200"/>
          </a:p>
          <a:p>
            <a:pPr marL="0" indent="0" algn="just">
              <a:buNone/>
            </a:pPr>
            <a:endParaRPr lang="ja-JP" altLang="en-US" sz="3200">
              <a:latin typeface="Meiryo UI"/>
              <a:ea typeface="Meiryo U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ja-JP" sz="2200">
              <a:ea typeface="游ゴシック"/>
            </a:endParaRPr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en-US" altLang="ja-JP" sz="2000"/>
          </a:p>
          <a:p>
            <a:pPr marL="210185" indent="-210185">
              <a:lnSpc>
                <a:spcPct val="150000"/>
              </a:lnSpc>
            </a:pP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491664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ワイド画面</PresentationFormat>
  <Slides>11</Slides>
  <Notes>2</Notes>
  <HiddenSlides>1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Quotable</vt:lpstr>
      <vt:lpstr>どこでも ドアノッカー</vt:lpstr>
      <vt:lpstr>初めに</vt:lpstr>
      <vt:lpstr>空き巣について</vt:lpstr>
      <vt:lpstr>そんな悩みを解決するアプリが 　『どこでもドアノッカー』</vt:lpstr>
      <vt:lpstr>「どこでもドアノッカー」でできること </vt:lpstr>
      <vt:lpstr>PowerPoint プレゼンテーション</vt:lpstr>
      <vt:lpstr>PowerPoint プレゼンテーション</vt:lpstr>
      <vt:lpstr>当アプリのメリット</vt:lpstr>
      <vt:lpstr>当アプリの課題</vt:lpstr>
      <vt:lpstr>PowerPoint プレゼンテーション</vt:lpstr>
      <vt:lpstr>ご覧いただきありがとうございました。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revision>13</cp:revision>
  <dcterms:created xsi:type="dcterms:W3CDTF">2022-09-14T06:30:17Z</dcterms:created>
  <dcterms:modified xsi:type="dcterms:W3CDTF">2022-09-28T08:34:32Z</dcterms:modified>
</cp:coreProperties>
</file>