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 id="2147483697" r:id="rId2"/>
  </p:sldMasterIdLst>
  <p:sldIdLst>
    <p:sldId id="269" r:id="rId3"/>
    <p:sldId id="257" r:id="rId4"/>
    <p:sldId id="258" r:id="rId5"/>
    <p:sldId id="259" r:id="rId6"/>
    <p:sldId id="260" r:id="rId7"/>
    <p:sldId id="261" r:id="rId8"/>
    <p:sldId id="262" r:id="rId9"/>
    <p:sldId id="263" r:id="rId10"/>
    <p:sldId id="266" r:id="rId11"/>
    <p:sldId id="268" r:id="rId12"/>
    <p:sldId id="265" r:id="rId13"/>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AB0CA-90A4-44F1-9DEB-9C7B5A0EACDD}" v="5" dt="2022-09-29T03:07:23.975"/>
    <p1510:client id="{C5232FBF-3245-401A-B290-EA38C432CD20}" v="5" dt="2022-09-29T01:33:26.042"/>
    <p1510:client id="{F2E92E80-FBD2-4532-9F1F-61123DC678AE}" v="196" dt="2022-09-14T05:08:11.3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2" d="100"/>
          <a:sy n="52" d="100"/>
        </p:scale>
        <p:origin x="96"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土方　裕大" userId="S::2214111@officead.local.ags.co.jp::a7eca228-7603-4e5e-91e4-f864ce93dea5" providerId="AD" clId="Web-{C5232FBF-3245-401A-B290-EA38C432CD20}"/>
    <pc:docChg chg="modSld">
      <pc:chgData name="土方　裕大" userId="S::2214111@officead.local.ags.co.jp::a7eca228-7603-4e5e-91e4-f864ce93dea5" providerId="AD" clId="Web-{C5232FBF-3245-401A-B290-EA38C432CD20}" dt="2022-09-29T01:33:26.042" v="4" actId="1076"/>
      <pc:docMkLst>
        <pc:docMk/>
      </pc:docMkLst>
      <pc:sldChg chg="modSp">
        <pc:chgData name="土方　裕大" userId="S::2214111@officead.local.ags.co.jp::a7eca228-7603-4e5e-91e4-f864ce93dea5" providerId="AD" clId="Web-{C5232FBF-3245-401A-B290-EA38C432CD20}" dt="2022-09-29T01:33:01.838" v="0" actId="1076"/>
        <pc:sldMkLst>
          <pc:docMk/>
          <pc:sldMk cId="2539240912" sldId="258"/>
        </pc:sldMkLst>
        <pc:spChg chg="mod">
          <ac:chgData name="土方　裕大" userId="S::2214111@officead.local.ags.co.jp::a7eca228-7603-4e5e-91e4-f864ce93dea5" providerId="AD" clId="Web-{C5232FBF-3245-401A-B290-EA38C432CD20}" dt="2022-09-29T01:33:01.838" v="0" actId="1076"/>
          <ac:spMkLst>
            <pc:docMk/>
            <pc:sldMk cId="2539240912" sldId="258"/>
            <ac:spMk id="2" creationId="{00000000-0000-0000-0000-000000000000}"/>
          </ac:spMkLst>
        </pc:spChg>
      </pc:sldChg>
      <pc:sldChg chg="modSp">
        <pc:chgData name="土方　裕大" userId="S::2214111@officead.local.ags.co.jp::a7eca228-7603-4e5e-91e4-f864ce93dea5" providerId="AD" clId="Web-{C5232FBF-3245-401A-B290-EA38C432CD20}" dt="2022-09-29T01:33:26.042" v="4" actId="1076"/>
        <pc:sldMkLst>
          <pc:docMk/>
          <pc:sldMk cId="3501444928" sldId="259"/>
        </pc:sldMkLst>
        <pc:spChg chg="mod">
          <ac:chgData name="土方　裕大" userId="S::2214111@officead.local.ags.co.jp::a7eca228-7603-4e5e-91e4-f864ce93dea5" providerId="AD" clId="Web-{C5232FBF-3245-401A-B290-EA38C432CD20}" dt="2022-09-29T01:33:26.042" v="4" actId="1076"/>
          <ac:spMkLst>
            <pc:docMk/>
            <pc:sldMk cId="3501444928" sldId="259"/>
            <ac:spMk id="2" creationId="{00000000-0000-0000-0000-000000000000}"/>
          </ac:spMkLst>
        </pc:spChg>
      </pc:sldChg>
    </pc:docChg>
  </pc:docChgLst>
  <pc:docChgLst>
    <pc:chgData name="滝沢　亮介" userId="S::2214129@officead.local.ags.co.jp::7d86b918-c3fc-44c5-8bd3-723e60888c47" providerId="AD" clId="Web-{F2E92E80-FBD2-4532-9F1F-61123DC678AE}"/>
    <pc:docChg chg="modSld">
      <pc:chgData name="滝沢　亮介" userId="S::2214129@officead.local.ags.co.jp::7d86b918-c3fc-44c5-8bd3-723e60888c47" providerId="AD" clId="Web-{F2E92E80-FBD2-4532-9F1F-61123DC678AE}" dt="2022-09-14T05:08:11.359" v="160" actId="14100"/>
      <pc:docMkLst>
        <pc:docMk/>
      </pc:docMkLst>
      <pc:sldChg chg="addSp delSp modSp">
        <pc:chgData name="滝沢　亮介" userId="S::2214129@officead.local.ags.co.jp::7d86b918-c3fc-44c5-8bd3-723e60888c47" providerId="AD" clId="Web-{F2E92E80-FBD2-4532-9F1F-61123DC678AE}" dt="2022-09-14T05:08:11.359" v="160" actId="14100"/>
        <pc:sldMkLst>
          <pc:docMk/>
          <pc:sldMk cId="29603373" sldId="264"/>
        </pc:sldMkLst>
        <pc:spChg chg="mod">
          <ac:chgData name="滝沢　亮介" userId="S::2214129@officead.local.ags.co.jp::7d86b918-c3fc-44c5-8bd3-723e60888c47" providerId="AD" clId="Web-{F2E92E80-FBD2-4532-9F1F-61123DC678AE}" dt="2022-09-14T04:57:50.749" v="56" actId="20577"/>
          <ac:spMkLst>
            <pc:docMk/>
            <pc:sldMk cId="29603373" sldId="264"/>
            <ac:spMk id="2" creationId="{00000000-0000-0000-0000-000000000000}"/>
          </ac:spMkLst>
        </pc:spChg>
        <pc:spChg chg="del mod">
          <ac:chgData name="滝沢　亮介" userId="S::2214129@officead.local.ags.co.jp::7d86b918-c3fc-44c5-8bd3-723e60888c47" providerId="AD" clId="Web-{F2E92E80-FBD2-4532-9F1F-61123DC678AE}" dt="2022-09-14T04:57:29.185" v="55"/>
          <ac:spMkLst>
            <pc:docMk/>
            <pc:sldMk cId="29603373" sldId="264"/>
            <ac:spMk id="3" creationId="{00000000-0000-0000-0000-000000000000}"/>
          </ac:spMkLst>
        </pc:spChg>
        <pc:spChg chg="add mod">
          <ac:chgData name="滝沢　亮介" userId="S::2214129@officead.local.ags.co.jp::7d86b918-c3fc-44c5-8bd3-723e60888c47" providerId="AD" clId="Web-{F2E92E80-FBD2-4532-9F1F-61123DC678AE}" dt="2022-09-14T05:08:11.359" v="160" actId="14100"/>
          <ac:spMkLst>
            <pc:docMk/>
            <pc:sldMk cId="29603373" sldId="264"/>
            <ac:spMk id="22" creationId="{AEB686DE-53B7-EEA9-511E-0C21A4F9AEF7}"/>
          </ac:spMkLst>
        </pc:spChg>
        <pc:spChg chg="add del mod">
          <ac:chgData name="滝沢　亮介" userId="S::2214129@officead.local.ags.co.jp::7d86b918-c3fc-44c5-8bd3-723e60888c47" providerId="AD" clId="Web-{F2E92E80-FBD2-4532-9F1F-61123DC678AE}" dt="2022-09-14T05:02:48.850" v="120"/>
          <ac:spMkLst>
            <pc:docMk/>
            <pc:sldMk cId="29603373" sldId="264"/>
            <ac:spMk id="23" creationId="{6AFD880A-B691-FEBB-57B0-7B0905CF4055}"/>
          </ac:spMkLst>
        </pc:spChg>
        <pc:spChg chg="add mod">
          <ac:chgData name="滝沢　亮介" userId="S::2214129@officead.local.ags.co.jp::7d86b918-c3fc-44c5-8bd3-723e60888c47" providerId="AD" clId="Web-{F2E92E80-FBD2-4532-9F1F-61123DC678AE}" dt="2022-09-14T05:03:16.008" v="132" actId="20577"/>
          <ac:spMkLst>
            <pc:docMk/>
            <pc:sldMk cId="29603373" sldId="264"/>
            <ac:spMk id="24" creationId="{44655325-F8EC-9007-B5A3-A3DEBF4A3B7B}"/>
          </ac:spMkLst>
        </pc:spChg>
        <pc:graphicFrameChg chg="add del mod modGraphic">
          <ac:chgData name="滝沢　亮介" userId="S::2214129@officead.local.ags.co.jp::7d86b918-c3fc-44c5-8bd3-723e60888c47" providerId="AD" clId="Web-{F2E92E80-FBD2-4532-9F1F-61123DC678AE}" dt="2022-09-14T04:58:41.284" v="58"/>
          <ac:graphicFrameMkLst>
            <pc:docMk/>
            <pc:sldMk cId="29603373" sldId="264"/>
            <ac:graphicFrameMk id="4" creationId="{D08F7C9B-026D-EBEC-2944-40363A33776D}"/>
          </ac:graphicFrameMkLst>
        </pc:graphicFrameChg>
        <pc:graphicFrameChg chg="add del mod modGraphic">
          <ac:chgData name="滝沢　亮介" userId="S::2214129@officead.local.ags.co.jp::7d86b918-c3fc-44c5-8bd3-723e60888c47" providerId="AD" clId="Web-{F2E92E80-FBD2-4532-9F1F-61123DC678AE}" dt="2022-09-14T04:58:59.598" v="60"/>
          <ac:graphicFrameMkLst>
            <pc:docMk/>
            <pc:sldMk cId="29603373" sldId="264"/>
            <ac:graphicFrameMk id="14" creationId="{A60432A5-0492-9A41-D497-F91488EBB618}"/>
          </ac:graphicFrameMkLst>
        </pc:graphicFrameChg>
        <pc:picChg chg="add del mod">
          <ac:chgData name="滝沢　亮介" userId="S::2214129@officead.local.ags.co.jp::7d86b918-c3fc-44c5-8bd3-723e60888c47" providerId="AD" clId="Web-{F2E92E80-FBD2-4532-9F1F-61123DC678AE}" dt="2022-09-14T05:00:37.449" v="70"/>
          <ac:picMkLst>
            <pc:docMk/>
            <pc:sldMk cId="29603373" sldId="264"/>
            <ac:picMk id="21" creationId="{35117107-A5E4-F7F2-822F-F6B91E336A2F}"/>
          </ac:picMkLst>
        </pc:picChg>
      </pc:sldChg>
      <pc:sldChg chg="modSp">
        <pc:chgData name="滝沢　亮介" userId="S::2214129@officead.local.ags.co.jp::7d86b918-c3fc-44c5-8bd3-723e60888c47" providerId="AD" clId="Web-{F2E92E80-FBD2-4532-9F1F-61123DC678AE}" dt="2022-09-14T04:48:34.628" v="18" actId="20577"/>
        <pc:sldMkLst>
          <pc:docMk/>
          <pc:sldMk cId="1883491503" sldId="266"/>
        </pc:sldMkLst>
        <pc:spChg chg="mod">
          <ac:chgData name="滝沢　亮介" userId="S::2214129@officead.local.ags.co.jp::7d86b918-c3fc-44c5-8bd3-723e60888c47" providerId="AD" clId="Web-{F2E92E80-FBD2-4532-9F1F-61123DC678AE}" dt="2022-09-14T04:48:34.628" v="18" actId="20577"/>
          <ac:spMkLst>
            <pc:docMk/>
            <pc:sldMk cId="1883491503" sldId="266"/>
            <ac:spMk id="3" creationId="{00000000-0000-0000-0000-000000000000}"/>
          </ac:spMkLst>
        </pc:spChg>
      </pc:sldChg>
    </pc:docChg>
  </pc:docChgLst>
  <pc:docChgLst>
    <pc:chgData name="滝沢　亮介" userId="S::2214129@officead.local.ags.co.jp::7d86b918-c3fc-44c5-8bd3-723e60888c47" providerId="AD" clId="Web-{518AB0CA-90A4-44F1-9DEB-9C7B5A0EACDD}"/>
    <pc:docChg chg="modSld">
      <pc:chgData name="滝沢　亮介" userId="S::2214129@officead.local.ags.co.jp::7d86b918-c3fc-44c5-8bd3-723e60888c47" providerId="AD" clId="Web-{518AB0CA-90A4-44F1-9DEB-9C7B5A0EACDD}" dt="2022-09-29T03:07:23.975" v="4"/>
      <pc:docMkLst>
        <pc:docMk/>
      </pc:docMkLst>
      <pc:sldChg chg="modSp">
        <pc:chgData name="滝沢　亮介" userId="S::2214129@officead.local.ags.co.jp::7d86b918-c3fc-44c5-8bd3-723e60888c47" providerId="AD" clId="Web-{518AB0CA-90A4-44F1-9DEB-9C7B5A0EACDD}" dt="2022-09-29T03:07:23.975" v="4"/>
        <pc:sldMkLst>
          <pc:docMk/>
          <pc:sldMk cId="2539240912" sldId="258"/>
        </pc:sldMkLst>
        <pc:graphicFrameChg chg="mod modGraphic">
          <ac:chgData name="滝沢　亮介" userId="S::2214129@officead.local.ags.co.jp::7d86b918-c3fc-44c5-8bd3-723e60888c47" providerId="AD" clId="Web-{518AB0CA-90A4-44F1-9DEB-9C7B5A0EACDD}" dt="2022-09-29T03:07:23.975" v="4"/>
          <ac:graphicFrameMkLst>
            <pc:docMk/>
            <pc:sldMk cId="2539240912" sldId="258"/>
            <ac:graphicFrameMk id="3"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2216017\Desktop\ICT&#32032;&#2644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ja-JP"/>
              <a:t>車内の温度上昇</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ja-JP"/>
        </a:p>
      </c:txPr>
    </c:title>
    <c:autoTitleDeleted val="0"/>
    <c:plotArea>
      <c:layout/>
      <c:lineChart>
        <c:grouping val="stacked"/>
        <c:varyColors val="0"/>
        <c:ser>
          <c:idx val="0"/>
          <c:order val="0"/>
          <c:spPr>
            <a:ln w="22225" cap="rnd">
              <a:solidFill>
                <a:schemeClr val="accent2"/>
              </a:solidFill>
            </a:ln>
            <a:effectLst>
              <a:glow rad="139700">
                <a:schemeClr val="accent2">
                  <a:satMod val="175000"/>
                  <a:alpha val="14000"/>
                </a:schemeClr>
              </a:glow>
            </a:effectLst>
          </c:spPr>
          <c:marker>
            <c:symbol val="none"/>
          </c:marker>
          <c:dLbls>
            <c:delete val="1"/>
          </c:dLbls>
          <c:cat>
            <c:strRef>
              <c:f>Sheet1!$B$1:$B$10</c:f>
              <c:strCache>
                <c:ptCount val="9"/>
                <c:pt idx="2">
                  <c:v>エアコン停止</c:v>
                </c:pt>
                <c:pt idx="4">
                  <c:v>5分後</c:v>
                </c:pt>
                <c:pt idx="6">
                  <c:v>10分後</c:v>
                </c:pt>
                <c:pt idx="8">
                  <c:v>15分後</c:v>
                </c:pt>
              </c:strCache>
            </c:strRef>
          </c:cat>
          <c:val>
            <c:numRef>
              <c:f>Sheet1!$C$1:$C$10</c:f>
              <c:numCache>
                <c:formatCode>General</c:formatCode>
                <c:ptCount val="10"/>
                <c:pt idx="0">
                  <c:v>19</c:v>
                </c:pt>
                <c:pt idx="1">
                  <c:v>19</c:v>
                </c:pt>
                <c:pt idx="2">
                  <c:v>19</c:v>
                </c:pt>
                <c:pt idx="3">
                  <c:v>22</c:v>
                </c:pt>
                <c:pt idx="4">
                  <c:v>25</c:v>
                </c:pt>
                <c:pt idx="5">
                  <c:v>27</c:v>
                </c:pt>
                <c:pt idx="6">
                  <c:v>29</c:v>
                </c:pt>
                <c:pt idx="7">
                  <c:v>30</c:v>
                </c:pt>
                <c:pt idx="8">
                  <c:v>31</c:v>
                </c:pt>
                <c:pt idx="9">
                  <c:v>32</c:v>
                </c:pt>
              </c:numCache>
            </c:numRef>
          </c:val>
          <c:smooth val="0"/>
          <c:extLst>
            <c:ext xmlns:c16="http://schemas.microsoft.com/office/drawing/2014/chart" uri="{C3380CC4-5D6E-409C-BE32-E72D297353CC}">
              <c16:uniqueId val="{00000000-4D65-4F69-8228-A0F434C6006F}"/>
            </c:ext>
          </c:extLst>
        </c:ser>
        <c:dLbls>
          <c:dLblPos val="ctr"/>
          <c:showLegendKey val="0"/>
          <c:showVal val="1"/>
          <c:showCatName val="0"/>
          <c:showSerName val="0"/>
          <c:showPercent val="0"/>
          <c:showBubbleSize val="0"/>
        </c:dLbls>
        <c:smooth val="0"/>
        <c:axId val="461833664"/>
        <c:axId val="461833008"/>
      </c:lineChart>
      <c:catAx>
        <c:axId val="46183366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ja-JP"/>
          </a:p>
        </c:txPr>
        <c:crossAx val="461833008"/>
        <c:crosses val="autoZero"/>
        <c:auto val="1"/>
        <c:lblAlgn val="ctr"/>
        <c:lblOffset val="100"/>
        <c:noMultiLvlLbl val="0"/>
      </c:catAx>
      <c:valAx>
        <c:axId val="461833008"/>
        <c:scaling>
          <c:orientation val="minMax"/>
          <c:max val="32"/>
          <c:min val="18"/>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ja-JP"/>
                  <a:t>温度</a:t>
                </a:r>
                <a:r>
                  <a:rPr lang="en-US"/>
                  <a:t>(</a:t>
                </a:r>
                <a:r>
                  <a:rPr lang="ja-JP"/>
                  <a:t>℃</a:t>
                </a:r>
                <a:r>
                  <a:rPr lang="en-US"/>
                  <a:t>)</a:t>
                </a:r>
                <a:endParaRPr lang="ja-JP"/>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ja-JP"/>
          </a:p>
        </c:txPr>
        <c:crossAx val="461833664"/>
        <c:crosses val="autoZero"/>
        <c:crossBetween val="between"/>
      </c:valAx>
      <c:spPr>
        <a:noFill/>
        <a:ln>
          <a:noFill/>
        </a:ln>
        <a:effectLst/>
      </c:spPr>
    </c:plotArea>
    <c:plotVisOnly val="1"/>
    <c:dispBlanksAs val="zero"/>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r>
              <a:rPr lang="ja-JP" altLang="en-US" sz="1400"/>
              <a:t>子供の車内熱中症による死亡事故　</a:t>
            </a:r>
            <a:endParaRPr lang="en-US" altLang="ja-JP" sz="1400"/>
          </a:p>
          <a:p>
            <a:pPr>
              <a:defRPr sz="1400"/>
            </a:pPr>
            <a:r>
              <a:rPr lang="ja-JP" altLang="en-US" sz="1400"/>
              <a:t>要因の内訳</a:t>
            </a:r>
            <a:r>
              <a:rPr lang="en-US" altLang="ja-JP" sz="1400"/>
              <a:t>(1990 - 2021)</a:t>
            </a:r>
            <a:endParaRPr lang="ja-JP" sz="1400"/>
          </a:p>
        </c:rich>
      </c:tx>
      <c:layout>
        <c:manualLayout>
          <c:xMode val="edge"/>
          <c:yMode val="edge"/>
          <c:x val="0.24919444444444444"/>
          <c:y val="2.777777777777777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63B-424A-8A84-97E65D8BC5D9}"/>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63B-424A-8A84-97E65D8BC5D9}"/>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63B-424A-8A84-97E65D8BC5D9}"/>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63B-424A-8A84-97E65D8BC5D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Sheet2!$C$3:$C$6</c:f>
              <c:strCache>
                <c:ptCount val="4"/>
                <c:pt idx="0">
                  <c:v>子供の存在を忘れていた</c:v>
                </c:pt>
                <c:pt idx="1">
                  <c:v>子供が自ら内側から鍵をかけた</c:v>
                </c:pt>
                <c:pt idx="2">
                  <c:v>意図的に子供を車内に置き去った</c:v>
                </c:pt>
                <c:pt idx="3">
                  <c:v>不明</c:v>
                </c:pt>
              </c:strCache>
            </c:strRef>
          </c:cat>
          <c:val>
            <c:numRef>
              <c:f>Sheet2!$D$3:$D$6</c:f>
              <c:numCache>
                <c:formatCode>General</c:formatCode>
                <c:ptCount val="4"/>
                <c:pt idx="0">
                  <c:v>56</c:v>
                </c:pt>
                <c:pt idx="1">
                  <c:v>26</c:v>
                </c:pt>
                <c:pt idx="2">
                  <c:v>15</c:v>
                </c:pt>
                <c:pt idx="3">
                  <c:v>3</c:v>
                </c:pt>
              </c:numCache>
            </c:numRef>
          </c:val>
          <c:extLst>
            <c:ext xmlns:c16="http://schemas.microsoft.com/office/drawing/2014/chart" uri="{C3380CC4-5D6E-409C-BE32-E72D297353CC}">
              <c16:uniqueId val="{00000008-F63B-424A-8A84-97E65D8BC5D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ja-JP"/>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5CCB20-EF01-48FA-816D-AF65EABBA8C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kumimoji="1" lang="ja-JP" altLang="en-US"/>
        </a:p>
      </dgm:t>
    </dgm:pt>
    <dgm:pt modelId="{4021D6E6-B0C4-4CE4-A208-5471CC439453}">
      <dgm:prSet phldrT="[テキスト]"/>
      <dgm:spPr/>
      <dgm:t>
        <a:bodyPr/>
        <a:lstStyle/>
        <a:p>
          <a:r>
            <a:rPr kumimoji="1" lang="ja-JP" altLang="en-US" dirty="0"/>
            <a:t>現状</a:t>
          </a:r>
        </a:p>
      </dgm:t>
    </dgm:pt>
    <dgm:pt modelId="{A58EB26E-5409-4370-A93D-2224730C3B0E}" type="parTrans" cxnId="{D99E5476-6EF3-4B7B-BFD0-226CC5417982}">
      <dgm:prSet/>
      <dgm:spPr/>
      <dgm:t>
        <a:bodyPr/>
        <a:lstStyle/>
        <a:p>
          <a:endParaRPr kumimoji="1" lang="ja-JP" altLang="en-US"/>
        </a:p>
      </dgm:t>
    </dgm:pt>
    <dgm:pt modelId="{B630B8FB-FDDE-490D-9AF9-7A24687AB6CC}" type="sibTrans" cxnId="{D99E5476-6EF3-4B7B-BFD0-226CC5417982}">
      <dgm:prSet/>
      <dgm:spPr/>
      <dgm:t>
        <a:bodyPr/>
        <a:lstStyle/>
        <a:p>
          <a:endParaRPr kumimoji="1" lang="ja-JP" altLang="en-US"/>
        </a:p>
      </dgm:t>
    </dgm:pt>
    <dgm:pt modelId="{70CF6437-9C31-4B6A-A0DA-32D4753274DE}">
      <dgm:prSet phldrT="[テキスト]"/>
      <dgm:spPr>
        <a:solidFill>
          <a:srgbClr val="FF0000"/>
        </a:solidFill>
      </dgm:spPr>
      <dgm:t>
        <a:bodyPr/>
        <a:lstStyle/>
        <a:p>
          <a:r>
            <a:rPr kumimoji="1" lang="en-US" altLang="ja-JP" dirty="0"/>
            <a:t> </a:t>
          </a:r>
          <a:endParaRPr kumimoji="1" lang="ja-JP" altLang="en-US" dirty="0"/>
        </a:p>
      </dgm:t>
    </dgm:pt>
    <dgm:pt modelId="{CC8BE8A5-FB1D-4CCF-BB4C-7FF86BFEDF84}" type="parTrans" cxnId="{ABB682E7-DCE9-44D4-9C71-791C3B545CC8}">
      <dgm:prSet/>
      <dgm:spPr/>
      <dgm:t>
        <a:bodyPr/>
        <a:lstStyle/>
        <a:p>
          <a:endParaRPr kumimoji="1" lang="ja-JP" altLang="en-US"/>
        </a:p>
      </dgm:t>
    </dgm:pt>
    <dgm:pt modelId="{0C3D77ED-4196-4198-B64E-677D3E755CAF}" type="sibTrans" cxnId="{ABB682E7-DCE9-44D4-9C71-791C3B545CC8}">
      <dgm:prSet/>
      <dgm:spPr/>
      <dgm:t>
        <a:bodyPr/>
        <a:lstStyle/>
        <a:p>
          <a:endParaRPr kumimoji="1" lang="ja-JP" altLang="en-US"/>
        </a:p>
      </dgm:t>
    </dgm:pt>
    <dgm:pt modelId="{6B816E95-1282-4C34-B60A-14BCE5064DD3}">
      <dgm:prSet phldrT="[テキスト]"/>
      <dgm:spPr/>
      <dgm:t>
        <a:bodyPr/>
        <a:lstStyle/>
        <a:p>
          <a:r>
            <a:rPr kumimoji="1" lang="ja-JP" altLang="en-US" dirty="0"/>
            <a:t>課題</a:t>
          </a:r>
        </a:p>
      </dgm:t>
    </dgm:pt>
    <dgm:pt modelId="{5EE38DEE-676C-485A-BAC1-00463B33F315}" type="parTrans" cxnId="{FEBE22D6-8CAF-4ABA-A60E-A53D1CBF63FD}">
      <dgm:prSet/>
      <dgm:spPr/>
      <dgm:t>
        <a:bodyPr/>
        <a:lstStyle/>
        <a:p>
          <a:endParaRPr kumimoji="1" lang="ja-JP" altLang="en-US"/>
        </a:p>
      </dgm:t>
    </dgm:pt>
    <dgm:pt modelId="{565F5D5C-5A61-4570-A04B-D9908A19083E}" type="sibTrans" cxnId="{FEBE22D6-8CAF-4ABA-A60E-A53D1CBF63FD}">
      <dgm:prSet/>
      <dgm:spPr/>
      <dgm:t>
        <a:bodyPr/>
        <a:lstStyle/>
        <a:p>
          <a:endParaRPr kumimoji="1" lang="ja-JP" altLang="en-US"/>
        </a:p>
      </dgm:t>
    </dgm:pt>
    <dgm:pt modelId="{CB577989-BA06-4CF2-8893-C0E9B7432B29}">
      <dgm:prSet phldrT="[テキスト]"/>
      <dgm:spPr/>
      <dgm:t>
        <a:bodyPr/>
        <a:lstStyle/>
        <a:p>
          <a:r>
            <a:rPr kumimoji="1" lang="en-US" altLang="ja-JP" dirty="0"/>
            <a:t> </a:t>
          </a:r>
          <a:endParaRPr kumimoji="1" lang="ja-JP" altLang="en-US" dirty="0"/>
        </a:p>
      </dgm:t>
    </dgm:pt>
    <dgm:pt modelId="{8E7F203B-5829-46D4-8DA0-25D287D97FD9}" type="parTrans" cxnId="{28F6E29E-ACBE-4009-9E0E-10C51BC01FC4}">
      <dgm:prSet/>
      <dgm:spPr/>
      <dgm:t>
        <a:bodyPr/>
        <a:lstStyle/>
        <a:p>
          <a:endParaRPr kumimoji="1" lang="ja-JP" altLang="en-US"/>
        </a:p>
      </dgm:t>
    </dgm:pt>
    <dgm:pt modelId="{CDE76A3E-7D3D-4C30-98A8-971FCD214FA5}" type="sibTrans" cxnId="{28F6E29E-ACBE-4009-9E0E-10C51BC01FC4}">
      <dgm:prSet/>
      <dgm:spPr/>
      <dgm:t>
        <a:bodyPr/>
        <a:lstStyle/>
        <a:p>
          <a:endParaRPr kumimoji="1" lang="ja-JP" altLang="en-US"/>
        </a:p>
      </dgm:t>
    </dgm:pt>
    <dgm:pt modelId="{C3BB4EAE-8122-4BB8-9F83-46CB5396D8DE}">
      <dgm:prSet phldrT="[テキスト]"/>
      <dgm:spPr>
        <a:solidFill>
          <a:srgbClr val="00B0F0"/>
        </a:solidFill>
      </dgm:spPr>
      <dgm:t>
        <a:bodyPr/>
        <a:lstStyle/>
        <a:p>
          <a:endParaRPr kumimoji="1" lang="ja-JP" altLang="en-US" dirty="0"/>
        </a:p>
      </dgm:t>
    </dgm:pt>
    <dgm:pt modelId="{A6C579E6-7AF2-43DD-A81C-464E6333E756}" type="parTrans" cxnId="{266986C3-219B-448E-91B0-0D154F35465B}">
      <dgm:prSet/>
      <dgm:spPr/>
      <dgm:t>
        <a:bodyPr/>
        <a:lstStyle/>
        <a:p>
          <a:endParaRPr kumimoji="1" lang="ja-JP" altLang="en-US"/>
        </a:p>
      </dgm:t>
    </dgm:pt>
    <dgm:pt modelId="{CC324278-F91E-44A2-AE4B-3A53D1F0F9EC}" type="sibTrans" cxnId="{266986C3-219B-448E-91B0-0D154F35465B}">
      <dgm:prSet/>
      <dgm:spPr/>
      <dgm:t>
        <a:bodyPr/>
        <a:lstStyle/>
        <a:p>
          <a:endParaRPr kumimoji="1" lang="ja-JP" altLang="en-US"/>
        </a:p>
      </dgm:t>
    </dgm:pt>
    <dgm:pt modelId="{689A7882-6729-41BD-9AF5-6A98811D9AFE}">
      <dgm:prSet phldrT="[テキスト]"/>
      <dgm:spPr>
        <a:solidFill>
          <a:srgbClr val="FF0000"/>
        </a:solidFill>
      </dgm:spPr>
      <dgm:t>
        <a:bodyPr/>
        <a:lstStyle/>
        <a:p>
          <a:endParaRPr kumimoji="1" lang="ja-JP" altLang="en-US" dirty="0"/>
        </a:p>
      </dgm:t>
    </dgm:pt>
    <dgm:pt modelId="{954843A0-9189-49D3-9B68-774E870E61BD}" type="parTrans" cxnId="{72E55DB7-A46E-443E-854D-048360E5D1A0}">
      <dgm:prSet/>
      <dgm:spPr/>
      <dgm:t>
        <a:bodyPr/>
        <a:lstStyle/>
        <a:p>
          <a:endParaRPr kumimoji="1" lang="ja-JP" altLang="en-US"/>
        </a:p>
      </dgm:t>
    </dgm:pt>
    <dgm:pt modelId="{923CB356-F622-4B18-9FE8-58AF59EDA7D5}" type="sibTrans" cxnId="{72E55DB7-A46E-443E-854D-048360E5D1A0}">
      <dgm:prSet/>
      <dgm:spPr/>
      <dgm:t>
        <a:bodyPr/>
        <a:lstStyle/>
        <a:p>
          <a:endParaRPr kumimoji="1" lang="ja-JP" altLang="en-US"/>
        </a:p>
      </dgm:t>
    </dgm:pt>
    <dgm:pt modelId="{F8E4756E-1DF6-430D-A77E-F221A8E76AFA}">
      <dgm:prSet/>
      <dgm:spPr/>
      <dgm:t>
        <a:bodyPr/>
        <a:lstStyle/>
        <a:p>
          <a:r>
            <a:rPr kumimoji="1" lang="ja-JP" altLang="en-US" dirty="0"/>
            <a:t>商品提案</a:t>
          </a:r>
        </a:p>
      </dgm:t>
    </dgm:pt>
    <dgm:pt modelId="{87BAB001-BF82-4E38-BE86-33BA740625DA}" type="parTrans" cxnId="{59874435-A151-47B2-8105-8CFE328FCCB7}">
      <dgm:prSet/>
      <dgm:spPr/>
      <dgm:t>
        <a:bodyPr/>
        <a:lstStyle/>
        <a:p>
          <a:endParaRPr kumimoji="1" lang="ja-JP" altLang="en-US"/>
        </a:p>
      </dgm:t>
    </dgm:pt>
    <dgm:pt modelId="{38B89278-F7E6-44F2-8F97-A832C4BA69DC}" type="sibTrans" cxnId="{59874435-A151-47B2-8105-8CFE328FCCB7}">
      <dgm:prSet/>
      <dgm:spPr/>
      <dgm:t>
        <a:bodyPr/>
        <a:lstStyle/>
        <a:p>
          <a:endParaRPr kumimoji="1" lang="ja-JP" altLang="en-US"/>
        </a:p>
      </dgm:t>
    </dgm:pt>
    <dgm:pt modelId="{BC9E8DA5-9833-4111-AB1C-EDD72B87D918}">
      <dgm:prSet/>
      <dgm:spPr/>
      <dgm:t>
        <a:bodyPr/>
        <a:lstStyle/>
        <a:p>
          <a:r>
            <a:rPr kumimoji="1" lang="ja-JP" altLang="en-US" dirty="0"/>
            <a:t>機能説明（車内監視）</a:t>
          </a:r>
        </a:p>
      </dgm:t>
    </dgm:pt>
    <dgm:pt modelId="{D29CC607-CAB3-41FC-B9B0-C09671AE98E7}" type="parTrans" cxnId="{DBAD5AC7-010E-4F96-B872-639E829660F6}">
      <dgm:prSet/>
      <dgm:spPr/>
      <dgm:t>
        <a:bodyPr/>
        <a:lstStyle/>
        <a:p>
          <a:endParaRPr kumimoji="1" lang="ja-JP" altLang="en-US"/>
        </a:p>
      </dgm:t>
    </dgm:pt>
    <dgm:pt modelId="{B3946840-227E-40F2-B91F-08F9376593BE}" type="sibTrans" cxnId="{DBAD5AC7-010E-4F96-B872-639E829660F6}">
      <dgm:prSet/>
      <dgm:spPr/>
      <dgm:t>
        <a:bodyPr/>
        <a:lstStyle/>
        <a:p>
          <a:endParaRPr kumimoji="1" lang="ja-JP" altLang="en-US"/>
        </a:p>
      </dgm:t>
    </dgm:pt>
    <dgm:pt modelId="{85C66E9C-2A13-4FD4-98E1-48D3A9C73F03}">
      <dgm:prSet/>
      <dgm:spPr/>
      <dgm:t>
        <a:bodyPr/>
        <a:lstStyle/>
        <a:p>
          <a:r>
            <a:rPr kumimoji="1" lang="ja-JP" altLang="en-US" dirty="0"/>
            <a:t>機能説明（通知）</a:t>
          </a:r>
        </a:p>
      </dgm:t>
    </dgm:pt>
    <dgm:pt modelId="{65213888-AB66-46AF-B298-84637DC1DFDF}" type="parTrans" cxnId="{03C7850A-2608-472E-85F3-651EBDEC5EF5}">
      <dgm:prSet/>
      <dgm:spPr/>
      <dgm:t>
        <a:bodyPr/>
        <a:lstStyle/>
        <a:p>
          <a:endParaRPr kumimoji="1" lang="ja-JP" altLang="en-US"/>
        </a:p>
      </dgm:t>
    </dgm:pt>
    <dgm:pt modelId="{07A5F13D-C349-487B-AFA4-B30A480BF521}" type="sibTrans" cxnId="{03C7850A-2608-472E-85F3-651EBDEC5EF5}">
      <dgm:prSet/>
      <dgm:spPr/>
      <dgm:t>
        <a:bodyPr/>
        <a:lstStyle/>
        <a:p>
          <a:endParaRPr kumimoji="1" lang="ja-JP" altLang="en-US"/>
        </a:p>
      </dgm:t>
    </dgm:pt>
    <dgm:pt modelId="{E7C3ADE6-3699-4644-AA22-062B72055466}">
      <dgm:prSet phldrT="[テキスト]"/>
      <dgm:spPr/>
      <dgm:t>
        <a:bodyPr/>
        <a:lstStyle/>
        <a:p>
          <a:endParaRPr kumimoji="1" lang="ja-JP" altLang="en-US" dirty="0"/>
        </a:p>
      </dgm:t>
    </dgm:pt>
    <dgm:pt modelId="{B2E26747-B7F5-464B-89E6-A53675185858}" type="parTrans" cxnId="{38518276-CBBA-44B3-8F7A-4FBEEA2DF120}">
      <dgm:prSet/>
      <dgm:spPr/>
      <dgm:t>
        <a:bodyPr/>
        <a:lstStyle/>
        <a:p>
          <a:endParaRPr kumimoji="1" lang="ja-JP" altLang="en-US"/>
        </a:p>
      </dgm:t>
    </dgm:pt>
    <dgm:pt modelId="{1FD2B649-D510-42DF-B7BC-BE583F232493}" type="sibTrans" cxnId="{38518276-CBBA-44B3-8F7A-4FBEEA2DF120}">
      <dgm:prSet/>
      <dgm:spPr/>
      <dgm:t>
        <a:bodyPr/>
        <a:lstStyle/>
        <a:p>
          <a:endParaRPr kumimoji="1" lang="ja-JP" altLang="en-US"/>
        </a:p>
      </dgm:t>
    </dgm:pt>
    <dgm:pt modelId="{8B416A30-B827-4C55-A730-939B7349A524}">
      <dgm:prSet phldrT="[テキスト]"/>
      <dgm:spPr>
        <a:solidFill>
          <a:srgbClr val="00B0F0"/>
        </a:solidFill>
      </dgm:spPr>
      <dgm:t>
        <a:bodyPr/>
        <a:lstStyle/>
        <a:p>
          <a:endParaRPr kumimoji="1" lang="ja-JP" altLang="en-US" dirty="0"/>
        </a:p>
      </dgm:t>
    </dgm:pt>
    <dgm:pt modelId="{A482725E-9ABC-409E-B9A3-25BA1956CF3B}" type="parTrans" cxnId="{AF29BBDB-33D2-4D93-99C3-2F0FFF365677}">
      <dgm:prSet/>
      <dgm:spPr/>
      <dgm:t>
        <a:bodyPr/>
        <a:lstStyle/>
        <a:p>
          <a:endParaRPr kumimoji="1" lang="ja-JP" altLang="en-US"/>
        </a:p>
      </dgm:t>
    </dgm:pt>
    <dgm:pt modelId="{D4796FD6-84B9-4875-B0B4-90B4817B6B6A}" type="sibTrans" cxnId="{AF29BBDB-33D2-4D93-99C3-2F0FFF365677}">
      <dgm:prSet/>
      <dgm:spPr/>
      <dgm:t>
        <a:bodyPr/>
        <a:lstStyle/>
        <a:p>
          <a:endParaRPr kumimoji="1" lang="ja-JP" altLang="en-US"/>
        </a:p>
      </dgm:t>
    </dgm:pt>
    <dgm:pt modelId="{6010AAF1-722D-4682-9B49-3C8FD88DD7E0}">
      <dgm:prSet/>
      <dgm:spPr/>
      <dgm:t>
        <a:bodyPr/>
        <a:lstStyle/>
        <a:p>
          <a:r>
            <a:rPr kumimoji="1" lang="ja-JP" altLang="en-US" dirty="0"/>
            <a:t>機能説明（アプリケーション）</a:t>
          </a:r>
        </a:p>
      </dgm:t>
    </dgm:pt>
    <dgm:pt modelId="{3A121155-19F9-4632-AD9B-277B0D91C0EC}" type="parTrans" cxnId="{E996C935-748C-423F-AACE-D1A4B262A22A}">
      <dgm:prSet/>
      <dgm:spPr/>
      <dgm:t>
        <a:bodyPr/>
        <a:lstStyle/>
        <a:p>
          <a:endParaRPr kumimoji="1" lang="ja-JP" altLang="en-US"/>
        </a:p>
      </dgm:t>
    </dgm:pt>
    <dgm:pt modelId="{581EBF31-E437-44F5-82B9-C4CBC8D297D9}" type="sibTrans" cxnId="{E996C935-748C-423F-AACE-D1A4B262A22A}">
      <dgm:prSet/>
      <dgm:spPr/>
      <dgm:t>
        <a:bodyPr/>
        <a:lstStyle/>
        <a:p>
          <a:endParaRPr kumimoji="1" lang="ja-JP" altLang="en-US"/>
        </a:p>
      </dgm:t>
    </dgm:pt>
    <dgm:pt modelId="{73D8152F-0862-433B-BA62-2BE852E51126}">
      <dgm:prSet/>
      <dgm:spPr/>
      <dgm:t>
        <a:bodyPr/>
        <a:lstStyle/>
        <a:p>
          <a:r>
            <a:rPr kumimoji="1" lang="ja-JP" altLang="en-US" dirty="0"/>
            <a:t>参考資料</a:t>
          </a:r>
        </a:p>
      </dgm:t>
    </dgm:pt>
    <dgm:pt modelId="{5C969656-901C-455A-8F52-E8CF770C2EB0}" type="parTrans" cxnId="{BDE0AC90-EF90-442B-B6E6-71326B90C9A4}">
      <dgm:prSet/>
      <dgm:spPr/>
      <dgm:t>
        <a:bodyPr/>
        <a:lstStyle/>
        <a:p>
          <a:endParaRPr kumimoji="1" lang="ja-JP" altLang="en-US"/>
        </a:p>
      </dgm:t>
    </dgm:pt>
    <dgm:pt modelId="{298499C4-4B0A-470D-84A5-58563DB719AC}" type="sibTrans" cxnId="{BDE0AC90-EF90-442B-B6E6-71326B90C9A4}">
      <dgm:prSet/>
      <dgm:spPr/>
      <dgm:t>
        <a:bodyPr/>
        <a:lstStyle/>
        <a:p>
          <a:endParaRPr kumimoji="1" lang="ja-JP" altLang="en-US"/>
        </a:p>
      </dgm:t>
    </dgm:pt>
    <dgm:pt modelId="{E7CBFFC8-BC65-4007-98D2-52EB78727AF0}">
      <dgm:prSet phldrT="[テキスト]"/>
      <dgm:spPr>
        <a:solidFill>
          <a:srgbClr val="00B0F0"/>
        </a:solidFill>
      </dgm:spPr>
      <dgm:t>
        <a:bodyPr/>
        <a:lstStyle/>
        <a:p>
          <a:r>
            <a:rPr kumimoji="1" lang="en-US" altLang="ja-JP" dirty="0"/>
            <a:t> </a:t>
          </a:r>
          <a:endParaRPr kumimoji="1" lang="ja-JP" altLang="en-US" dirty="0"/>
        </a:p>
      </dgm:t>
    </dgm:pt>
    <dgm:pt modelId="{926BA9AE-D07C-4DEE-9707-68E26E533BAD}" type="sibTrans" cxnId="{D1271B47-6080-4A8F-8C14-15FBD12BF488}">
      <dgm:prSet/>
      <dgm:spPr/>
      <dgm:t>
        <a:bodyPr/>
        <a:lstStyle/>
        <a:p>
          <a:endParaRPr kumimoji="1" lang="ja-JP" altLang="en-US"/>
        </a:p>
      </dgm:t>
    </dgm:pt>
    <dgm:pt modelId="{579C242E-3FF2-4104-89E1-5DA965B57339}" type="parTrans" cxnId="{D1271B47-6080-4A8F-8C14-15FBD12BF488}">
      <dgm:prSet/>
      <dgm:spPr/>
      <dgm:t>
        <a:bodyPr/>
        <a:lstStyle/>
        <a:p>
          <a:endParaRPr kumimoji="1" lang="ja-JP" altLang="en-US"/>
        </a:p>
      </dgm:t>
    </dgm:pt>
    <dgm:pt modelId="{DABD0F7F-D116-4684-9219-46BA44CCD5AE}" type="pres">
      <dgm:prSet presAssocID="{595CCB20-EF01-48FA-816D-AF65EABBA8C6}" presName="linearFlow" presStyleCnt="0">
        <dgm:presLayoutVars>
          <dgm:dir/>
          <dgm:animLvl val="lvl"/>
          <dgm:resizeHandles val="exact"/>
        </dgm:presLayoutVars>
      </dgm:prSet>
      <dgm:spPr/>
    </dgm:pt>
    <dgm:pt modelId="{FCC40CEF-76C8-45B1-BDE6-530BD57B7148}" type="pres">
      <dgm:prSet presAssocID="{E7CBFFC8-BC65-4007-98D2-52EB78727AF0}" presName="composite" presStyleCnt="0"/>
      <dgm:spPr/>
    </dgm:pt>
    <dgm:pt modelId="{C269157A-4CDA-4532-B252-780A8156FFE9}" type="pres">
      <dgm:prSet presAssocID="{E7CBFFC8-BC65-4007-98D2-52EB78727AF0}" presName="parentText" presStyleLbl="alignNode1" presStyleIdx="0" presStyleCnt="7">
        <dgm:presLayoutVars>
          <dgm:chMax val="1"/>
          <dgm:bulletEnabled val="1"/>
        </dgm:presLayoutVars>
      </dgm:prSet>
      <dgm:spPr/>
    </dgm:pt>
    <dgm:pt modelId="{DED1E165-84A6-4F12-B60D-60FC11EB35E4}" type="pres">
      <dgm:prSet presAssocID="{E7CBFFC8-BC65-4007-98D2-52EB78727AF0}" presName="descendantText" presStyleLbl="alignAcc1" presStyleIdx="0" presStyleCnt="7">
        <dgm:presLayoutVars>
          <dgm:bulletEnabled val="1"/>
        </dgm:presLayoutVars>
      </dgm:prSet>
      <dgm:spPr/>
    </dgm:pt>
    <dgm:pt modelId="{6DF40912-0A88-4EFF-B959-60E062D34A32}" type="pres">
      <dgm:prSet presAssocID="{926BA9AE-D07C-4DEE-9707-68E26E533BAD}" presName="sp" presStyleCnt="0"/>
      <dgm:spPr/>
    </dgm:pt>
    <dgm:pt modelId="{25FBF4C0-EB60-45F1-A5E0-4578C8789C36}" type="pres">
      <dgm:prSet presAssocID="{70CF6437-9C31-4B6A-A0DA-32D4753274DE}" presName="composite" presStyleCnt="0"/>
      <dgm:spPr/>
    </dgm:pt>
    <dgm:pt modelId="{B90A12B6-69A5-4A74-981F-C731BCC0B410}" type="pres">
      <dgm:prSet presAssocID="{70CF6437-9C31-4B6A-A0DA-32D4753274DE}" presName="parentText" presStyleLbl="alignNode1" presStyleIdx="1" presStyleCnt="7">
        <dgm:presLayoutVars>
          <dgm:chMax val="1"/>
          <dgm:bulletEnabled val="1"/>
        </dgm:presLayoutVars>
      </dgm:prSet>
      <dgm:spPr/>
    </dgm:pt>
    <dgm:pt modelId="{DF4A7A9B-1C97-4FE9-AA71-AB0E56EB0FE7}" type="pres">
      <dgm:prSet presAssocID="{70CF6437-9C31-4B6A-A0DA-32D4753274DE}" presName="descendantText" presStyleLbl="alignAcc1" presStyleIdx="1" presStyleCnt="7">
        <dgm:presLayoutVars>
          <dgm:bulletEnabled val="1"/>
        </dgm:presLayoutVars>
      </dgm:prSet>
      <dgm:spPr/>
    </dgm:pt>
    <dgm:pt modelId="{749CEBCA-AA1C-45B8-8446-EF5B9A0E8E34}" type="pres">
      <dgm:prSet presAssocID="{0C3D77ED-4196-4198-B64E-677D3E755CAF}" presName="sp" presStyleCnt="0"/>
      <dgm:spPr/>
    </dgm:pt>
    <dgm:pt modelId="{47147AF9-F6AB-4B7F-8252-38828214FDC5}" type="pres">
      <dgm:prSet presAssocID="{CB577989-BA06-4CF2-8893-C0E9B7432B29}" presName="composite" presStyleCnt="0"/>
      <dgm:spPr/>
    </dgm:pt>
    <dgm:pt modelId="{72FD0AE5-A9A6-4922-8A6D-363A618D15B9}" type="pres">
      <dgm:prSet presAssocID="{CB577989-BA06-4CF2-8893-C0E9B7432B29}" presName="parentText" presStyleLbl="alignNode1" presStyleIdx="2" presStyleCnt="7">
        <dgm:presLayoutVars>
          <dgm:chMax val="1"/>
          <dgm:bulletEnabled val="1"/>
        </dgm:presLayoutVars>
      </dgm:prSet>
      <dgm:spPr/>
    </dgm:pt>
    <dgm:pt modelId="{F1ADBA7B-2CB3-4D20-BAD6-608D0ED6B5C8}" type="pres">
      <dgm:prSet presAssocID="{CB577989-BA06-4CF2-8893-C0E9B7432B29}" presName="descendantText" presStyleLbl="alignAcc1" presStyleIdx="2" presStyleCnt="7">
        <dgm:presLayoutVars>
          <dgm:bulletEnabled val="1"/>
        </dgm:presLayoutVars>
      </dgm:prSet>
      <dgm:spPr/>
    </dgm:pt>
    <dgm:pt modelId="{18DED54E-1A68-4B2E-B142-9BDC4D2F9CCC}" type="pres">
      <dgm:prSet presAssocID="{CDE76A3E-7D3D-4C30-98A8-971FCD214FA5}" presName="sp" presStyleCnt="0"/>
      <dgm:spPr/>
    </dgm:pt>
    <dgm:pt modelId="{60B0218E-48D8-4432-82AA-EB5A787F10DC}" type="pres">
      <dgm:prSet presAssocID="{C3BB4EAE-8122-4BB8-9F83-46CB5396D8DE}" presName="composite" presStyleCnt="0"/>
      <dgm:spPr/>
    </dgm:pt>
    <dgm:pt modelId="{D5FF1BC7-7866-4B99-8DE1-AF5E0EF5B6B8}" type="pres">
      <dgm:prSet presAssocID="{C3BB4EAE-8122-4BB8-9F83-46CB5396D8DE}" presName="parentText" presStyleLbl="alignNode1" presStyleIdx="3" presStyleCnt="7">
        <dgm:presLayoutVars>
          <dgm:chMax val="1"/>
          <dgm:bulletEnabled val="1"/>
        </dgm:presLayoutVars>
      </dgm:prSet>
      <dgm:spPr/>
    </dgm:pt>
    <dgm:pt modelId="{61609170-3EB5-446E-9E6F-18D40D04442B}" type="pres">
      <dgm:prSet presAssocID="{C3BB4EAE-8122-4BB8-9F83-46CB5396D8DE}" presName="descendantText" presStyleLbl="alignAcc1" presStyleIdx="3" presStyleCnt="7">
        <dgm:presLayoutVars>
          <dgm:bulletEnabled val="1"/>
        </dgm:presLayoutVars>
      </dgm:prSet>
      <dgm:spPr/>
    </dgm:pt>
    <dgm:pt modelId="{A3FAF7A1-107A-4BFE-BC90-A00F6E9F6FE7}" type="pres">
      <dgm:prSet presAssocID="{CC324278-F91E-44A2-AE4B-3A53D1F0F9EC}" presName="sp" presStyleCnt="0"/>
      <dgm:spPr/>
    </dgm:pt>
    <dgm:pt modelId="{C9B8DB5A-43B3-4819-ABD4-30278EEA9366}" type="pres">
      <dgm:prSet presAssocID="{689A7882-6729-41BD-9AF5-6A98811D9AFE}" presName="composite" presStyleCnt="0"/>
      <dgm:spPr/>
    </dgm:pt>
    <dgm:pt modelId="{0CD1651D-3EF2-40FE-BCCE-6CF00D0EA6E6}" type="pres">
      <dgm:prSet presAssocID="{689A7882-6729-41BD-9AF5-6A98811D9AFE}" presName="parentText" presStyleLbl="alignNode1" presStyleIdx="4" presStyleCnt="7">
        <dgm:presLayoutVars>
          <dgm:chMax val="1"/>
          <dgm:bulletEnabled val="1"/>
        </dgm:presLayoutVars>
      </dgm:prSet>
      <dgm:spPr/>
    </dgm:pt>
    <dgm:pt modelId="{D02248EF-2CB7-42B9-9FE1-6E0BD47A7D62}" type="pres">
      <dgm:prSet presAssocID="{689A7882-6729-41BD-9AF5-6A98811D9AFE}" presName="descendantText" presStyleLbl="alignAcc1" presStyleIdx="4" presStyleCnt="7">
        <dgm:presLayoutVars>
          <dgm:bulletEnabled val="1"/>
        </dgm:presLayoutVars>
      </dgm:prSet>
      <dgm:spPr/>
    </dgm:pt>
    <dgm:pt modelId="{C76758BC-E966-4060-BC11-D2AABA6B6B8D}" type="pres">
      <dgm:prSet presAssocID="{923CB356-F622-4B18-9FE8-58AF59EDA7D5}" presName="sp" presStyleCnt="0"/>
      <dgm:spPr/>
    </dgm:pt>
    <dgm:pt modelId="{FD33BF7F-E789-4D40-9257-5AA67FC883C2}" type="pres">
      <dgm:prSet presAssocID="{E7C3ADE6-3699-4644-AA22-062B72055466}" presName="composite" presStyleCnt="0"/>
      <dgm:spPr/>
    </dgm:pt>
    <dgm:pt modelId="{5005266F-8A6D-4232-A401-0C03793630A9}" type="pres">
      <dgm:prSet presAssocID="{E7C3ADE6-3699-4644-AA22-062B72055466}" presName="parentText" presStyleLbl="alignNode1" presStyleIdx="5" presStyleCnt="7">
        <dgm:presLayoutVars>
          <dgm:chMax val="1"/>
          <dgm:bulletEnabled val="1"/>
        </dgm:presLayoutVars>
      </dgm:prSet>
      <dgm:spPr/>
    </dgm:pt>
    <dgm:pt modelId="{8EDE984B-2BA9-4AE1-89E2-7E510DA7D56C}" type="pres">
      <dgm:prSet presAssocID="{E7C3ADE6-3699-4644-AA22-062B72055466}" presName="descendantText" presStyleLbl="alignAcc1" presStyleIdx="5" presStyleCnt="7">
        <dgm:presLayoutVars>
          <dgm:bulletEnabled val="1"/>
        </dgm:presLayoutVars>
      </dgm:prSet>
      <dgm:spPr/>
    </dgm:pt>
    <dgm:pt modelId="{23498748-FEB5-4280-AB65-26B9E35EACC8}" type="pres">
      <dgm:prSet presAssocID="{1FD2B649-D510-42DF-B7BC-BE583F232493}" presName="sp" presStyleCnt="0"/>
      <dgm:spPr/>
    </dgm:pt>
    <dgm:pt modelId="{F803F320-D0ED-47B4-88FA-91B4E797B2BF}" type="pres">
      <dgm:prSet presAssocID="{8B416A30-B827-4C55-A730-939B7349A524}" presName="composite" presStyleCnt="0"/>
      <dgm:spPr/>
    </dgm:pt>
    <dgm:pt modelId="{A87D662A-7BFA-4ED2-AE69-F3723C9877EF}" type="pres">
      <dgm:prSet presAssocID="{8B416A30-B827-4C55-A730-939B7349A524}" presName="parentText" presStyleLbl="alignNode1" presStyleIdx="6" presStyleCnt="7">
        <dgm:presLayoutVars>
          <dgm:chMax val="1"/>
          <dgm:bulletEnabled val="1"/>
        </dgm:presLayoutVars>
      </dgm:prSet>
      <dgm:spPr/>
    </dgm:pt>
    <dgm:pt modelId="{D358DD7F-1FCE-4448-9A31-60198B8DD958}" type="pres">
      <dgm:prSet presAssocID="{8B416A30-B827-4C55-A730-939B7349A524}" presName="descendantText" presStyleLbl="alignAcc1" presStyleIdx="6" presStyleCnt="7">
        <dgm:presLayoutVars>
          <dgm:bulletEnabled val="1"/>
        </dgm:presLayoutVars>
      </dgm:prSet>
      <dgm:spPr/>
    </dgm:pt>
  </dgm:ptLst>
  <dgm:cxnLst>
    <dgm:cxn modelId="{39302F08-84F3-4EE5-A813-8FC359B405FA}" type="presOf" srcId="{BC9E8DA5-9833-4111-AB1C-EDD72B87D918}" destId="{61609170-3EB5-446E-9E6F-18D40D04442B}" srcOrd="0" destOrd="0" presId="urn:microsoft.com/office/officeart/2005/8/layout/chevron2"/>
    <dgm:cxn modelId="{03C7850A-2608-472E-85F3-651EBDEC5EF5}" srcId="{689A7882-6729-41BD-9AF5-6A98811D9AFE}" destId="{85C66E9C-2A13-4FD4-98E1-48D3A9C73F03}" srcOrd="0" destOrd="0" parTransId="{65213888-AB66-46AF-B298-84637DC1DFDF}" sibTransId="{07A5F13D-C349-487B-AFA4-B30A480BF521}"/>
    <dgm:cxn modelId="{59874435-A151-47B2-8105-8CFE328FCCB7}" srcId="{CB577989-BA06-4CF2-8893-C0E9B7432B29}" destId="{F8E4756E-1DF6-430D-A77E-F221A8E76AFA}" srcOrd="0" destOrd="0" parTransId="{87BAB001-BF82-4E38-BE86-33BA740625DA}" sibTransId="{38B89278-F7E6-44F2-8F97-A832C4BA69DC}"/>
    <dgm:cxn modelId="{E996C935-748C-423F-AACE-D1A4B262A22A}" srcId="{E7C3ADE6-3699-4644-AA22-062B72055466}" destId="{6010AAF1-722D-4682-9B49-3C8FD88DD7E0}" srcOrd="0" destOrd="0" parTransId="{3A121155-19F9-4632-AD9B-277B0D91C0EC}" sibTransId="{581EBF31-E437-44F5-82B9-C4CBC8D297D9}"/>
    <dgm:cxn modelId="{3B89C241-F6ED-4421-9644-61D07C222541}" type="presOf" srcId="{85C66E9C-2A13-4FD4-98E1-48D3A9C73F03}" destId="{D02248EF-2CB7-42B9-9FE1-6E0BD47A7D62}" srcOrd="0" destOrd="0" presId="urn:microsoft.com/office/officeart/2005/8/layout/chevron2"/>
    <dgm:cxn modelId="{1EBEF541-8EC2-40F6-B6ED-F864A8DB410C}" type="presOf" srcId="{8B416A30-B827-4C55-A730-939B7349A524}" destId="{A87D662A-7BFA-4ED2-AE69-F3723C9877EF}" srcOrd="0" destOrd="0" presId="urn:microsoft.com/office/officeart/2005/8/layout/chevron2"/>
    <dgm:cxn modelId="{D1271B47-6080-4A8F-8C14-15FBD12BF488}" srcId="{595CCB20-EF01-48FA-816D-AF65EABBA8C6}" destId="{E7CBFFC8-BC65-4007-98D2-52EB78727AF0}" srcOrd="0" destOrd="0" parTransId="{579C242E-3FF2-4104-89E1-5DA965B57339}" sibTransId="{926BA9AE-D07C-4DEE-9707-68E26E533BAD}"/>
    <dgm:cxn modelId="{EAADC949-00FE-46FB-8ACB-87861ED51C3A}" type="presOf" srcId="{E7CBFFC8-BC65-4007-98D2-52EB78727AF0}" destId="{C269157A-4CDA-4532-B252-780A8156FFE9}" srcOrd="0" destOrd="0" presId="urn:microsoft.com/office/officeart/2005/8/layout/chevron2"/>
    <dgm:cxn modelId="{D99E5476-6EF3-4B7B-BFD0-226CC5417982}" srcId="{E7CBFFC8-BC65-4007-98D2-52EB78727AF0}" destId="{4021D6E6-B0C4-4CE4-A208-5471CC439453}" srcOrd="0" destOrd="0" parTransId="{A58EB26E-5409-4370-A93D-2224730C3B0E}" sibTransId="{B630B8FB-FDDE-490D-9AF9-7A24687AB6CC}"/>
    <dgm:cxn modelId="{38518276-CBBA-44B3-8F7A-4FBEEA2DF120}" srcId="{595CCB20-EF01-48FA-816D-AF65EABBA8C6}" destId="{E7C3ADE6-3699-4644-AA22-062B72055466}" srcOrd="5" destOrd="0" parTransId="{B2E26747-B7F5-464B-89E6-A53675185858}" sibTransId="{1FD2B649-D510-42DF-B7BC-BE583F232493}"/>
    <dgm:cxn modelId="{BAE8E87A-94E1-4B8E-BDD7-69B89F6C161E}" type="presOf" srcId="{E7C3ADE6-3699-4644-AA22-062B72055466}" destId="{5005266F-8A6D-4232-A401-0C03793630A9}" srcOrd="0" destOrd="0" presId="urn:microsoft.com/office/officeart/2005/8/layout/chevron2"/>
    <dgm:cxn modelId="{BDE0AC90-EF90-442B-B6E6-71326B90C9A4}" srcId="{8B416A30-B827-4C55-A730-939B7349A524}" destId="{73D8152F-0862-433B-BA62-2BE852E51126}" srcOrd="0" destOrd="0" parTransId="{5C969656-901C-455A-8F52-E8CF770C2EB0}" sibTransId="{298499C4-4B0A-470D-84A5-58563DB719AC}"/>
    <dgm:cxn modelId="{AE974A98-3133-47C2-ACF5-F7EC80BC6575}" type="presOf" srcId="{C3BB4EAE-8122-4BB8-9F83-46CB5396D8DE}" destId="{D5FF1BC7-7866-4B99-8DE1-AF5E0EF5B6B8}" srcOrd="0" destOrd="0" presId="urn:microsoft.com/office/officeart/2005/8/layout/chevron2"/>
    <dgm:cxn modelId="{1FBC0E9A-63D5-48D2-AFA5-6EB81F324CBF}" type="presOf" srcId="{F8E4756E-1DF6-430D-A77E-F221A8E76AFA}" destId="{F1ADBA7B-2CB3-4D20-BAD6-608D0ED6B5C8}" srcOrd="0" destOrd="0" presId="urn:microsoft.com/office/officeart/2005/8/layout/chevron2"/>
    <dgm:cxn modelId="{0ACBB19C-72C7-4E09-A3AB-B69C573BE97D}" type="presOf" srcId="{73D8152F-0862-433B-BA62-2BE852E51126}" destId="{D358DD7F-1FCE-4448-9A31-60198B8DD958}" srcOrd="0" destOrd="0" presId="urn:microsoft.com/office/officeart/2005/8/layout/chevron2"/>
    <dgm:cxn modelId="{28F6E29E-ACBE-4009-9E0E-10C51BC01FC4}" srcId="{595CCB20-EF01-48FA-816D-AF65EABBA8C6}" destId="{CB577989-BA06-4CF2-8893-C0E9B7432B29}" srcOrd="2" destOrd="0" parTransId="{8E7F203B-5829-46D4-8DA0-25D287D97FD9}" sibTransId="{CDE76A3E-7D3D-4C30-98A8-971FCD214FA5}"/>
    <dgm:cxn modelId="{5C5C38A3-0CED-4C03-8E98-FC53D9B74909}" type="presOf" srcId="{70CF6437-9C31-4B6A-A0DA-32D4753274DE}" destId="{B90A12B6-69A5-4A74-981F-C731BCC0B410}" srcOrd="0" destOrd="0" presId="urn:microsoft.com/office/officeart/2005/8/layout/chevron2"/>
    <dgm:cxn modelId="{79E29BA8-CB47-4776-93EA-B7C0999E8DCF}" type="presOf" srcId="{6010AAF1-722D-4682-9B49-3C8FD88DD7E0}" destId="{8EDE984B-2BA9-4AE1-89E2-7E510DA7D56C}" srcOrd="0" destOrd="0" presId="urn:microsoft.com/office/officeart/2005/8/layout/chevron2"/>
    <dgm:cxn modelId="{9E5981B0-7230-4CF9-87CD-DA7B3CB7B325}" type="presOf" srcId="{4021D6E6-B0C4-4CE4-A208-5471CC439453}" destId="{DED1E165-84A6-4F12-B60D-60FC11EB35E4}" srcOrd="0" destOrd="0" presId="urn:microsoft.com/office/officeart/2005/8/layout/chevron2"/>
    <dgm:cxn modelId="{72E55DB7-A46E-443E-854D-048360E5D1A0}" srcId="{595CCB20-EF01-48FA-816D-AF65EABBA8C6}" destId="{689A7882-6729-41BD-9AF5-6A98811D9AFE}" srcOrd="4" destOrd="0" parTransId="{954843A0-9189-49D3-9B68-774E870E61BD}" sibTransId="{923CB356-F622-4B18-9FE8-58AF59EDA7D5}"/>
    <dgm:cxn modelId="{910B4AC3-0BFD-4D98-A016-9FD42AAC12F0}" type="presOf" srcId="{CB577989-BA06-4CF2-8893-C0E9B7432B29}" destId="{72FD0AE5-A9A6-4922-8A6D-363A618D15B9}" srcOrd="0" destOrd="0" presId="urn:microsoft.com/office/officeart/2005/8/layout/chevron2"/>
    <dgm:cxn modelId="{266986C3-219B-448E-91B0-0D154F35465B}" srcId="{595CCB20-EF01-48FA-816D-AF65EABBA8C6}" destId="{C3BB4EAE-8122-4BB8-9F83-46CB5396D8DE}" srcOrd="3" destOrd="0" parTransId="{A6C579E6-7AF2-43DD-A81C-464E6333E756}" sibTransId="{CC324278-F91E-44A2-AE4B-3A53D1F0F9EC}"/>
    <dgm:cxn modelId="{8023D1C5-5435-4B59-86CB-143E0B407DCF}" type="presOf" srcId="{689A7882-6729-41BD-9AF5-6A98811D9AFE}" destId="{0CD1651D-3EF2-40FE-BCCE-6CF00D0EA6E6}" srcOrd="0" destOrd="0" presId="urn:microsoft.com/office/officeart/2005/8/layout/chevron2"/>
    <dgm:cxn modelId="{DBAD5AC7-010E-4F96-B872-639E829660F6}" srcId="{C3BB4EAE-8122-4BB8-9F83-46CB5396D8DE}" destId="{BC9E8DA5-9833-4111-AB1C-EDD72B87D918}" srcOrd="0" destOrd="0" parTransId="{D29CC607-CAB3-41FC-B9B0-C09671AE98E7}" sibTransId="{B3946840-227E-40F2-B91F-08F9376593BE}"/>
    <dgm:cxn modelId="{FEBE22D6-8CAF-4ABA-A60E-A53D1CBF63FD}" srcId="{70CF6437-9C31-4B6A-A0DA-32D4753274DE}" destId="{6B816E95-1282-4C34-B60A-14BCE5064DD3}" srcOrd="0" destOrd="0" parTransId="{5EE38DEE-676C-485A-BAC1-00463B33F315}" sibTransId="{565F5D5C-5A61-4570-A04B-D9908A19083E}"/>
    <dgm:cxn modelId="{AF29BBDB-33D2-4D93-99C3-2F0FFF365677}" srcId="{595CCB20-EF01-48FA-816D-AF65EABBA8C6}" destId="{8B416A30-B827-4C55-A730-939B7349A524}" srcOrd="6" destOrd="0" parTransId="{A482725E-9ABC-409E-B9A3-25BA1956CF3B}" sibTransId="{D4796FD6-84B9-4875-B0B4-90B4817B6B6A}"/>
    <dgm:cxn modelId="{08793CE4-1C25-46C2-9AA3-52950A1CCC2A}" type="presOf" srcId="{6B816E95-1282-4C34-B60A-14BCE5064DD3}" destId="{DF4A7A9B-1C97-4FE9-AA71-AB0E56EB0FE7}" srcOrd="0" destOrd="0" presId="urn:microsoft.com/office/officeart/2005/8/layout/chevron2"/>
    <dgm:cxn modelId="{ABB682E7-DCE9-44D4-9C71-791C3B545CC8}" srcId="{595CCB20-EF01-48FA-816D-AF65EABBA8C6}" destId="{70CF6437-9C31-4B6A-A0DA-32D4753274DE}" srcOrd="1" destOrd="0" parTransId="{CC8BE8A5-FB1D-4CCF-BB4C-7FF86BFEDF84}" sibTransId="{0C3D77ED-4196-4198-B64E-677D3E755CAF}"/>
    <dgm:cxn modelId="{70ABAAF4-7E99-4571-93FB-E82505D644E5}" type="presOf" srcId="{595CCB20-EF01-48FA-816D-AF65EABBA8C6}" destId="{DABD0F7F-D116-4684-9219-46BA44CCD5AE}" srcOrd="0" destOrd="0" presId="urn:microsoft.com/office/officeart/2005/8/layout/chevron2"/>
    <dgm:cxn modelId="{133C7D33-5920-4DDD-B79A-B7592BAEE535}" type="presParOf" srcId="{DABD0F7F-D116-4684-9219-46BA44CCD5AE}" destId="{FCC40CEF-76C8-45B1-BDE6-530BD57B7148}" srcOrd="0" destOrd="0" presId="urn:microsoft.com/office/officeart/2005/8/layout/chevron2"/>
    <dgm:cxn modelId="{2560DF4A-5CB1-49D1-85A7-A995BF1A3220}" type="presParOf" srcId="{FCC40CEF-76C8-45B1-BDE6-530BD57B7148}" destId="{C269157A-4CDA-4532-B252-780A8156FFE9}" srcOrd="0" destOrd="0" presId="urn:microsoft.com/office/officeart/2005/8/layout/chevron2"/>
    <dgm:cxn modelId="{24809268-E0D4-4E59-9B85-E6C564F0B326}" type="presParOf" srcId="{FCC40CEF-76C8-45B1-BDE6-530BD57B7148}" destId="{DED1E165-84A6-4F12-B60D-60FC11EB35E4}" srcOrd="1" destOrd="0" presId="urn:microsoft.com/office/officeart/2005/8/layout/chevron2"/>
    <dgm:cxn modelId="{3CE9A31F-D01B-4A36-BE08-A295AF39629F}" type="presParOf" srcId="{DABD0F7F-D116-4684-9219-46BA44CCD5AE}" destId="{6DF40912-0A88-4EFF-B959-60E062D34A32}" srcOrd="1" destOrd="0" presId="urn:microsoft.com/office/officeart/2005/8/layout/chevron2"/>
    <dgm:cxn modelId="{4EF62D70-C47E-4C7E-AA19-079682A382F8}" type="presParOf" srcId="{DABD0F7F-D116-4684-9219-46BA44CCD5AE}" destId="{25FBF4C0-EB60-45F1-A5E0-4578C8789C36}" srcOrd="2" destOrd="0" presId="urn:microsoft.com/office/officeart/2005/8/layout/chevron2"/>
    <dgm:cxn modelId="{B81FA5E1-66A5-4F18-B6FB-8C95CEC07365}" type="presParOf" srcId="{25FBF4C0-EB60-45F1-A5E0-4578C8789C36}" destId="{B90A12B6-69A5-4A74-981F-C731BCC0B410}" srcOrd="0" destOrd="0" presId="urn:microsoft.com/office/officeart/2005/8/layout/chevron2"/>
    <dgm:cxn modelId="{B8F7BD89-B9D6-4C4B-B6F8-C7C1682B6680}" type="presParOf" srcId="{25FBF4C0-EB60-45F1-A5E0-4578C8789C36}" destId="{DF4A7A9B-1C97-4FE9-AA71-AB0E56EB0FE7}" srcOrd="1" destOrd="0" presId="urn:microsoft.com/office/officeart/2005/8/layout/chevron2"/>
    <dgm:cxn modelId="{99729C06-D8E2-4E3F-8C06-6931E89449C5}" type="presParOf" srcId="{DABD0F7F-D116-4684-9219-46BA44CCD5AE}" destId="{749CEBCA-AA1C-45B8-8446-EF5B9A0E8E34}" srcOrd="3" destOrd="0" presId="urn:microsoft.com/office/officeart/2005/8/layout/chevron2"/>
    <dgm:cxn modelId="{D3C1B280-77CC-4E86-B422-11B204C38335}" type="presParOf" srcId="{DABD0F7F-D116-4684-9219-46BA44CCD5AE}" destId="{47147AF9-F6AB-4B7F-8252-38828214FDC5}" srcOrd="4" destOrd="0" presId="urn:microsoft.com/office/officeart/2005/8/layout/chevron2"/>
    <dgm:cxn modelId="{CEDB5F28-E150-4828-A72E-E7F23DE2398F}" type="presParOf" srcId="{47147AF9-F6AB-4B7F-8252-38828214FDC5}" destId="{72FD0AE5-A9A6-4922-8A6D-363A618D15B9}" srcOrd="0" destOrd="0" presId="urn:microsoft.com/office/officeart/2005/8/layout/chevron2"/>
    <dgm:cxn modelId="{005CBFD3-5889-4F99-A5AC-6E5174F2600D}" type="presParOf" srcId="{47147AF9-F6AB-4B7F-8252-38828214FDC5}" destId="{F1ADBA7B-2CB3-4D20-BAD6-608D0ED6B5C8}" srcOrd="1" destOrd="0" presId="urn:microsoft.com/office/officeart/2005/8/layout/chevron2"/>
    <dgm:cxn modelId="{7CE190CB-F478-406F-8B55-860EA41F2BD5}" type="presParOf" srcId="{DABD0F7F-D116-4684-9219-46BA44CCD5AE}" destId="{18DED54E-1A68-4B2E-B142-9BDC4D2F9CCC}" srcOrd="5" destOrd="0" presId="urn:microsoft.com/office/officeart/2005/8/layout/chevron2"/>
    <dgm:cxn modelId="{702589C7-E855-46A8-A7DE-C5E443CA6053}" type="presParOf" srcId="{DABD0F7F-D116-4684-9219-46BA44CCD5AE}" destId="{60B0218E-48D8-4432-82AA-EB5A787F10DC}" srcOrd="6" destOrd="0" presId="urn:microsoft.com/office/officeart/2005/8/layout/chevron2"/>
    <dgm:cxn modelId="{B38A6FB2-C1E9-47B7-9D10-3E6F917E0447}" type="presParOf" srcId="{60B0218E-48D8-4432-82AA-EB5A787F10DC}" destId="{D5FF1BC7-7866-4B99-8DE1-AF5E0EF5B6B8}" srcOrd="0" destOrd="0" presId="urn:microsoft.com/office/officeart/2005/8/layout/chevron2"/>
    <dgm:cxn modelId="{0F1E9A27-F0E6-46D6-AF80-6A5850AD06E4}" type="presParOf" srcId="{60B0218E-48D8-4432-82AA-EB5A787F10DC}" destId="{61609170-3EB5-446E-9E6F-18D40D04442B}" srcOrd="1" destOrd="0" presId="urn:microsoft.com/office/officeart/2005/8/layout/chevron2"/>
    <dgm:cxn modelId="{53A1D4C3-CFE4-42C0-95B6-76CD441D21DC}" type="presParOf" srcId="{DABD0F7F-D116-4684-9219-46BA44CCD5AE}" destId="{A3FAF7A1-107A-4BFE-BC90-A00F6E9F6FE7}" srcOrd="7" destOrd="0" presId="urn:microsoft.com/office/officeart/2005/8/layout/chevron2"/>
    <dgm:cxn modelId="{1DCEE4BD-4042-4450-A686-6BFB9F135416}" type="presParOf" srcId="{DABD0F7F-D116-4684-9219-46BA44CCD5AE}" destId="{C9B8DB5A-43B3-4819-ABD4-30278EEA9366}" srcOrd="8" destOrd="0" presId="urn:microsoft.com/office/officeart/2005/8/layout/chevron2"/>
    <dgm:cxn modelId="{741A5781-24F7-4C8E-B96E-522831D0C13E}" type="presParOf" srcId="{C9B8DB5A-43B3-4819-ABD4-30278EEA9366}" destId="{0CD1651D-3EF2-40FE-BCCE-6CF00D0EA6E6}" srcOrd="0" destOrd="0" presId="urn:microsoft.com/office/officeart/2005/8/layout/chevron2"/>
    <dgm:cxn modelId="{C484CB65-AB8E-415B-A170-093398CFCC60}" type="presParOf" srcId="{C9B8DB5A-43B3-4819-ABD4-30278EEA9366}" destId="{D02248EF-2CB7-42B9-9FE1-6E0BD47A7D62}" srcOrd="1" destOrd="0" presId="urn:microsoft.com/office/officeart/2005/8/layout/chevron2"/>
    <dgm:cxn modelId="{0C4F47B0-7AEA-4F9C-9923-0877B4A96901}" type="presParOf" srcId="{DABD0F7F-D116-4684-9219-46BA44CCD5AE}" destId="{C76758BC-E966-4060-BC11-D2AABA6B6B8D}" srcOrd="9" destOrd="0" presId="urn:microsoft.com/office/officeart/2005/8/layout/chevron2"/>
    <dgm:cxn modelId="{497F3B7F-7E03-4276-BFD2-155FFC2B93A3}" type="presParOf" srcId="{DABD0F7F-D116-4684-9219-46BA44CCD5AE}" destId="{FD33BF7F-E789-4D40-9257-5AA67FC883C2}" srcOrd="10" destOrd="0" presId="urn:microsoft.com/office/officeart/2005/8/layout/chevron2"/>
    <dgm:cxn modelId="{19D8E0FA-DC35-4325-8560-9C396A64F454}" type="presParOf" srcId="{FD33BF7F-E789-4D40-9257-5AA67FC883C2}" destId="{5005266F-8A6D-4232-A401-0C03793630A9}" srcOrd="0" destOrd="0" presId="urn:microsoft.com/office/officeart/2005/8/layout/chevron2"/>
    <dgm:cxn modelId="{F4B808E5-0892-4605-B7CC-ADDB8C328B29}" type="presParOf" srcId="{FD33BF7F-E789-4D40-9257-5AA67FC883C2}" destId="{8EDE984B-2BA9-4AE1-89E2-7E510DA7D56C}" srcOrd="1" destOrd="0" presId="urn:microsoft.com/office/officeart/2005/8/layout/chevron2"/>
    <dgm:cxn modelId="{F4B4CDB1-97D4-4C14-A5DA-5E8BFDDBC2A6}" type="presParOf" srcId="{DABD0F7F-D116-4684-9219-46BA44CCD5AE}" destId="{23498748-FEB5-4280-AB65-26B9E35EACC8}" srcOrd="11" destOrd="0" presId="urn:microsoft.com/office/officeart/2005/8/layout/chevron2"/>
    <dgm:cxn modelId="{AAB5302B-C1E1-4376-A950-3960F68AA04B}" type="presParOf" srcId="{DABD0F7F-D116-4684-9219-46BA44CCD5AE}" destId="{F803F320-D0ED-47B4-88FA-91B4E797B2BF}" srcOrd="12" destOrd="0" presId="urn:microsoft.com/office/officeart/2005/8/layout/chevron2"/>
    <dgm:cxn modelId="{E0BD4806-606A-4135-A5A3-76EA91E751D3}" type="presParOf" srcId="{F803F320-D0ED-47B4-88FA-91B4E797B2BF}" destId="{A87D662A-7BFA-4ED2-AE69-F3723C9877EF}" srcOrd="0" destOrd="0" presId="urn:microsoft.com/office/officeart/2005/8/layout/chevron2"/>
    <dgm:cxn modelId="{F5874331-84CA-49D8-B682-7C37B6C43A0F}" type="presParOf" srcId="{F803F320-D0ED-47B4-88FA-91B4E797B2BF}" destId="{D358DD7F-1FCE-4448-9A31-60198B8DD95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0C5C3F-8493-4555-ACC1-2D4EDB4A6B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FA9CE212-5645-4DAD-9719-CB20CD27A98E}">
      <dgm:prSet phldrT="[テキスト]"/>
      <dgm:spPr>
        <a:solidFill>
          <a:srgbClr val="00B0F0"/>
        </a:solidFill>
      </dgm:spPr>
      <dgm:t>
        <a:bodyPr/>
        <a:lstStyle/>
        <a:p>
          <a:r>
            <a:rPr lang="ja-JP" altLang="en-US" b="1" dirty="0"/>
            <a:t>車内監視機能</a:t>
          </a:r>
        </a:p>
      </dgm:t>
    </dgm:pt>
    <dgm:pt modelId="{289090B0-D84D-4E34-9343-9D648DC8D41C}" type="parTrans" cxnId="{8462604C-8508-4AC9-BC31-AE4805B19C0F}">
      <dgm:prSet/>
      <dgm:spPr/>
      <dgm:t>
        <a:bodyPr/>
        <a:lstStyle/>
        <a:p>
          <a:endParaRPr lang="ja-JP" altLang="en-US"/>
        </a:p>
      </dgm:t>
    </dgm:pt>
    <dgm:pt modelId="{B780AB45-5805-4C0C-8EAC-D5D08358BA77}" type="sibTrans" cxnId="{8462604C-8508-4AC9-BC31-AE4805B19C0F}">
      <dgm:prSet/>
      <dgm:spPr/>
      <dgm:t>
        <a:bodyPr/>
        <a:lstStyle/>
        <a:p>
          <a:endParaRPr lang="ja-JP" altLang="en-US"/>
        </a:p>
      </dgm:t>
    </dgm:pt>
    <dgm:pt modelId="{ADA9AD6E-34D9-4DF1-A6DC-8C1B16204C69}">
      <dgm:prSet phldrT="[テキスト]"/>
      <dgm:spPr>
        <a:solidFill>
          <a:srgbClr val="FF0000"/>
        </a:solidFill>
      </dgm:spPr>
      <dgm:t>
        <a:bodyPr/>
        <a:lstStyle/>
        <a:p>
          <a:r>
            <a:rPr lang="ja-JP" altLang="en-US" b="1" dirty="0"/>
            <a:t>アラート機能</a:t>
          </a:r>
        </a:p>
      </dgm:t>
    </dgm:pt>
    <dgm:pt modelId="{09D334D5-16B8-4A27-97C1-BD2A1B93E736}" type="parTrans" cxnId="{5498B769-27FC-478C-8745-6B2B4F1204DA}">
      <dgm:prSet/>
      <dgm:spPr/>
      <dgm:t>
        <a:bodyPr/>
        <a:lstStyle/>
        <a:p>
          <a:endParaRPr lang="ja-JP" altLang="en-US"/>
        </a:p>
      </dgm:t>
    </dgm:pt>
    <dgm:pt modelId="{B335C5C6-94FC-4AF1-9678-2143F45D9F25}" type="sibTrans" cxnId="{5498B769-27FC-478C-8745-6B2B4F1204DA}">
      <dgm:prSet/>
      <dgm:spPr/>
      <dgm:t>
        <a:bodyPr/>
        <a:lstStyle/>
        <a:p>
          <a:endParaRPr lang="ja-JP" altLang="en-US"/>
        </a:p>
      </dgm:t>
    </dgm:pt>
    <dgm:pt modelId="{6D1111A2-B491-4CFC-B40D-A9F312A0CEFD}">
      <dgm:prSet phldrT="[テキスト]"/>
      <dgm:spPr/>
      <dgm:t>
        <a:bodyPr/>
        <a:lstStyle/>
        <a:p>
          <a:r>
            <a:rPr lang="ja-JP" altLang="en-US" b="1" dirty="0"/>
            <a:t>アプリケーション機能</a:t>
          </a:r>
        </a:p>
      </dgm:t>
    </dgm:pt>
    <dgm:pt modelId="{53EB8FF2-2849-45D1-9C9E-D534FDDAE757}" type="parTrans" cxnId="{19C6EB60-B98C-4F07-9455-DA72FDEE540E}">
      <dgm:prSet/>
      <dgm:spPr/>
      <dgm:t>
        <a:bodyPr/>
        <a:lstStyle/>
        <a:p>
          <a:endParaRPr lang="ja-JP" altLang="en-US"/>
        </a:p>
      </dgm:t>
    </dgm:pt>
    <dgm:pt modelId="{14A88DA6-AC33-4E56-9BEA-9779803A730E}" type="sibTrans" cxnId="{19C6EB60-B98C-4F07-9455-DA72FDEE540E}">
      <dgm:prSet/>
      <dgm:spPr/>
      <dgm:t>
        <a:bodyPr/>
        <a:lstStyle/>
        <a:p>
          <a:endParaRPr lang="ja-JP" altLang="en-US"/>
        </a:p>
      </dgm:t>
    </dgm:pt>
    <dgm:pt modelId="{DD8ED4CB-3ED0-4A79-A32D-A1D1594F47A3}">
      <dgm:prSet/>
      <dgm:spPr/>
      <dgm:t>
        <a:bodyPr/>
        <a:lstStyle/>
        <a:p>
          <a:r>
            <a:rPr lang="ja-JP" altLang="en-US" dirty="0"/>
            <a:t>人間の有無</a:t>
          </a:r>
        </a:p>
      </dgm:t>
    </dgm:pt>
    <dgm:pt modelId="{AE0122EE-711F-47B2-A4B9-9CBF0C5C8C46}" type="parTrans" cxnId="{4A1C5343-C870-41EE-AF96-3B2B61F6215A}">
      <dgm:prSet/>
      <dgm:spPr/>
      <dgm:t>
        <a:bodyPr/>
        <a:lstStyle/>
        <a:p>
          <a:endParaRPr lang="ja-JP" altLang="en-US"/>
        </a:p>
      </dgm:t>
    </dgm:pt>
    <dgm:pt modelId="{66428A16-898E-4C14-9D3F-70DA541410F5}" type="sibTrans" cxnId="{4A1C5343-C870-41EE-AF96-3B2B61F6215A}">
      <dgm:prSet/>
      <dgm:spPr/>
      <dgm:t>
        <a:bodyPr/>
        <a:lstStyle/>
        <a:p>
          <a:endParaRPr lang="ja-JP" altLang="en-US"/>
        </a:p>
      </dgm:t>
    </dgm:pt>
    <dgm:pt modelId="{8FFB1913-0A9C-43BA-B3B5-248B5FAA87D4}">
      <dgm:prSet/>
      <dgm:spPr/>
      <dgm:t>
        <a:bodyPr/>
        <a:lstStyle/>
        <a:p>
          <a:r>
            <a:rPr lang="ja-JP" altLang="en-US" dirty="0"/>
            <a:t>車両保有者のスマートフォンにアラートを飛ばす</a:t>
          </a:r>
        </a:p>
      </dgm:t>
    </dgm:pt>
    <dgm:pt modelId="{F7C131EC-181D-4FE6-840A-9B33F533ABAA}" type="parTrans" cxnId="{DCC2C092-3D96-483F-AE84-2072234CA75C}">
      <dgm:prSet/>
      <dgm:spPr/>
      <dgm:t>
        <a:bodyPr/>
        <a:lstStyle/>
        <a:p>
          <a:endParaRPr lang="ja-JP" altLang="en-US"/>
        </a:p>
      </dgm:t>
    </dgm:pt>
    <dgm:pt modelId="{E6706CFD-6355-411B-BBE8-C6625E6818B6}" type="sibTrans" cxnId="{DCC2C092-3D96-483F-AE84-2072234CA75C}">
      <dgm:prSet/>
      <dgm:spPr/>
      <dgm:t>
        <a:bodyPr/>
        <a:lstStyle/>
        <a:p>
          <a:endParaRPr lang="ja-JP" altLang="en-US"/>
        </a:p>
      </dgm:t>
    </dgm:pt>
    <dgm:pt modelId="{969A5124-E238-4DCA-AB12-EC270790BEA8}">
      <dgm:prSet/>
      <dgm:spPr/>
      <dgm:t>
        <a:bodyPr/>
        <a:lstStyle/>
        <a:p>
          <a:r>
            <a:rPr lang="ja-JP" altLang="en-US" dirty="0"/>
            <a:t>温度監視</a:t>
          </a:r>
        </a:p>
      </dgm:t>
    </dgm:pt>
    <dgm:pt modelId="{531D4B69-9248-4F7C-B527-75C12D6273D4}" type="parTrans" cxnId="{6821CDD3-ECC5-49B5-B4AC-1995BBBA5F47}">
      <dgm:prSet/>
      <dgm:spPr/>
      <dgm:t>
        <a:bodyPr/>
        <a:lstStyle/>
        <a:p>
          <a:endParaRPr lang="ja-JP" altLang="en-US"/>
        </a:p>
      </dgm:t>
    </dgm:pt>
    <dgm:pt modelId="{1B3C2964-9587-49CA-83EB-7F7D3DBE117D}" type="sibTrans" cxnId="{6821CDD3-ECC5-49B5-B4AC-1995BBBA5F47}">
      <dgm:prSet/>
      <dgm:spPr/>
      <dgm:t>
        <a:bodyPr/>
        <a:lstStyle/>
        <a:p>
          <a:endParaRPr lang="ja-JP" altLang="en-US"/>
        </a:p>
      </dgm:t>
    </dgm:pt>
    <dgm:pt modelId="{3513DE4C-0C16-4126-AD73-E89A5FA030FD}">
      <dgm:prSet/>
      <dgm:spPr/>
      <dgm:t>
        <a:bodyPr/>
        <a:lstStyle/>
        <a:p>
          <a:r>
            <a:rPr lang="ja-JP" altLang="en-US" dirty="0"/>
            <a:t>車からの通知を受け取る</a:t>
          </a:r>
        </a:p>
      </dgm:t>
    </dgm:pt>
    <dgm:pt modelId="{33D11773-45D4-47A1-BE81-072841F7AE1E}" type="parTrans" cxnId="{2999F78E-ACD9-4127-B1D0-A847BCF4629E}">
      <dgm:prSet/>
      <dgm:spPr/>
      <dgm:t>
        <a:bodyPr/>
        <a:lstStyle/>
        <a:p>
          <a:endParaRPr lang="ja-JP" altLang="en-US"/>
        </a:p>
      </dgm:t>
    </dgm:pt>
    <dgm:pt modelId="{72F714ED-E88D-489E-B2E2-055277CD9923}" type="sibTrans" cxnId="{2999F78E-ACD9-4127-B1D0-A847BCF4629E}">
      <dgm:prSet/>
      <dgm:spPr/>
      <dgm:t>
        <a:bodyPr/>
        <a:lstStyle/>
        <a:p>
          <a:endParaRPr lang="ja-JP" altLang="en-US"/>
        </a:p>
      </dgm:t>
    </dgm:pt>
    <dgm:pt modelId="{BCC194A7-0DB9-4461-B0F7-3B2A02B47E62}">
      <dgm:prSet/>
      <dgm:spPr/>
      <dgm:t>
        <a:bodyPr/>
        <a:lstStyle/>
        <a:p>
          <a:r>
            <a:rPr lang="ja-JP" altLang="en-US" dirty="0"/>
            <a:t>車から音を出し、周囲に危険を通達</a:t>
          </a:r>
        </a:p>
      </dgm:t>
    </dgm:pt>
    <dgm:pt modelId="{6780834D-D8CB-442A-BF92-717C3F55FE8A}" type="parTrans" cxnId="{70FFEBC9-1BDB-4EA4-BCB4-2404C0C44D5E}">
      <dgm:prSet/>
      <dgm:spPr/>
      <dgm:t>
        <a:bodyPr/>
        <a:lstStyle/>
        <a:p>
          <a:endParaRPr kumimoji="1" lang="ja-JP" altLang="en-US"/>
        </a:p>
      </dgm:t>
    </dgm:pt>
    <dgm:pt modelId="{F4DC8ED7-54D8-4650-8225-BD9E3F1DE653}" type="sibTrans" cxnId="{70FFEBC9-1BDB-4EA4-BCB4-2404C0C44D5E}">
      <dgm:prSet/>
      <dgm:spPr/>
      <dgm:t>
        <a:bodyPr/>
        <a:lstStyle/>
        <a:p>
          <a:endParaRPr kumimoji="1" lang="ja-JP" altLang="en-US"/>
        </a:p>
      </dgm:t>
    </dgm:pt>
    <dgm:pt modelId="{95720EF0-474C-4996-92C1-265765D2F793}">
      <dgm:prSet/>
      <dgm:spPr/>
      <dgm:t>
        <a:bodyPr/>
        <a:lstStyle/>
        <a:p>
          <a:r>
            <a:rPr lang="ja-JP" altLang="en-US" b="0" i="0" dirty="0"/>
            <a:t>遠隔で車の開錠やエアコンの操作を行う</a:t>
          </a:r>
          <a:endParaRPr lang="ja-JP" altLang="en-US" dirty="0"/>
        </a:p>
      </dgm:t>
    </dgm:pt>
    <dgm:pt modelId="{BC4E111F-5CCB-42EA-BD96-C07582FA5927}" type="parTrans" cxnId="{23EFD237-19F2-4FE8-8C77-E0683B193DA8}">
      <dgm:prSet/>
      <dgm:spPr/>
      <dgm:t>
        <a:bodyPr/>
        <a:lstStyle/>
        <a:p>
          <a:endParaRPr kumimoji="1" lang="ja-JP" altLang="en-US"/>
        </a:p>
      </dgm:t>
    </dgm:pt>
    <dgm:pt modelId="{D5E6CA7D-DDC4-4823-BDD8-FB5252EB3BE7}" type="sibTrans" cxnId="{23EFD237-19F2-4FE8-8C77-E0683B193DA8}">
      <dgm:prSet/>
      <dgm:spPr/>
      <dgm:t>
        <a:bodyPr/>
        <a:lstStyle/>
        <a:p>
          <a:endParaRPr kumimoji="1" lang="ja-JP" altLang="en-US"/>
        </a:p>
      </dgm:t>
    </dgm:pt>
    <dgm:pt modelId="{79B37021-DF07-4218-B008-F4CA05BB737A}" type="pres">
      <dgm:prSet presAssocID="{C20C5C3F-8493-4555-ACC1-2D4EDB4A6BC7}" presName="linear" presStyleCnt="0">
        <dgm:presLayoutVars>
          <dgm:dir/>
          <dgm:animLvl val="lvl"/>
          <dgm:resizeHandles val="exact"/>
        </dgm:presLayoutVars>
      </dgm:prSet>
      <dgm:spPr/>
    </dgm:pt>
    <dgm:pt modelId="{DDD49C38-D8B6-4937-BA6B-33BF6374367C}" type="pres">
      <dgm:prSet presAssocID="{FA9CE212-5645-4DAD-9719-CB20CD27A98E}" presName="parentLin" presStyleCnt="0"/>
      <dgm:spPr/>
    </dgm:pt>
    <dgm:pt modelId="{EA20B88C-D577-45E0-8FC6-6401958CE3EF}" type="pres">
      <dgm:prSet presAssocID="{FA9CE212-5645-4DAD-9719-CB20CD27A98E}" presName="parentLeftMargin" presStyleLbl="node1" presStyleIdx="0" presStyleCnt="3"/>
      <dgm:spPr/>
    </dgm:pt>
    <dgm:pt modelId="{4CC5C484-D9BC-42FB-8CE6-F9E6A8198338}" type="pres">
      <dgm:prSet presAssocID="{FA9CE212-5645-4DAD-9719-CB20CD27A98E}" presName="parentText" presStyleLbl="node1" presStyleIdx="0" presStyleCnt="3" custLinFactNeighborX="4671">
        <dgm:presLayoutVars>
          <dgm:chMax val="0"/>
          <dgm:bulletEnabled val="1"/>
        </dgm:presLayoutVars>
      </dgm:prSet>
      <dgm:spPr/>
    </dgm:pt>
    <dgm:pt modelId="{4846144F-6B29-48F7-A0D8-02AD21CDB02C}" type="pres">
      <dgm:prSet presAssocID="{FA9CE212-5645-4DAD-9719-CB20CD27A98E}" presName="negativeSpace" presStyleCnt="0"/>
      <dgm:spPr/>
    </dgm:pt>
    <dgm:pt modelId="{5A33C6EA-4468-488A-B2FE-F93FBA7AC6D7}" type="pres">
      <dgm:prSet presAssocID="{FA9CE212-5645-4DAD-9719-CB20CD27A98E}" presName="childText" presStyleLbl="conFgAcc1" presStyleIdx="0" presStyleCnt="3">
        <dgm:presLayoutVars>
          <dgm:bulletEnabled val="1"/>
        </dgm:presLayoutVars>
      </dgm:prSet>
      <dgm:spPr/>
    </dgm:pt>
    <dgm:pt modelId="{D5791A5E-0C57-4E57-AF5B-529688799029}" type="pres">
      <dgm:prSet presAssocID="{B780AB45-5805-4C0C-8EAC-D5D08358BA77}" presName="spaceBetweenRectangles" presStyleCnt="0"/>
      <dgm:spPr/>
    </dgm:pt>
    <dgm:pt modelId="{AF997A47-BC52-4804-B217-C153D3EB72CC}" type="pres">
      <dgm:prSet presAssocID="{ADA9AD6E-34D9-4DF1-A6DC-8C1B16204C69}" presName="parentLin" presStyleCnt="0"/>
      <dgm:spPr/>
    </dgm:pt>
    <dgm:pt modelId="{0086A0FC-F961-41E4-993C-315AFD219B8C}" type="pres">
      <dgm:prSet presAssocID="{ADA9AD6E-34D9-4DF1-A6DC-8C1B16204C69}" presName="parentLeftMargin" presStyleLbl="node1" presStyleIdx="0" presStyleCnt="3"/>
      <dgm:spPr/>
    </dgm:pt>
    <dgm:pt modelId="{3CE94B79-29BC-48BA-9095-3676E3D42B7E}" type="pres">
      <dgm:prSet presAssocID="{ADA9AD6E-34D9-4DF1-A6DC-8C1B16204C69}" presName="parentText" presStyleLbl="node1" presStyleIdx="1" presStyleCnt="3" custLinFactNeighborX="2331">
        <dgm:presLayoutVars>
          <dgm:chMax val="0"/>
          <dgm:bulletEnabled val="1"/>
        </dgm:presLayoutVars>
      </dgm:prSet>
      <dgm:spPr/>
    </dgm:pt>
    <dgm:pt modelId="{FF7D0E33-92F0-416E-9F3B-342AF41A9352}" type="pres">
      <dgm:prSet presAssocID="{ADA9AD6E-34D9-4DF1-A6DC-8C1B16204C69}" presName="negativeSpace" presStyleCnt="0"/>
      <dgm:spPr/>
    </dgm:pt>
    <dgm:pt modelId="{B23512EA-8D1D-42B5-897F-32458A0FC10B}" type="pres">
      <dgm:prSet presAssocID="{ADA9AD6E-34D9-4DF1-A6DC-8C1B16204C69}" presName="childText" presStyleLbl="conFgAcc1" presStyleIdx="1" presStyleCnt="3">
        <dgm:presLayoutVars>
          <dgm:bulletEnabled val="1"/>
        </dgm:presLayoutVars>
      </dgm:prSet>
      <dgm:spPr/>
    </dgm:pt>
    <dgm:pt modelId="{DFCEF89D-31E6-4060-AF25-F59FD9D1E7BB}" type="pres">
      <dgm:prSet presAssocID="{B335C5C6-94FC-4AF1-9678-2143F45D9F25}" presName="spaceBetweenRectangles" presStyleCnt="0"/>
      <dgm:spPr/>
    </dgm:pt>
    <dgm:pt modelId="{6E4F2E74-8DAA-4628-9B38-A1ADE7ECFD61}" type="pres">
      <dgm:prSet presAssocID="{6D1111A2-B491-4CFC-B40D-A9F312A0CEFD}" presName="parentLin" presStyleCnt="0"/>
      <dgm:spPr/>
    </dgm:pt>
    <dgm:pt modelId="{E87E414B-05ED-4210-8AF3-E5246F018FAB}" type="pres">
      <dgm:prSet presAssocID="{6D1111A2-B491-4CFC-B40D-A9F312A0CEFD}" presName="parentLeftMargin" presStyleLbl="node1" presStyleIdx="1" presStyleCnt="3"/>
      <dgm:spPr/>
    </dgm:pt>
    <dgm:pt modelId="{EC30FF70-7C17-4B85-9401-397B4D207ADF}" type="pres">
      <dgm:prSet presAssocID="{6D1111A2-B491-4CFC-B40D-A9F312A0CEFD}" presName="parentText" presStyleLbl="node1" presStyleIdx="2" presStyleCnt="3">
        <dgm:presLayoutVars>
          <dgm:chMax val="0"/>
          <dgm:bulletEnabled val="1"/>
        </dgm:presLayoutVars>
      </dgm:prSet>
      <dgm:spPr/>
    </dgm:pt>
    <dgm:pt modelId="{E7C56887-AA3D-4BA3-BEB1-A2CFC7D79105}" type="pres">
      <dgm:prSet presAssocID="{6D1111A2-B491-4CFC-B40D-A9F312A0CEFD}" presName="negativeSpace" presStyleCnt="0"/>
      <dgm:spPr/>
    </dgm:pt>
    <dgm:pt modelId="{45FC2ED8-3DDF-4929-8A83-4826CBDD0E33}" type="pres">
      <dgm:prSet presAssocID="{6D1111A2-B491-4CFC-B40D-A9F312A0CEFD}" presName="childText" presStyleLbl="conFgAcc1" presStyleIdx="2" presStyleCnt="3">
        <dgm:presLayoutVars>
          <dgm:bulletEnabled val="1"/>
        </dgm:presLayoutVars>
      </dgm:prSet>
      <dgm:spPr/>
    </dgm:pt>
  </dgm:ptLst>
  <dgm:cxnLst>
    <dgm:cxn modelId="{DF352C14-6AB7-4282-8A22-78C9A182F670}" type="presOf" srcId="{ADA9AD6E-34D9-4DF1-A6DC-8C1B16204C69}" destId="{3CE94B79-29BC-48BA-9095-3676E3D42B7E}" srcOrd="1" destOrd="0" presId="urn:microsoft.com/office/officeart/2005/8/layout/list1"/>
    <dgm:cxn modelId="{580EC920-3B45-4012-B969-9480FE54C33B}" type="presOf" srcId="{ADA9AD6E-34D9-4DF1-A6DC-8C1B16204C69}" destId="{0086A0FC-F961-41E4-993C-315AFD219B8C}" srcOrd="0" destOrd="0" presId="urn:microsoft.com/office/officeart/2005/8/layout/list1"/>
    <dgm:cxn modelId="{23EFD237-19F2-4FE8-8C77-E0683B193DA8}" srcId="{6D1111A2-B491-4CFC-B40D-A9F312A0CEFD}" destId="{95720EF0-474C-4996-92C1-265765D2F793}" srcOrd="1" destOrd="0" parTransId="{BC4E111F-5CCB-42EA-BD96-C07582FA5927}" sibTransId="{D5E6CA7D-DDC4-4823-BDD8-FB5252EB3BE7}"/>
    <dgm:cxn modelId="{D78A523A-7526-4B74-A873-D7CDABB63AE9}" type="presOf" srcId="{DD8ED4CB-3ED0-4A79-A32D-A1D1594F47A3}" destId="{5A33C6EA-4468-488A-B2FE-F93FBA7AC6D7}" srcOrd="0" destOrd="0" presId="urn:microsoft.com/office/officeart/2005/8/layout/list1"/>
    <dgm:cxn modelId="{A85ABC3B-3FFC-4668-96CE-455ACB5CF937}" type="presOf" srcId="{3513DE4C-0C16-4126-AD73-E89A5FA030FD}" destId="{45FC2ED8-3DDF-4929-8A83-4826CBDD0E33}" srcOrd="0" destOrd="0" presId="urn:microsoft.com/office/officeart/2005/8/layout/list1"/>
    <dgm:cxn modelId="{19C6EB60-B98C-4F07-9455-DA72FDEE540E}" srcId="{C20C5C3F-8493-4555-ACC1-2D4EDB4A6BC7}" destId="{6D1111A2-B491-4CFC-B40D-A9F312A0CEFD}" srcOrd="2" destOrd="0" parTransId="{53EB8FF2-2849-45D1-9C9E-D534FDDAE757}" sibTransId="{14A88DA6-AC33-4E56-9BEA-9779803A730E}"/>
    <dgm:cxn modelId="{4A1C5343-C870-41EE-AF96-3B2B61F6215A}" srcId="{FA9CE212-5645-4DAD-9719-CB20CD27A98E}" destId="{DD8ED4CB-3ED0-4A79-A32D-A1D1594F47A3}" srcOrd="0" destOrd="0" parTransId="{AE0122EE-711F-47B2-A4B9-9CBF0C5C8C46}" sibTransId="{66428A16-898E-4C14-9D3F-70DA541410F5}"/>
    <dgm:cxn modelId="{801FAB44-6067-4CF4-9FCF-4FB7A6301E9F}" type="presOf" srcId="{95720EF0-474C-4996-92C1-265765D2F793}" destId="{45FC2ED8-3DDF-4929-8A83-4826CBDD0E33}" srcOrd="0" destOrd="1" presId="urn:microsoft.com/office/officeart/2005/8/layout/list1"/>
    <dgm:cxn modelId="{5498B769-27FC-478C-8745-6B2B4F1204DA}" srcId="{C20C5C3F-8493-4555-ACC1-2D4EDB4A6BC7}" destId="{ADA9AD6E-34D9-4DF1-A6DC-8C1B16204C69}" srcOrd="1" destOrd="0" parTransId="{09D334D5-16B8-4A27-97C1-BD2A1B93E736}" sibTransId="{B335C5C6-94FC-4AF1-9678-2143F45D9F25}"/>
    <dgm:cxn modelId="{8462604C-8508-4AC9-BC31-AE4805B19C0F}" srcId="{C20C5C3F-8493-4555-ACC1-2D4EDB4A6BC7}" destId="{FA9CE212-5645-4DAD-9719-CB20CD27A98E}" srcOrd="0" destOrd="0" parTransId="{289090B0-D84D-4E34-9343-9D648DC8D41C}" sibTransId="{B780AB45-5805-4C0C-8EAC-D5D08358BA77}"/>
    <dgm:cxn modelId="{CAC06B51-A274-4C26-8B70-F77496098FB1}" type="presOf" srcId="{8FFB1913-0A9C-43BA-B3B5-248B5FAA87D4}" destId="{B23512EA-8D1D-42B5-897F-32458A0FC10B}" srcOrd="0" destOrd="0" presId="urn:microsoft.com/office/officeart/2005/8/layout/list1"/>
    <dgm:cxn modelId="{2999F78E-ACD9-4127-B1D0-A847BCF4629E}" srcId="{6D1111A2-B491-4CFC-B40D-A9F312A0CEFD}" destId="{3513DE4C-0C16-4126-AD73-E89A5FA030FD}" srcOrd="0" destOrd="0" parTransId="{33D11773-45D4-47A1-BE81-072841F7AE1E}" sibTransId="{72F714ED-E88D-489E-B2E2-055277CD9923}"/>
    <dgm:cxn modelId="{DCC2C092-3D96-483F-AE84-2072234CA75C}" srcId="{ADA9AD6E-34D9-4DF1-A6DC-8C1B16204C69}" destId="{8FFB1913-0A9C-43BA-B3B5-248B5FAA87D4}" srcOrd="0" destOrd="0" parTransId="{F7C131EC-181D-4FE6-840A-9B33F533ABAA}" sibTransId="{E6706CFD-6355-411B-BBE8-C6625E6818B6}"/>
    <dgm:cxn modelId="{14194598-6A88-40EB-8E02-8E1F76727BBA}" type="presOf" srcId="{C20C5C3F-8493-4555-ACC1-2D4EDB4A6BC7}" destId="{79B37021-DF07-4218-B008-F4CA05BB737A}" srcOrd="0" destOrd="0" presId="urn:microsoft.com/office/officeart/2005/8/layout/list1"/>
    <dgm:cxn modelId="{34197B98-5039-4DB9-871A-8F509F12B2A8}" type="presOf" srcId="{BCC194A7-0DB9-4461-B0F7-3B2A02B47E62}" destId="{B23512EA-8D1D-42B5-897F-32458A0FC10B}" srcOrd="0" destOrd="1" presId="urn:microsoft.com/office/officeart/2005/8/layout/list1"/>
    <dgm:cxn modelId="{C141FF9A-5DD0-42D0-84B7-F994301C8432}" type="presOf" srcId="{6D1111A2-B491-4CFC-B40D-A9F312A0CEFD}" destId="{E87E414B-05ED-4210-8AF3-E5246F018FAB}" srcOrd="0" destOrd="0" presId="urn:microsoft.com/office/officeart/2005/8/layout/list1"/>
    <dgm:cxn modelId="{F3311EAE-B933-4EBF-B26F-9253A9211867}" type="presOf" srcId="{969A5124-E238-4DCA-AB12-EC270790BEA8}" destId="{5A33C6EA-4468-488A-B2FE-F93FBA7AC6D7}" srcOrd="0" destOrd="1" presId="urn:microsoft.com/office/officeart/2005/8/layout/list1"/>
    <dgm:cxn modelId="{70FFEBC9-1BDB-4EA4-BCB4-2404C0C44D5E}" srcId="{ADA9AD6E-34D9-4DF1-A6DC-8C1B16204C69}" destId="{BCC194A7-0DB9-4461-B0F7-3B2A02B47E62}" srcOrd="1" destOrd="0" parTransId="{6780834D-D8CB-442A-BF92-717C3F55FE8A}" sibTransId="{F4DC8ED7-54D8-4650-8225-BD9E3F1DE653}"/>
    <dgm:cxn modelId="{6821CDD3-ECC5-49B5-B4AC-1995BBBA5F47}" srcId="{FA9CE212-5645-4DAD-9719-CB20CD27A98E}" destId="{969A5124-E238-4DCA-AB12-EC270790BEA8}" srcOrd="1" destOrd="0" parTransId="{531D4B69-9248-4F7C-B527-75C12D6273D4}" sibTransId="{1B3C2964-9587-49CA-83EB-7F7D3DBE117D}"/>
    <dgm:cxn modelId="{78BA9FDB-11FA-4E6D-9B3C-1C270C86A4C3}" type="presOf" srcId="{FA9CE212-5645-4DAD-9719-CB20CD27A98E}" destId="{EA20B88C-D577-45E0-8FC6-6401958CE3EF}" srcOrd="0" destOrd="0" presId="urn:microsoft.com/office/officeart/2005/8/layout/list1"/>
    <dgm:cxn modelId="{B3EE51DC-D863-46E7-821F-72983C214C3E}" type="presOf" srcId="{6D1111A2-B491-4CFC-B40D-A9F312A0CEFD}" destId="{EC30FF70-7C17-4B85-9401-397B4D207ADF}" srcOrd="1" destOrd="0" presId="urn:microsoft.com/office/officeart/2005/8/layout/list1"/>
    <dgm:cxn modelId="{A3CCD8FC-DBDA-472F-B2A7-42F0C375721A}" type="presOf" srcId="{FA9CE212-5645-4DAD-9719-CB20CD27A98E}" destId="{4CC5C484-D9BC-42FB-8CE6-F9E6A8198338}" srcOrd="1" destOrd="0" presId="urn:microsoft.com/office/officeart/2005/8/layout/list1"/>
    <dgm:cxn modelId="{631E75B3-42CD-43E8-99CF-D299B4145596}" type="presParOf" srcId="{79B37021-DF07-4218-B008-F4CA05BB737A}" destId="{DDD49C38-D8B6-4937-BA6B-33BF6374367C}" srcOrd="0" destOrd="0" presId="urn:microsoft.com/office/officeart/2005/8/layout/list1"/>
    <dgm:cxn modelId="{49408DD3-6E62-438F-9D25-BE5EA3E5A1CF}" type="presParOf" srcId="{DDD49C38-D8B6-4937-BA6B-33BF6374367C}" destId="{EA20B88C-D577-45E0-8FC6-6401958CE3EF}" srcOrd="0" destOrd="0" presId="urn:microsoft.com/office/officeart/2005/8/layout/list1"/>
    <dgm:cxn modelId="{B7E1CA23-21A2-4B29-9D2D-4A08FAEA8CBA}" type="presParOf" srcId="{DDD49C38-D8B6-4937-BA6B-33BF6374367C}" destId="{4CC5C484-D9BC-42FB-8CE6-F9E6A8198338}" srcOrd="1" destOrd="0" presId="urn:microsoft.com/office/officeart/2005/8/layout/list1"/>
    <dgm:cxn modelId="{E334CE7D-34C9-403B-9805-67519AAA3E97}" type="presParOf" srcId="{79B37021-DF07-4218-B008-F4CA05BB737A}" destId="{4846144F-6B29-48F7-A0D8-02AD21CDB02C}" srcOrd="1" destOrd="0" presId="urn:microsoft.com/office/officeart/2005/8/layout/list1"/>
    <dgm:cxn modelId="{70265C05-9FA2-47A3-8436-2304D2C3C50A}" type="presParOf" srcId="{79B37021-DF07-4218-B008-F4CA05BB737A}" destId="{5A33C6EA-4468-488A-B2FE-F93FBA7AC6D7}" srcOrd="2" destOrd="0" presId="urn:microsoft.com/office/officeart/2005/8/layout/list1"/>
    <dgm:cxn modelId="{AE11D3B2-00D5-4F4D-B0A7-6BDD63C02E0D}" type="presParOf" srcId="{79B37021-DF07-4218-B008-F4CA05BB737A}" destId="{D5791A5E-0C57-4E57-AF5B-529688799029}" srcOrd="3" destOrd="0" presId="urn:microsoft.com/office/officeart/2005/8/layout/list1"/>
    <dgm:cxn modelId="{1DDE918F-FF51-4561-98C9-630635EAD82F}" type="presParOf" srcId="{79B37021-DF07-4218-B008-F4CA05BB737A}" destId="{AF997A47-BC52-4804-B217-C153D3EB72CC}" srcOrd="4" destOrd="0" presId="urn:microsoft.com/office/officeart/2005/8/layout/list1"/>
    <dgm:cxn modelId="{36250D27-F099-4F65-80B5-E875015EA349}" type="presParOf" srcId="{AF997A47-BC52-4804-B217-C153D3EB72CC}" destId="{0086A0FC-F961-41E4-993C-315AFD219B8C}" srcOrd="0" destOrd="0" presId="urn:microsoft.com/office/officeart/2005/8/layout/list1"/>
    <dgm:cxn modelId="{5D448B21-766F-4A5C-9D32-5E862E8FF432}" type="presParOf" srcId="{AF997A47-BC52-4804-B217-C153D3EB72CC}" destId="{3CE94B79-29BC-48BA-9095-3676E3D42B7E}" srcOrd="1" destOrd="0" presId="urn:microsoft.com/office/officeart/2005/8/layout/list1"/>
    <dgm:cxn modelId="{70393B87-46FF-4BF3-8D5C-C9540E12CC35}" type="presParOf" srcId="{79B37021-DF07-4218-B008-F4CA05BB737A}" destId="{FF7D0E33-92F0-416E-9F3B-342AF41A9352}" srcOrd="5" destOrd="0" presId="urn:microsoft.com/office/officeart/2005/8/layout/list1"/>
    <dgm:cxn modelId="{B0B59862-66F1-4342-8A57-58D8C6711561}" type="presParOf" srcId="{79B37021-DF07-4218-B008-F4CA05BB737A}" destId="{B23512EA-8D1D-42B5-897F-32458A0FC10B}" srcOrd="6" destOrd="0" presId="urn:microsoft.com/office/officeart/2005/8/layout/list1"/>
    <dgm:cxn modelId="{3499EE54-7247-443B-80C3-48C44752D7D2}" type="presParOf" srcId="{79B37021-DF07-4218-B008-F4CA05BB737A}" destId="{DFCEF89D-31E6-4060-AF25-F59FD9D1E7BB}" srcOrd="7" destOrd="0" presId="urn:microsoft.com/office/officeart/2005/8/layout/list1"/>
    <dgm:cxn modelId="{4F2C3728-10D2-42F7-BB89-5139CBE43E32}" type="presParOf" srcId="{79B37021-DF07-4218-B008-F4CA05BB737A}" destId="{6E4F2E74-8DAA-4628-9B38-A1ADE7ECFD61}" srcOrd="8" destOrd="0" presId="urn:microsoft.com/office/officeart/2005/8/layout/list1"/>
    <dgm:cxn modelId="{A1234551-4180-43BE-9882-709380328BC4}" type="presParOf" srcId="{6E4F2E74-8DAA-4628-9B38-A1ADE7ECFD61}" destId="{E87E414B-05ED-4210-8AF3-E5246F018FAB}" srcOrd="0" destOrd="0" presId="urn:microsoft.com/office/officeart/2005/8/layout/list1"/>
    <dgm:cxn modelId="{EBA4FD05-09A5-4995-A9D0-150D5BEC3F2D}" type="presParOf" srcId="{6E4F2E74-8DAA-4628-9B38-A1ADE7ECFD61}" destId="{EC30FF70-7C17-4B85-9401-397B4D207ADF}" srcOrd="1" destOrd="0" presId="urn:microsoft.com/office/officeart/2005/8/layout/list1"/>
    <dgm:cxn modelId="{2DDD3B4B-CF54-4A1A-910D-BA3DCBFD92A7}" type="presParOf" srcId="{79B37021-DF07-4218-B008-F4CA05BB737A}" destId="{E7C56887-AA3D-4BA3-BEB1-A2CFC7D79105}" srcOrd="9" destOrd="0" presId="urn:microsoft.com/office/officeart/2005/8/layout/list1"/>
    <dgm:cxn modelId="{D5DF06A0-60E5-4569-873F-2860575BA86B}" type="presParOf" srcId="{79B37021-DF07-4218-B008-F4CA05BB737A}" destId="{45FC2ED8-3DDF-4929-8A83-4826CBDD0E3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EF61EB-F602-4F5E-95D8-D9E46DD2895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05091AFD-9249-4EC8-BA9C-0877DE8D8419}">
      <dgm:prSet phldrT="[テキスト]" custT="1"/>
      <dgm:spPr/>
      <dgm:t>
        <a:bodyPr/>
        <a:lstStyle/>
        <a:p>
          <a:r>
            <a:rPr kumimoji="1" lang="ja-JP" altLang="en-US" sz="4000" b="1" dirty="0">
              <a:solidFill>
                <a:srgbClr val="0070C0"/>
              </a:solidFill>
            </a:rPr>
            <a:t>通常アラート</a:t>
          </a:r>
        </a:p>
      </dgm:t>
    </dgm:pt>
    <dgm:pt modelId="{58A574CB-8AD4-4965-B294-27F54868CA5E}" type="parTrans" cxnId="{2DB60D41-CBA6-45A9-A39F-4A7674F43666}">
      <dgm:prSet/>
      <dgm:spPr/>
      <dgm:t>
        <a:bodyPr/>
        <a:lstStyle/>
        <a:p>
          <a:endParaRPr kumimoji="1" lang="ja-JP" altLang="en-US"/>
        </a:p>
      </dgm:t>
    </dgm:pt>
    <dgm:pt modelId="{48BC1D02-4384-4751-980C-3CCA7F824E45}" type="sibTrans" cxnId="{2DB60D41-CBA6-45A9-A39F-4A7674F43666}">
      <dgm:prSet/>
      <dgm:spPr/>
      <dgm:t>
        <a:bodyPr/>
        <a:lstStyle/>
        <a:p>
          <a:endParaRPr kumimoji="1" lang="ja-JP" altLang="en-US"/>
        </a:p>
      </dgm:t>
    </dgm:pt>
    <dgm:pt modelId="{90EDA6D8-A83C-4342-9130-FEC88AA68E0C}">
      <dgm:prSet phldrT="[テキスト]" custT="1"/>
      <dgm:spPr/>
      <dgm:t>
        <a:bodyPr/>
        <a:lstStyle/>
        <a:p>
          <a:r>
            <a:rPr kumimoji="1" lang="ja-JP" altLang="en-US" sz="2800" dirty="0"/>
            <a:t>内容：危険性は無いが、車内に人がいることを知らせる。</a:t>
          </a:r>
        </a:p>
      </dgm:t>
    </dgm:pt>
    <dgm:pt modelId="{CE004080-DD93-4D02-B73E-90F8FDF0DF79}" type="parTrans" cxnId="{10AF8794-0321-42E4-BAEF-B92F55B0C43D}">
      <dgm:prSet/>
      <dgm:spPr/>
      <dgm:t>
        <a:bodyPr/>
        <a:lstStyle/>
        <a:p>
          <a:endParaRPr kumimoji="1" lang="ja-JP" altLang="en-US"/>
        </a:p>
      </dgm:t>
    </dgm:pt>
    <dgm:pt modelId="{A35AB532-063C-4D54-86C4-87FF3FECB14C}" type="sibTrans" cxnId="{10AF8794-0321-42E4-BAEF-B92F55B0C43D}">
      <dgm:prSet/>
      <dgm:spPr/>
      <dgm:t>
        <a:bodyPr/>
        <a:lstStyle/>
        <a:p>
          <a:endParaRPr kumimoji="1" lang="ja-JP" altLang="en-US"/>
        </a:p>
      </dgm:t>
    </dgm:pt>
    <dgm:pt modelId="{5B7052A4-2C11-4A67-97DA-F832D6FD45BF}">
      <dgm:prSet phldrT="[テキスト]" custT="1"/>
      <dgm:spPr/>
      <dgm:t>
        <a:bodyPr/>
        <a:lstStyle/>
        <a:p>
          <a:r>
            <a:rPr kumimoji="1" lang="ja-JP" altLang="en-US" sz="2800" dirty="0"/>
            <a:t>条件例：車内温度は正常だが、車内に人がいる</a:t>
          </a:r>
        </a:p>
      </dgm:t>
    </dgm:pt>
    <dgm:pt modelId="{2EBBF449-73B0-4E94-BD35-47824EAE7B9F}" type="parTrans" cxnId="{528B6612-138C-4519-8F92-34735F738F2F}">
      <dgm:prSet/>
      <dgm:spPr/>
      <dgm:t>
        <a:bodyPr/>
        <a:lstStyle/>
        <a:p>
          <a:endParaRPr kumimoji="1" lang="ja-JP" altLang="en-US"/>
        </a:p>
      </dgm:t>
    </dgm:pt>
    <dgm:pt modelId="{5EB4671B-FE76-485B-9638-24000D0D5A15}" type="sibTrans" cxnId="{528B6612-138C-4519-8F92-34735F738F2F}">
      <dgm:prSet/>
      <dgm:spPr/>
      <dgm:t>
        <a:bodyPr/>
        <a:lstStyle/>
        <a:p>
          <a:endParaRPr kumimoji="1" lang="ja-JP" altLang="en-US"/>
        </a:p>
      </dgm:t>
    </dgm:pt>
    <dgm:pt modelId="{42B97BFD-B64D-4096-ACA7-B27FF6A539C3}">
      <dgm:prSet phldrT="[テキスト]" custT="1"/>
      <dgm:spPr/>
      <dgm:t>
        <a:bodyPr/>
        <a:lstStyle/>
        <a:p>
          <a:r>
            <a:rPr kumimoji="1" lang="ja-JP" altLang="en-US" sz="4000" b="1" dirty="0">
              <a:solidFill>
                <a:srgbClr val="FF0000"/>
              </a:solidFill>
            </a:rPr>
            <a:t>緊急アラート</a:t>
          </a:r>
        </a:p>
      </dgm:t>
    </dgm:pt>
    <dgm:pt modelId="{6402593E-1EEE-44D3-B401-BE4BF3F4EC8A}" type="parTrans" cxnId="{873235F7-9BB5-42AD-AF23-AA7B18CF71D2}">
      <dgm:prSet/>
      <dgm:spPr/>
      <dgm:t>
        <a:bodyPr/>
        <a:lstStyle/>
        <a:p>
          <a:endParaRPr kumimoji="1" lang="ja-JP" altLang="en-US"/>
        </a:p>
      </dgm:t>
    </dgm:pt>
    <dgm:pt modelId="{0A57C02E-DE4E-479E-8A55-16F3FDF600F8}" type="sibTrans" cxnId="{873235F7-9BB5-42AD-AF23-AA7B18CF71D2}">
      <dgm:prSet/>
      <dgm:spPr/>
      <dgm:t>
        <a:bodyPr/>
        <a:lstStyle/>
        <a:p>
          <a:endParaRPr kumimoji="1" lang="ja-JP" altLang="en-US"/>
        </a:p>
      </dgm:t>
    </dgm:pt>
    <dgm:pt modelId="{F36C1D8F-E75C-4185-8734-5FA6806A2A93}">
      <dgm:prSet phldrT="[テキスト]" custT="1"/>
      <dgm:spPr/>
      <dgm:t>
        <a:bodyPr/>
        <a:lstStyle/>
        <a:p>
          <a:r>
            <a:rPr kumimoji="1" lang="ja-JP" altLang="en-US" sz="2800" dirty="0"/>
            <a:t>内容：車内に人が放置されており、大変危険な状態であることを知らせる。</a:t>
          </a:r>
        </a:p>
      </dgm:t>
    </dgm:pt>
    <dgm:pt modelId="{8A6ACC1D-A9B4-4F17-A3FB-741A45EAF749}" type="parTrans" cxnId="{62A9B9D1-50BF-402D-BE61-2C02E19C07B6}">
      <dgm:prSet/>
      <dgm:spPr/>
      <dgm:t>
        <a:bodyPr/>
        <a:lstStyle/>
        <a:p>
          <a:endParaRPr kumimoji="1" lang="ja-JP" altLang="en-US"/>
        </a:p>
      </dgm:t>
    </dgm:pt>
    <dgm:pt modelId="{42C0D2F6-6834-4B0A-B113-BD58C14A8B21}" type="sibTrans" cxnId="{62A9B9D1-50BF-402D-BE61-2C02E19C07B6}">
      <dgm:prSet/>
      <dgm:spPr/>
      <dgm:t>
        <a:bodyPr/>
        <a:lstStyle/>
        <a:p>
          <a:endParaRPr kumimoji="1" lang="ja-JP" altLang="en-US"/>
        </a:p>
      </dgm:t>
    </dgm:pt>
    <dgm:pt modelId="{14524FFE-0BBD-4593-8E7F-6F8FA568B199}">
      <dgm:prSet custT="1"/>
      <dgm:spPr/>
      <dgm:t>
        <a:bodyPr/>
        <a:lstStyle/>
        <a:p>
          <a:r>
            <a:rPr kumimoji="1" lang="ja-JP" altLang="en-US" sz="2800" dirty="0"/>
            <a:t>条件例： 車内に人がいるかつ、車内温度が高い</a:t>
          </a:r>
          <a:endParaRPr kumimoji="1" lang="en-US" altLang="ja-JP" sz="2800" dirty="0"/>
        </a:p>
      </dgm:t>
    </dgm:pt>
    <dgm:pt modelId="{6B09BDAB-750E-4163-8F25-10C3A31B77AD}" type="parTrans" cxnId="{6DC56FE9-8C65-42D0-84CA-72AB4468AB32}">
      <dgm:prSet/>
      <dgm:spPr/>
      <dgm:t>
        <a:bodyPr/>
        <a:lstStyle/>
        <a:p>
          <a:endParaRPr kumimoji="1" lang="ja-JP" altLang="en-US"/>
        </a:p>
      </dgm:t>
    </dgm:pt>
    <dgm:pt modelId="{B03B18ED-D628-4F51-9837-E4C389DB0BD5}" type="sibTrans" cxnId="{6DC56FE9-8C65-42D0-84CA-72AB4468AB32}">
      <dgm:prSet/>
      <dgm:spPr/>
      <dgm:t>
        <a:bodyPr/>
        <a:lstStyle/>
        <a:p>
          <a:endParaRPr kumimoji="1" lang="ja-JP" altLang="en-US"/>
        </a:p>
      </dgm:t>
    </dgm:pt>
    <dgm:pt modelId="{1C5DF928-24DE-4637-A224-F1D776AFC45E}" type="pres">
      <dgm:prSet presAssocID="{44EF61EB-F602-4F5E-95D8-D9E46DD28957}" presName="Name0" presStyleCnt="0">
        <dgm:presLayoutVars>
          <dgm:dir/>
          <dgm:animLvl val="lvl"/>
          <dgm:resizeHandles val="exact"/>
        </dgm:presLayoutVars>
      </dgm:prSet>
      <dgm:spPr/>
    </dgm:pt>
    <dgm:pt modelId="{AEF95A89-36DA-4172-A2B9-8E032434F99B}" type="pres">
      <dgm:prSet presAssocID="{05091AFD-9249-4EC8-BA9C-0877DE8D8419}" presName="composite" presStyleCnt="0"/>
      <dgm:spPr/>
    </dgm:pt>
    <dgm:pt modelId="{6B4CF0D1-835A-450F-BE64-8DBB368DD4E2}" type="pres">
      <dgm:prSet presAssocID="{05091AFD-9249-4EC8-BA9C-0877DE8D8419}" presName="parTx" presStyleLbl="alignNode1" presStyleIdx="0" presStyleCnt="2">
        <dgm:presLayoutVars>
          <dgm:chMax val="0"/>
          <dgm:chPref val="0"/>
          <dgm:bulletEnabled val="1"/>
        </dgm:presLayoutVars>
      </dgm:prSet>
      <dgm:spPr/>
    </dgm:pt>
    <dgm:pt modelId="{1061FA20-1355-432D-A9B0-8E243D8B7D32}" type="pres">
      <dgm:prSet presAssocID="{05091AFD-9249-4EC8-BA9C-0877DE8D8419}" presName="desTx" presStyleLbl="alignAccFollowNode1" presStyleIdx="0" presStyleCnt="2" custLinFactNeighborX="-524" custLinFactNeighborY="1246">
        <dgm:presLayoutVars>
          <dgm:bulletEnabled val="1"/>
        </dgm:presLayoutVars>
      </dgm:prSet>
      <dgm:spPr/>
    </dgm:pt>
    <dgm:pt modelId="{5D4CC4C7-C9C2-44B5-ABB0-A8B1E33CFC12}" type="pres">
      <dgm:prSet presAssocID="{48BC1D02-4384-4751-980C-3CCA7F824E45}" presName="space" presStyleCnt="0"/>
      <dgm:spPr/>
    </dgm:pt>
    <dgm:pt modelId="{AB95488F-CF4F-43C0-AB36-1A88BEB6D536}" type="pres">
      <dgm:prSet presAssocID="{42B97BFD-B64D-4096-ACA7-B27FF6A539C3}" presName="composite" presStyleCnt="0"/>
      <dgm:spPr/>
    </dgm:pt>
    <dgm:pt modelId="{802AFDB6-51C2-4548-93D9-EDFFBCAA0F86}" type="pres">
      <dgm:prSet presAssocID="{42B97BFD-B64D-4096-ACA7-B27FF6A539C3}" presName="parTx" presStyleLbl="alignNode1" presStyleIdx="1" presStyleCnt="2">
        <dgm:presLayoutVars>
          <dgm:chMax val="0"/>
          <dgm:chPref val="0"/>
          <dgm:bulletEnabled val="1"/>
        </dgm:presLayoutVars>
      </dgm:prSet>
      <dgm:spPr/>
    </dgm:pt>
    <dgm:pt modelId="{D2258389-C0B4-418A-9BB4-6F5EB5F20697}" type="pres">
      <dgm:prSet presAssocID="{42B97BFD-B64D-4096-ACA7-B27FF6A539C3}" presName="desTx" presStyleLbl="alignAccFollowNode1" presStyleIdx="1" presStyleCnt="2">
        <dgm:presLayoutVars>
          <dgm:bulletEnabled val="1"/>
        </dgm:presLayoutVars>
      </dgm:prSet>
      <dgm:spPr/>
    </dgm:pt>
  </dgm:ptLst>
  <dgm:cxnLst>
    <dgm:cxn modelId="{5168DB09-140B-4C4F-BCAB-0A04E5B448AE}" type="presOf" srcId="{14524FFE-0BBD-4593-8E7F-6F8FA568B199}" destId="{D2258389-C0B4-418A-9BB4-6F5EB5F20697}" srcOrd="0" destOrd="1" presId="urn:microsoft.com/office/officeart/2005/8/layout/hList1"/>
    <dgm:cxn modelId="{17A1550A-F8A5-4A55-94D9-1BF7732A7C16}" type="presOf" srcId="{5B7052A4-2C11-4A67-97DA-F832D6FD45BF}" destId="{1061FA20-1355-432D-A9B0-8E243D8B7D32}" srcOrd="0" destOrd="1" presId="urn:microsoft.com/office/officeart/2005/8/layout/hList1"/>
    <dgm:cxn modelId="{528B6612-138C-4519-8F92-34735F738F2F}" srcId="{05091AFD-9249-4EC8-BA9C-0877DE8D8419}" destId="{5B7052A4-2C11-4A67-97DA-F832D6FD45BF}" srcOrd="1" destOrd="0" parTransId="{2EBBF449-73B0-4E94-BD35-47824EAE7B9F}" sibTransId="{5EB4671B-FE76-485B-9638-24000D0D5A15}"/>
    <dgm:cxn modelId="{2DB60D41-CBA6-45A9-A39F-4A7674F43666}" srcId="{44EF61EB-F602-4F5E-95D8-D9E46DD28957}" destId="{05091AFD-9249-4EC8-BA9C-0877DE8D8419}" srcOrd="0" destOrd="0" parTransId="{58A574CB-8AD4-4965-B294-27F54868CA5E}" sibTransId="{48BC1D02-4384-4751-980C-3CCA7F824E45}"/>
    <dgm:cxn modelId="{6C65EE69-37C9-4BE3-852A-57A0E7E37479}" type="presOf" srcId="{44EF61EB-F602-4F5E-95D8-D9E46DD28957}" destId="{1C5DF928-24DE-4637-A224-F1D776AFC45E}" srcOrd="0" destOrd="0" presId="urn:microsoft.com/office/officeart/2005/8/layout/hList1"/>
    <dgm:cxn modelId="{5560E183-6A87-4496-9B99-07DF5D0651AC}" type="presOf" srcId="{05091AFD-9249-4EC8-BA9C-0877DE8D8419}" destId="{6B4CF0D1-835A-450F-BE64-8DBB368DD4E2}" srcOrd="0" destOrd="0" presId="urn:microsoft.com/office/officeart/2005/8/layout/hList1"/>
    <dgm:cxn modelId="{FB5A7891-F789-4890-A61B-76BF8B8F46BB}" type="presOf" srcId="{90EDA6D8-A83C-4342-9130-FEC88AA68E0C}" destId="{1061FA20-1355-432D-A9B0-8E243D8B7D32}" srcOrd="0" destOrd="0" presId="urn:microsoft.com/office/officeart/2005/8/layout/hList1"/>
    <dgm:cxn modelId="{10AF8794-0321-42E4-BAEF-B92F55B0C43D}" srcId="{05091AFD-9249-4EC8-BA9C-0877DE8D8419}" destId="{90EDA6D8-A83C-4342-9130-FEC88AA68E0C}" srcOrd="0" destOrd="0" parTransId="{CE004080-DD93-4D02-B73E-90F8FDF0DF79}" sibTransId="{A35AB532-063C-4D54-86C4-87FF3FECB14C}"/>
    <dgm:cxn modelId="{CF0A0DA2-850D-464E-AC04-D5AACC904D0E}" type="presOf" srcId="{F36C1D8F-E75C-4185-8734-5FA6806A2A93}" destId="{D2258389-C0B4-418A-9BB4-6F5EB5F20697}" srcOrd="0" destOrd="0" presId="urn:microsoft.com/office/officeart/2005/8/layout/hList1"/>
    <dgm:cxn modelId="{1C3263B1-F54A-4A33-B0FF-B34B202A6A2E}" type="presOf" srcId="{42B97BFD-B64D-4096-ACA7-B27FF6A539C3}" destId="{802AFDB6-51C2-4548-93D9-EDFFBCAA0F86}" srcOrd="0" destOrd="0" presId="urn:microsoft.com/office/officeart/2005/8/layout/hList1"/>
    <dgm:cxn modelId="{62A9B9D1-50BF-402D-BE61-2C02E19C07B6}" srcId="{42B97BFD-B64D-4096-ACA7-B27FF6A539C3}" destId="{F36C1D8F-E75C-4185-8734-5FA6806A2A93}" srcOrd="0" destOrd="0" parTransId="{8A6ACC1D-A9B4-4F17-A3FB-741A45EAF749}" sibTransId="{42C0D2F6-6834-4B0A-B113-BD58C14A8B21}"/>
    <dgm:cxn modelId="{6DC56FE9-8C65-42D0-84CA-72AB4468AB32}" srcId="{42B97BFD-B64D-4096-ACA7-B27FF6A539C3}" destId="{14524FFE-0BBD-4593-8E7F-6F8FA568B199}" srcOrd="1" destOrd="0" parTransId="{6B09BDAB-750E-4163-8F25-10C3A31B77AD}" sibTransId="{B03B18ED-D628-4F51-9837-E4C389DB0BD5}"/>
    <dgm:cxn modelId="{873235F7-9BB5-42AD-AF23-AA7B18CF71D2}" srcId="{44EF61EB-F602-4F5E-95D8-D9E46DD28957}" destId="{42B97BFD-B64D-4096-ACA7-B27FF6A539C3}" srcOrd="1" destOrd="0" parTransId="{6402593E-1EEE-44D3-B401-BE4BF3F4EC8A}" sibTransId="{0A57C02E-DE4E-479E-8A55-16F3FDF600F8}"/>
    <dgm:cxn modelId="{66A0FF56-6A47-4B4A-AC67-C77B7531502A}" type="presParOf" srcId="{1C5DF928-24DE-4637-A224-F1D776AFC45E}" destId="{AEF95A89-36DA-4172-A2B9-8E032434F99B}" srcOrd="0" destOrd="0" presId="urn:microsoft.com/office/officeart/2005/8/layout/hList1"/>
    <dgm:cxn modelId="{F8564B2C-A781-465A-A254-B0723B286122}" type="presParOf" srcId="{AEF95A89-36DA-4172-A2B9-8E032434F99B}" destId="{6B4CF0D1-835A-450F-BE64-8DBB368DD4E2}" srcOrd="0" destOrd="0" presId="urn:microsoft.com/office/officeart/2005/8/layout/hList1"/>
    <dgm:cxn modelId="{F36AFB2F-BF18-430D-B7DA-A31452154981}" type="presParOf" srcId="{AEF95A89-36DA-4172-A2B9-8E032434F99B}" destId="{1061FA20-1355-432D-A9B0-8E243D8B7D32}" srcOrd="1" destOrd="0" presId="urn:microsoft.com/office/officeart/2005/8/layout/hList1"/>
    <dgm:cxn modelId="{0DCA60FC-D780-4B48-A568-BEBC99368E0B}" type="presParOf" srcId="{1C5DF928-24DE-4637-A224-F1D776AFC45E}" destId="{5D4CC4C7-C9C2-44B5-ABB0-A8B1E33CFC12}" srcOrd="1" destOrd="0" presId="urn:microsoft.com/office/officeart/2005/8/layout/hList1"/>
    <dgm:cxn modelId="{2E5C1303-D16D-4E0D-BECB-60D2B8278621}" type="presParOf" srcId="{1C5DF928-24DE-4637-A224-F1D776AFC45E}" destId="{AB95488F-CF4F-43C0-AB36-1A88BEB6D536}" srcOrd="2" destOrd="0" presId="urn:microsoft.com/office/officeart/2005/8/layout/hList1"/>
    <dgm:cxn modelId="{22708CF9-8249-41E4-B9E9-F9C33458BA4C}" type="presParOf" srcId="{AB95488F-CF4F-43C0-AB36-1A88BEB6D536}" destId="{802AFDB6-51C2-4548-93D9-EDFFBCAA0F86}" srcOrd="0" destOrd="0" presId="urn:microsoft.com/office/officeart/2005/8/layout/hList1"/>
    <dgm:cxn modelId="{31EE9480-9682-4887-ACE9-F26068B695E2}" type="presParOf" srcId="{AB95488F-CF4F-43C0-AB36-1A88BEB6D536}" destId="{D2258389-C0B4-418A-9BB4-6F5EB5F2069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9157A-4CDA-4532-B252-780A8156FFE9}">
      <dsp:nvSpPr>
        <dsp:cNvPr id="0" name=""/>
        <dsp:cNvSpPr/>
      </dsp:nvSpPr>
      <dsp:spPr>
        <a:xfrm rot="5400000">
          <a:off x="-121228" y="122599"/>
          <a:ext cx="808188" cy="565732"/>
        </a:xfrm>
        <a:prstGeom prst="chevron">
          <a:avLst/>
        </a:prstGeom>
        <a:solidFill>
          <a:srgbClr val="00B0F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 </a:t>
          </a:r>
          <a:endParaRPr kumimoji="1" lang="ja-JP" altLang="en-US" sz="1500" kern="1200" dirty="0"/>
        </a:p>
      </dsp:txBody>
      <dsp:txXfrm rot="-5400000">
        <a:off x="0" y="284237"/>
        <a:ext cx="565732" cy="242456"/>
      </dsp:txXfrm>
    </dsp:sp>
    <dsp:sp modelId="{DED1E165-84A6-4F12-B60D-60FC11EB35E4}">
      <dsp:nvSpPr>
        <dsp:cNvPr id="0" name=""/>
        <dsp:cNvSpPr/>
      </dsp:nvSpPr>
      <dsp:spPr>
        <a:xfrm rot="5400000">
          <a:off x="5674692" y="-5107588"/>
          <a:ext cx="525322" cy="1074324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kumimoji="1" lang="ja-JP" altLang="en-US" sz="2900" kern="1200" dirty="0"/>
            <a:t>現状</a:t>
          </a:r>
        </a:p>
      </dsp:txBody>
      <dsp:txXfrm rot="-5400000">
        <a:off x="565732" y="27016"/>
        <a:ext cx="10717598" cy="474034"/>
      </dsp:txXfrm>
    </dsp:sp>
    <dsp:sp modelId="{B90A12B6-69A5-4A74-981F-C731BCC0B410}">
      <dsp:nvSpPr>
        <dsp:cNvPr id="0" name=""/>
        <dsp:cNvSpPr/>
      </dsp:nvSpPr>
      <dsp:spPr>
        <a:xfrm rot="5400000">
          <a:off x="-121228" y="846826"/>
          <a:ext cx="808188" cy="565732"/>
        </a:xfrm>
        <a:prstGeom prst="chevron">
          <a:avLst/>
        </a:prstGeom>
        <a:solidFill>
          <a:srgbClr val="FF000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 </a:t>
          </a:r>
          <a:endParaRPr kumimoji="1" lang="ja-JP" altLang="en-US" sz="1500" kern="1200" dirty="0"/>
        </a:p>
      </dsp:txBody>
      <dsp:txXfrm rot="-5400000">
        <a:off x="0" y="1008464"/>
        <a:ext cx="565732" cy="242456"/>
      </dsp:txXfrm>
    </dsp:sp>
    <dsp:sp modelId="{DF4A7A9B-1C97-4FE9-AA71-AB0E56EB0FE7}">
      <dsp:nvSpPr>
        <dsp:cNvPr id="0" name=""/>
        <dsp:cNvSpPr/>
      </dsp:nvSpPr>
      <dsp:spPr>
        <a:xfrm rot="5400000">
          <a:off x="5674692" y="-4383361"/>
          <a:ext cx="525322" cy="1074324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kumimoji="1" lang="ja-JP" altLang="en-US" sz="2900" kern="1200" dirty="0"/>
            <a:t>課題</a:t>
          </a:r>
        </a:p>
      </dsp:txBody>
      <dsp:txXfrm rot="-5400000">
        <a:off x="565732" y="751243"/>
        <a:ext cx="10717598" cy="474034"/>
      </dsp:txXfrm>
    </dsp:sp>
    <dsp:sp modelId="{72FD0AE5-A9A6-4922-8A6D-363A618D15B9}">
      <dsp:nvSpPr>
        <dsp:cNvPr id="0" name=""/>
        <dsp:cNvSpPr/>
      </dsp:nvSpPr>
      <dsp:spPr>
        <a:xfrm rot="5400000">
          <a:off x="-121228" y="1571053"/>
          <a:ext cx="808188" cy="56573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t> </a:t>
          </a:r>
          <a:endParaRPr kumimoji="1" lang="ja-JP" altLang="en-US" sz="1500" kern="1200" dirty="0"/>
        </a:p>
      </dsp:txBody>
      <dsp:txXfrm rot="-5400000">
        <a:off x="0" y="1732691"/>
        <a:ext cx="565732" cy="242456"/>
      </dsp:txXfrm>
    </dsp:sp>
    <dsp:sp modelId="{F1ADBA7B-2CB3-4D20-BAD6-608D0ED6B5C8}">
      <dsp:nvSpPr>
        <dsp:cNvPr id="0" name=""/>
        <dsp:cNvSpPr/>
      </dsp:nvSpPr>
      <dsp:spPr>
        <a:xfrm rot="5400000">
          <a:off x="5674692" y="-3659134"/>
          <a:ext cx="525322" cy="1074324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kumimoji="1" lang="ja-JP" altLang="en-US" sz="2900" kern="1200" dirty="0"/>
            <a:t>商品提案</a:t>
          </a:r>
        </a:p>
      </dsp:txBody>
      <dsp:txXfrm rot="-5400000">
        <a:off x="565732" y="1475470"/>
        <a:ext cx="10717598" cy="474034"/>
      </dsp:txXfrm>
    </dsp:sp>
    <dsp:sp modelId="{D5FF1BC7-7866-4B99-8DE1-AF5E0EF5B6B8}">
      <dsp:nvSpPr>
        <dsp:cNvPr id="0" name=""/>
        <dsp:cNvSpPr/>
      </dsp:nvSpPr>
      <dsp:spPr>
        <a:xfrm rot="5400000">
          <a:off x="-121228" y="2295280"/>
          <a:ext cx="808188" cy="565732"/>
        </a:xfrm>
        <a:prstGeom prst="chevron">
          <a:avLst/>
        </a:prstGeom>
        <a:solidFill>
          <a:srgbClr val="00B0F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dirty="0"/>
        </a:p>
      </dsp:txBody>
      <dsp:txXfrm rot="-5400000">
        <a:off x="0" y="2456918"/>
        <a:ext cx="565732" cy="242456"/>
      </dsp:txXfrm>
    </dsp:sp>
    <dsp:sp modelId="{61609170-3EB5-446E-9E6F-18D40D04442B}">
      <dsp:nvSpPr>
        <dsp:cNvPr id="0" name=""/>
        <dsp:cNvSpPr/>
      </dsp:nvSpPr>
      <dsp:spPr>
        <a:xfrm rot="5400000">
          <a:off x="5674692" y="-2934907"/>
          <a:ext cx="525322" cy="1074324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kumimoji="1" lang="ja-JP" altLang="en-US" sz="2900" kern="1200" dirty="0"/>
            <a:t>機能説明（車内監視）</a:t>
          </a:r>
        </a:p>
      </dsp:txBody>
      <dsp:txXfrm rot="-5400000">
        <a:off x="565732" y="2199697"/>
        <a:ext cx="10717598" cy="474034"/>
      </dsp:txXfrm>
    </dsp:sp>
    <dsp:sp modelId="{0CD1651D-3EF2-40FE-BCCE-6CF00D0EA6E6}">
      <dsp:nvSpPr>
        <dsp:cNvPr id="0" name=""/>
        <dsp:cNvSpPr/>
      </dsp:nvSpPr>
      <dsp:spPr>
        <a:xfrm rot="5400000">
          <a:off x="-121228" y="3019508"/>
          <a:ext cx="808188" cy="565732"/>
        </a:xfrm>
        <a:prstGeom prst="chevron">
          <a:avLst/>
        </a:prstGeom>
        <a:solidFill>
          <a:srgbClr val="FF000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dirty="0"/>
        </a:p>
      </dsp:txBody>
      <dsp:txXfrm rot="-5400000">
        <a:off x="0" y="3181146"/>
        <a:ext cx="565732" cy="242456"/>
      </dsp:txXfrm>
    </dsp:sp>
    <dsp:sp modelId="{D02248EF-2CB7-42B9-9FE1-6E0BD47A7D62}">
      <dsp:nvSpPr>
        <dsp:cNvPr id="0" name=""/>
        <dsp:cNvSpPr/>
      </dsp:nvSpPr>
      <dsp:spPr>
        <a:xfrm rot="5400000">
          <a:off x="5674692" y="-2210680"/>
          <a:ext cx="525322" cy="1074324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kumimoji="1" lang="ja-JP" altLang="en-US" sz="2900" kern="1200" dirty="0"/>
            <a:t>機能説明（通知）</a:t>
          </a:r>
        </a:p>
      </dsp:txBody>
      <dsp:txXfrm rot="-5400000">
        <a:off x="565732" y="2923924"/>
        <a:ext cx="10717598" cy="474034"/>
      </dsp:txXfrm>
    </dsp:sp>
    <dsp:sp modelId="{5005266F-8A6D-4232-A401-0C03793630A9}">
      <dsp:nvSpPr>
        <dsp:cNvPr id="0" name=""/>
        <dsp:cNvSpPr/>
      </dsp:nvSpPr>
      <dsp:spPr>
        <a:xfrm rot="5400000">
          <a:off x="-121228" y="3743735"/>
          <a:ext cx="808188" cy="56573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dirty="0"/>
        </a:p>
      </dsp:txBody>
      <dsp:txXfrm rot="-5400000">
        <a:off x="0" y="3905373"/>
        <a:ext cx="565732" cy="242456"/>
      </dsp:txXfrm>
    </dsp:sp>
    <dsp:sp modelId="{8EDE984B-2BA9-4AE1-89E2-7E510DA7D56C}">
      <dsp:nvSpPr>
        <dsp:cNvPr id="0" name=""/>
        <dsp:cNvSpPr/>
      </dsp:nvSpPr>
      <dsp:spPr>
        <a:xfrm rot="5400000">
          <a:off x="5674692" y="-1486453"/>
          <a:ext cx="525322" cy="1074324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kumimoji="1" lang="ja-JP" altLang="en-US" sz="2900" kern="1200" dirty="0"/>
            <a:t>機能説明（アプリケーション）</a:t>
          </a:r>
        </a:p>
      </dsp:txBody>
      <dsp:txXfrm rot="-5400000">
        <a:off x="565732" y="3648151"/>
        <a:ext cx="10717598" cy="474034"/>
      </dsp:txXfrm>
    </dsp:sp>
    <dsp:sp modelId="{A87D662A-7BFA-4ED2-AE69-F3723C9877EF}">
      <dsp:nvSpPr>
        <dsp:cNvPr id="0" name=""/>
        <dsp:cNvSpPr/>
      </dsp:nvSpPr>
      <dsp:spPr>
        <a:xfrm rot="5400000">
          <a:off x="-121228" y="4467962"/>
          <a:ext cx="808188" cy="565732"/>
        </a:xfrm>
        <a:prstGeom prst="chevron">
          <a:avLst/>
        </a:prstGeom>
        <a:solidFill>
          <a:srgbClr val="00B0F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dirty="0"/>
        </a:p>
      </dsp:txBody>
      <dsp:txXfrm rot="-5400000">
        <a:off x="0" y="4629600"/>
        <a:ext cx="565732" cy="242456"/>
      </dsp:txXfrm>
    </dsp:sp>
    <dsp:sp modelId="{D358DD7F-1FCE-4448-9A31-60198B8DD958}">
      <dsp:nvSpPr>
        <dsp:cNvPr id="0" name=""/>
        <dsp:cNvSpPr/>
      </dsp:nvSpPr>
      <dsp:spPr>
        <a:xfrm rot="5400000">
          <a:off x="5674692" y="-762226"/>
          <a:ext cx="525322" cy="1074324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kumimoji="1" lang="ja-JP" altLang="en-US" sz="2900" kern="1200" dirty="0"/>
            <a:t>参考資料</a:t>
          </a:r>
        </a:p>
      </dsp:txBody>
      <dsp:txXfrm rot="-5400000">
        <a:off x="565732" y="4372378"/>
        <a:ext cx="10717598" cy="474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3C6EA-4468-488A-B2FE-F93FBA7AC6D7}">
      <dsp:nvSpPr>
        <dsp:cNvPr id="0" name=""/>
        <dsp:cNvSpPr/>
      </dsp:nvSpPr>
      <dsp:spPr>
        <a:xfrm>
          <a:off x="0" y="354332"/>
          <a:ext cx="11516061" cy="135134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3774" tIns="458216" rIns="893774" bIns="156464" numCol="1" spcCol="1270" anchor="t" anchorCtr="0">
          <a:noAutofit/>
        </a:bodyPr>
        <a:lstStyle/>
        <a:p>
          <a:pPr marL="228600" lvl="1" indent="-228600" algn="l" defTabSz="977900">
            <a:lnSpc>
              <a:spcPct val="90000"/>
            </a:lnSpc>
            <a:spcBef>
              <a:spcPct val="0"/>
            </a:spcBef>
            <a:spcAft>
              <a:spcPct val="15000"/>
            </a:spcAft>
            <a:buChar char="•"/>
          </a:pPr>
          <a:r>
            <a:rPr lang="ja-JP" altLang="en-US" sz="2200" kern="1200" dirty="0"/>
            <a:t>人間の有無</a:t>
          </a:r>
        </a:p>
        <a:p>
          <a:pPr marL="228600" lvl="1" indent="-228600" algn="l" defTabSz="977900">
            <a:lnSpc>
              <a:spcPct val="90000"/>
            </a:lnSpc>
            <a:spcBef>
              <a:spcPct val="0"/>
            </a:spcBef>
            <a:spcAft>
              <a:spcPct val="15000"/>
            </a:spcAft>
            <a:buChar char="•"/>
          </a:pPr>
          <a:r>
            <a:rPr lang="ja-JP" altLang="en-US" sz="2200" kern="1200" dirty="0"/>
            <a:t>温度監視</a:t>
          </a:r>
        </a:p>
      </dsp:txBody>
      <dsp:txXfrm>
        <a:off x="0" y="354332"/>
        <a:ext cx="11516061" cy="1351349"/>
      </dsp:txXfrm>
    </dsp:sp>
    <dsp:sp modelId="{4CC5C484-D9BC-42FB-8CE6-F9E6A8198338}">
      <dsp:nvSpPr>
        <dsp:cNvPr id="0" name=""/>
        <dsp:cNvSpPr/>
      </dsp:nvSpPr>
      <dsp:spPr>
        <a:xfrm>
          <a:off x="602698" y="29612"/>
          <a:ext cx="8061242" cy="649440"/>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696" tIns="0" rIns="304696" bIns="0" numCol="1" spcCol="1270" anchor="ctr" anchorCtr="0">
          <a:noAutofit/>
        </a:bodyPr>
        <a:lstStyle/>
        <a:p>
          <a:pPr marL="0" lvl="0" indent="0" algn="l" defTabSz="977900">
            <a:lnSpc>
              <a:spcPct val="90000"/>
            </a:lnSpc>
            <a:spcBef>
              <a:spcPct val="0"/>
            </a:spcBef>
            <a:spcAft>
              <a:spcPct val="35000"/>
            </a:spcAft>
            <a:buNone/>
          </a:pPr>
          <a:r>
            <a:rPr lang="ja-JP" altLang="en-US" sz="2200" b="1" kern="1200" dirty="0"/>
            <a:t>車内監視機能</a:t>
          </a:r>
        </a:p>
      </dsp:txBody>
      <dsp:txXfrm>
        <a:off x="634401" y="61315"/>
        <a:ext cx="7997836" cy="586034"/>
      </dsp:txXfrm>
    </dsp:sp>
    <dsp:sp modelId="{B23512EA-8D1D-42B5-897F-32458A0FC10B}">
      <dsp:nvSpPr>
        <dsp:cNvPr id="0" name=""/>
        <dsp:cNvSpPr/>
      </dsp:nvSpPr>
      <dsp:spPr>
        <a:xfrm>
          <a:off x="0" y="2149202"/>
          <a:ext cx="11516061" cy="135134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3774" tIns="458216" rIns="893774" bIns="156464" numCol="1" spcCol="1270" anchor="t" anchorCtr="0">
          <a:noAutofit/>
        </a:bodyPr>
        <a:lstStyle/>
        <a:p>
          <a:pPr marL="228600" lvl="1" indent="-228600" algn="l" defTabSz="977900">
            <a:lnSpc>
              <a:spcPct val="90000"/>
            </a:lnSpc>
            <a:spcBef>
              <a:spcPct val="0"/>
            </a:spcBef>
            <a:spcAft>
              <a:spcPct val="15000"/>
            </a:spcAft>
            <a:buChar char="•"/>
          </a:pPr>
          <a:r>
            <a:rPr lang="ja-JP" altLang="en-US" sz="2200" kern="1200" dirty="0"/>
            <a:t>車両保有者のスマートフォンにアラートを飛ばす</a:t>
          </a:r>
        </a:p>
        <a:p>
          <a:pPr marL="228600" lvl="1" indent="-228600" algn="l" defTabSz="977900">
            <a:lnSpc>
              <a:spcPct val="90000"/>
            </a:lnSpc>
            <a:spcBef>
              <a:spcPct val="0"/>
            </a:spcBef>
            <a:spcAft>
              <a:spcPct val="15000"/>
            </a:spcAft>
            <a:buChar char="•"/>
          </a:pPr>
          <a:r>
            <a:rPr lang="ja-JP" altLang="en-US" sz="2200" kern="1200" dirty="0"/>
            <a:t>車から音を出し、周囲に危険を通達</a:t>
          </a:r>
        </a:p>
      </dsp:txBody>
      <dsp:txXfrm>
        <a:off x="0" y="2149202"/>
        <a:ext cx="11516061" cy="1351349"/>
      </dsp:txXfrm>
    </dsp:sp>
    <dsp:sp modelId="{3CE94B79-29BC-48BA-9095-3676E3D42B7E}">
      <dsp:nvSpPr>
        <dsp:cNvPr id="0" name=""/>
        <dsp:cNvSpPr/>
      </dsp:nvSpPr>
      <dsp:spPr>
        <a:xfrm>
          <a:off x="589225" y="1824482"/>
          <a:ext cx="8061242" cy="649440"/>
        </a:xfrm>
        <a:prstGeom prst="round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696" tIns="0" rIns="304696" bIns="0" numCol="1" spcCol="1270" anchor="ctr" anchorCtr="0">
          <a:noAutofit/>
        </a:bodyPr>
        <a:lstStyle/>
        <a:p>
          <a:pPr marL="0" lvl="0" indent="0" algn="l" defTabSz="977900">
            <a:lnSpc>
              <a:spcPct val="90000"/>
            </a:lnSpc>
            <a:spcBef>
              <a:spcPct val="0"/>
            </a:spcBef>
            <a:spcAft>
              <a:spcPct val="35000"/>
            </a:spcAft>
            <a:buNone/>
          </a:pPr>
          <a:r>
            <a:rPr lang="ja-JP" altLang="en-US" sz="2200" b="1" kern="1200" dirty="0"/>
            <a:t>アラート機能</a:t>
          </a:r>
        </a:p>
      </dsp:txBody>
      <dsp:txXfrm>
        <a:off x="620928" y="1856185"/>
        <a:ext cx="7997836" cy="586034"/>
      </dsp:txXfrm>
    </dsp:sp>
    <dsp:sp modelId="{45FC2ED8-3DDF-4929-8A83-4826CBDD0E33}">
      <dsp:nvSpPr>
        <dsp:cNvPr id="0" name=""/>
        <dsp:cNvSpPr/>
      </dsp:nvSpPr>
      <dsp:spPr>
        <a:xfrm>
          <a:off x="0" y="3944072"/>
          <a:ext cx="11516061" cy="135134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3774" tIns="458216" rIns="893774" bIns="156464" numCol="1" spcCol="1270" anchor="t" anchorCtr="0">
          <a:noAutofit/>
        </a:bodyPr>
        <a:lstStyle/>
        <a:p>
          <a:pPr marL="228600" lvl="1" indent="-228600" algn="l" defTabSz="977900">
            <a:lnSpc>
              <a:spcPct val="90000"/>
            </a:lnSpc>
            <a:spcBef>
              <a:spcPct val="0"/>
            </a:spcBef>
            <a:spcAft>
              <a:spcPct val="15000"/>
            </a:spcAft>
            <a:buChar char="•"/>
          </a:pPr>
          <a:r>
            <a:rPr lang="ja-JP" altLang="en-US" sz="2200" kern="1200" dirty="0"/>
            <a:t>車からの通知を受け取る</a:t>
          </a:r>
        </a:p>
        <a:p>
          <a:pPr marL="228600" lvl="1" indent="-228600" algn="l" defTabSz="977900">
            <a:lnSpc>
              <a:spcPct val="90000"/>
            </a:lnSpc>
            <a:spcBef>
              <a:spcPct val="0"/>
            </a:spcBef>
            <a:spcAft>
              <a:spcPct val="15000"/>
            </a:spcAft>
            <a:buChar char="•"/>
          </a:pPr>
          <a:r>
            <a:rPr lang="ja-JP" altLang="en-US" sz="2200" b="0" i="0" kern="1200" dirty="0"/>
            <a:t>遠隔で車の開錠やエアコンの操作を行う</a:t>
          </a:r>
          <a:endParaRPr lang="ja-JP" altLang="en-US" sz="2200" kern="1200" dirty="0"/>
        </a:p>
      </dsp:txBody>
      <dsp:txXfrm>
        <a:off x="0" y="3944072"/>
        <a:ext cx="11516061" cy="1351349"/>
      </dsp:txXfrm>
    </dsp:sp>
    <dsp:sp modelId="{EC30FF70-7C17-4B85-9401-397B4D207ADF}">
      <dsp:nvSpPr>
        <dsp:cNvPr id="0" name=""/>
        <dsp:cNvSpPr/>
      </dsp:nvSpPr>
      <dsp:spPr>
        <a:xfrm>
          <a:off x="575803" y="3619352"/>
          <a:ext cx="8061242" cy="6494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696" tIns="0" rIns="304696" bIns="0" numCol="1" spcCol="1270" anchor="ctr" anchorCtr="0">
          <a:noAutofit/>
        </a:bodyPr>
        <a:lstStyle/>
        <a:p>
          <a:pPr marL="0" lvl="0" indent="0" algn="l" defTabSz="977900">
            <a:lnSpc>
              <a:spcPct val="90000"/>
            </a:lnSpc>
            <a:spcBef>
              <a:spcPct val="0"/>
            </a:spcBef>
            <a:spcAft>
              <a:spcPct val="35000"/>
            </a:spcAft>
            <a:buNone/>
          </a:pPr>
          <a:r>
            <a:rPr lang="ja-JP" altLang="en-US" sz="2200" b="1" kern="1200" dirty="0"/>
            <a:t>アプリケーション機能</a:t>
          </a:r>
        </a:p>
      </dsp:txBody>
      <dsp:txXfrm>
        <a:off x="607506" y="3651055"/>
        <a:ext cx="7997836"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CF0D1-835A-450F-BE64-8DBB368DD4E2}">
      <dsp:nvSpPr>
        <dsp:cNvPr id="0" name=""/>
        <dsp:cNvSpPr/>
      </dsp:nvSpPr>
      <dsp:spPr>
        <a:xfrm>
          <a:off x="53" y="4556"/>
          <a:ext cx="5130139" cy="100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kumimoji="1" lang="ja-JP" altLang="en-US" sz="4000" b="1" kern="1200" dirty="0">
              <a:solidFill>
                <a:srgbClr val="0070C0"/>
              </a:solidFill>
            </a:rPr>
            <a:t>通常アラート</a:t>
          </a:r>
        </a:p>
      </dsp:txBody>
      <dsp:txXfrm>
        <a:off x="53" y="4556"/>
        <a:ext cx="5130139" cy="1008000"/>
      </dsp:txXfrm>
    </dsp:sp>
    <dsp:sp modelId="{1061FA20-1355-432D-A9B0-8E243D8B7D32}">
      <dsp:nvSpPr>
        <dsp:cNvPr id="0" name=""/>
        <dsp:cNvSpPr/>
      </dsp:nvSpPr>
      <dsp:spPr>
        <a:xfrm>
          <a:off x="0" y="1017112"/>
          <a:ext cx="5130139" cy="257601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kumimoji="1" lang="ja-JP" altLang="en-US" sz="2800" kern="1200" dirty="0"/>
            <a:t>内容：危険性は無いが、車内に人がいることを知らせる。</a:t>
          </a:r>
        </a:p>
        <a:p>
          <a:pPr marL="285750" lvl="1" indent="-285750" algn="l" defTabSz="1244600">
            <a:lnSpc>
              <a:spcPct val="90000"/>
            </a:lnSpc>
            <a:spcBef>
              <a:spcPct val="0"/>
            </a:spcBef>
            <a:spcAft>
              <a:spcPct val="15000"/>
            </a:spcAft>
            <a:buChar char="•"/>
          </a:pPr>
          <a:r>
            <a:rPr kumimoji="1" lang="ja-JP" altLang="en-US" sz="2800" kern="1200" dirty="0"/>
            <a:t>条件例：車内温度は正常だが、車内に人がいる</a:t>
          </a:r>
        </a:p>
      </dsp:txBody>
      <dsp:txXfrm>
        <a:off x="0" y="1017112"/>
        <a:ext cx="5130139" cy="2576010"/>
      </dsp:txXfrm>
    </dsp:sp>
    <dsp:sp modelId="{802AFDB6-51C2-4548-93D9-EDFFBCAA0F86}">
      <dsp:nvSpPr>
        <dsp:cNvPr id="0" name=""/>
        <dsp:cNvSpPr/>
      </dsp:nvSpPr>
      <dsp:spPr>
        <a:xfrm>
          <a:off x="5848412" y="4556"/>
          <a:ext cx="5130139" cy="1008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kumimoji="1" lang="ja-JP" altLang="en-US" sz="4000" b="1" kern="1200" dirty="0">
              <a:solidFill>
                <a:srgbClr val="FF0000"/>
              </a:solidFill>
            </a:rPr>
            <a:t>緊急アラート</a:t>
          </a:r>
        </a:p>
      </dsp:txBody>
      <dsp:txXfrm>
        <a:off x="5848412" y="4556"/>
        <a:ext cx="5130139" cy="1008000"/>
      </dsp:txXfrm>
    </dsp:sp>
    <dsp:sp modelId="{D2258389-C0B4-418A-9BB4-6F5EB5F20697}">
      <dsp:nvSpPr>
        <dsp:cNvPr id="0" name=""/>
        <dsp:cNvSpPr/>
      </dsp:nvSpPr>
      <dsp:spPr>
        <a:xfrm>
          <a:off x="5848412" y="1012556"/>
          <a:ext cx="5130139" cy="257601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kumimoji="1" lang="ja-JP" altLang="en-US" sz="2800" kern="1200" dirty="0"/>
            <a:t>内容：車内に人が放置されており、大変危険な状態であることを知らせる。</a:t>
          </a:r>
        </a:p>
        <a:p>
          <a:pPr marL="285750" lvl="1" indent="-285750" algn="l" defTabSz="1244600">
            <a:lnSpc>
              <a:spcPct val="90000"/>
            </a:lnSpc>
            <a:spcBef>
              <a:spcPct val="0"/>
            </a:spcBef>
            <a:spcAft>
              <a:spcPct val="15000"/>
            </a:spcAft>
            <a:buChar char="•"/>
          </a:pPr>
          <a:r>
            <a:rPr kumimoji="1" lang="ja-JP" altLang="en-US" sz="2800" kern="1200" dirty="0"/>
            <a:t>条件例： 車内に人がいるかつ、車内温度が高い</a:t>
          </a:r>
          <a:endParaRPr kumimoji="1" lang="en-US" altLang="ja-JP" sz="2800" kern="1200" dirty="0"/>
        </a:p>
      </dsp:txBody>
      <dsp:txXfrm>
        <a:off x="5848412" y="1012556"/>
        <a:ext cx="5130139" cy="25760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40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01591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08135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05A3E7-696C-40EE-809E-5DDB53D19B1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60259FF-DED2-4AD8-9B8C-3031781C1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D2A3056-E2DC-400A-8AF2-1F4A9FDB61A7}"/>
              </a:ext>
            </a:extLst>
          </p:cNvPr>
          <p:cNvSpPr>
            <a:spLocks noGrp="1"/>
          </p:cNvSpPr>
          <p:nvPr>
            <p:ph type="dt" sz="half" idx="10"/>
          </p:nvPr>
        </p:nvSpPr>
        <p:spPr/>
        <p:txBody>
          <a:bodyPr/>
          <a:lstStyle/>
          <a:p>
            <a:fld id="{4BDF68E2-58F2-4D09-BE8B-E3BD06533059}" type="datetimeFigureOut">
              <a:rPr lang="en-US" smtClean="0"/>
              <a:t>1/26/2023</a:t>
            </a:fld>
            <a:endParaRPr lang="en-US" dirty="0"/>
          </a:p>
        </p:txBody>
      </p:sp>
      <p:sp>
        <p:nvSpPr>
          <p:cNvPr id="5" name="フッター プレースホルダー 4">
            <a:extLst>
              <a:ext uri="{FF2B5EF4-FFF2-40B4-BE49-F238E27FC236}">
                <a16:creationId xmlns:a16="http://schemas.microsoft.com/office/drawing/2014/main" id="{8E70E10A-45D5-4A9D-8CBA-6EE943DFC843}"/>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4F5DAEB0-3504-412C-83DD-16850A2BA61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58202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ADED48-F788-4F93-BD82-1796F4C0A70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48A928-A182-4D4E-8371-D848B53482D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976C0B-6D4A-47B5-A6B9-A9AB2012288D}"/>
              </a:ext>
            </a:extLst>
          </p:cNvPr>
          <p:cNvSpPr>
            <a:spLocks noGrp="1"/>
          </p:cNvSpPr>
          <p:nvPr>
            <p:ph type="dt" sz="half" idx="10"/>
          </p:nvPr>
        </p:nvSpPr>
        <p:spPr/>
        <p:txBody>
          <a:bodyPr/>
          <a:lstStyle/>
          <a:p>
            <a:fld id="{528FC5F6-F338-4AE4-BB23-26385BCFC423}" type="datetimeFigureOut">
              <a:rPr lang="en-US" smtClean="0"/>
              <a:t>1/26/2023</a:t>
            </a:fld>
            <a:endParaRPr lang="en-US" dirty="0"/>
          </a:p>
        </p:txBody>
      </p:sp>
      <p:sp>
        <p:nvSpPr>
          <p:cNvPr id="5" name="フッター プレースホルダー 4">
            <a:extLst>
              <a:ext uri="{FF2B5EF4-FFF2-40B4-BE49-F238E27FC236}">
                <a16:creationId xmlns:a16="http://schemas.microsoft.com/office/drawing/2014/main" id="{9FD42481-4E47-4FFD-8258-7E0D92147ADA}"/>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C41AAA88-AED6-4670-8D1A-583656B2419B}"/>
              </a:ext>
            </a:extLst>
          </p:cNvPr>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268094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7C6AC7-C0ED-4184-9339-75B0AEBFE03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163D3E-59C5-4A9D-AD6C-362AFD989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C98218E-DDC4-41C6-AAD8-EE97966EE54E}"/>
              </a:ext>
            </a:extLst>
          </p:cNvPr>
          <p:cNvSpPr>
            <a:spLocks noGrp="1"/>
          </p:cNvSpPr>
          <p:nvPr>
            <p:ph type="dt" sz="half" idx="10"/>
          </p:nvPr>
        </p:nvSpPr>
        <p:spPr/>
        <p:txBody>
          <a:bodyPr/>
          <a:lstStyle/>
          <a:p>
            <a:fld id="{20EBB0C4-6273-4C6E-B9BD-2EDC30F1CD52}" type="datetimeFigureOut">
              <a:rPr lang="en-US" smtClean="0"/>
              <a:t>1/26/2023</a:t>
            </a:fld>
            <a:endParaRPr lang="en-US" dirty="0"/>
          </a:p>
        </p:txBody>
      </p:sp>
      <p:sp>
        <p:nvSpPr>
          <p:cNvPr id="5" name="フッター プレースホルダー 4">
            <a:extLst>
              <a:ext uri="{FF2B5EF4-FFF2-40B4-BE49-F238E27FC236}">
                <a16:creationId xmlns:a16="http://schemas.microsoft.com/office/drawing/2014/main" id="{404F3EF5-EB74-44B1-9349-72DDAB13B93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BBAA749C-8466-4FEC-B72D-14C836C9138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44910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106BC5-7736-4E55-8809-DCD20AE1E22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0C0B43-4A66-47B9-873E-02660D5C0AC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B77EC8C-9312-4ED2-9F72-59FA755AAB3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6B12566-F75F-4D76-B114-9649F5DAAB1E}"/>
              </a:ext>
            </a:extLst>
          </p:cNvPr>
          <p:cNvSpPr>
            <a:spLocks noGrp="1"/>
          </p:cNvSpPr>
          <p:nvPr>
            <p:ph type="dt" sz="half" idx="10"/>
          </p:nvPr>
        </p:nvSpPr>
        <p:spPr/>
        <p:txBody>
          <a:bodyPr/>
          <a:lstStyle/>
          <a:p>
            <a:fld id="{19AB4D41-86C1-4908-B66A-0B50CEB3BF29}" type="datetimeFigureOut">
              <a:rPr lang="en-US" smtClean="0"/>
              <a:t>1/26/2023</a:t>
            </a:fld>
            <a:endParaRPr lang="en-US" dirty="0"/>
          </a:p>
        </p:txBody>
      </p:sp>
      <p:sp>
        <p:nvSpPr>
          <p:cNvPr id="6" name="フッター プレースホルダー 5">
            <a:extLst>
              <a:ext uri="{FF2B5EF4-FFF2-40B4-BE49-F238E27FC236}">
                <a16:creationId xmlns:a16="http://schemas.microsoft.com/office/drawing/2014/main" id="{FD445F69-0CB3-4F73-B3C1-C5FEEBCD73CC}"/>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292A2589-AFC9-42CE-AB10-B5616C48050C}"/>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410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4E91A8-B9E9-4604-B354-B382EC14880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A053F85-6D9D-4CEC-8D05-CDBB0F507A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C6B3247-56AE-4347-853B-3CFC0F4ADD9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6D33C22-A362-45CF-B081-71E687EC36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1CF21B-8BC7-4E13-9339-3D6BA0BF3E0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F38C7F3-2F50-4AEA-BA6C-286E45CAFD8E}"/>
              </a:ext>
            </a:extLst>
          </p:cNvPr>
          <p:cNvSpPr>
            <a:spLocks noGrp="1"/>
          </p:cNvSpPr>
          <p:nvPr>
            <p:ph type="dt" sz="half" idx="10"/>
          </p:nvPr>
        </p:nvSpPr>
        <p:spPr/>
        <p:txBody>
          <a:bodyPr/>
          <a:lstStyle/>
          <a:p>
            <a:fld id="{E6426E2C-56C1-4E0D-A793-0088A7FDD37E}" type="datetimeFigureOut">
              <a:rPr lang="en-US" smtClean="0"/>
              <a:t>1/26/2023</a:t>
            </a:fld>
            <a:endParaRPr lang="en-US" dirty="0"/>
          </a:p>
        </p:txBody>
      </p:sp>
      <p:sp>
        <p:nvSpPr>
          <p:cNvPr id="8" name="フッター プレースホルダー 7">
            <a:extLst>
              <a:ext uri="{FF2B5EF4-FFF2-40B4-BE49-F238E27FC236}">
                <a16:creationId xmlns:a16="http://schemas.microsoft.com/office/drawing/2014/main" id="{423528DB-A77E-42AA-87A7-0F98408F8236}"/>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9401E0E4-5831-4D9B-BEB3-91320A6042F2}"/>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29498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6C3285-A05F-4F4E-8CEA-42DD0941F8A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7942167-CF8F-4D67-B731-3E920378B670}"/>
              </a:ext>
            </a:extLst>
          </p:cNvPr>
          <p:cNvSpPr>
            <a:spLocks noGrp="1"/>
          </p:cNvSpPr>
          <p:nvPr>
            <p:ph type="dt" sz="half" idx="10"/>
          </p:nvPr>
        </p:nvSpPr>
        <p:spPr/>
        <p:txBody>
          <a:bodyPr/>
          <a:lstStyle/>
          <a:p>
            <a:fld id="{C8C39B41-D8B5-4052-B551-9B5525EAA8B6}" type="datetimeFigureOut">
              <a:rPr lang="en-US" smtClean="0"/>
              <a:t>1/26/2023</a:t>
            </a:fld>
            <a:endParaRPr lang="en-US" dirty="0"/>
          </a:p>
        </p:txBody>
      </p:sp>
      <p:sp>
        <p:nvSpPr>
          <p:cNvPr id="4" name="フッター プレースホルダー 3">
            <a:extLst>
              <a:ext uri="{FF2B5EF4-FFF2-40B4-BE49-F238E27FC236}">
                <a16:creationId xmlns:a16="http://schemas.microsoft.com/office/drawing/2014/main" id="{7E42026F-A93F-458F-842D-7FBACB6BE2ED}"/>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967108D6-859A-494E-BCF1-06F85F8271C8}"/>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3945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BF8DC4-6E89-4DD1-A2F6-227D1D16A507}"/>
              </a:ext>
            </a:extLst>
          </p:cNvPr>
          <p:cNvSpPr>
            <a:spLocks noGrp="1"/>
          </p:cNvSpPr>
          <p:nvPr>
            <p:ph type="dt" sz="half" idx="10"/>
          </p:nvPr>
        </p:nvSpPr>
        <p:spPr/>
        <p:txBody>
          <a:bodyPr/>
          <a:lstStyle/>
          <a:p>
            <a:fld id="{4D94136C-8742-45B2-AF27-D93DF72833A9}" type="datetimeFigureOut">
              <a:rPr lang="en-US" smtClean="0"/>
              <a:t>1/26/2023</a:t>
            </a:fld>
            <a:endParaRPr lang="en-US" dirty="0"/>
          </a:p>
        </p:txBody>
      </p:sp>
      <p:sp>
        <p:nvSpPr>
          <p:cNvPr id="3" name="フッター プレースホルダー 2">
            <a:extLst>
              <a:ext uri="{FF2B5EF4-FFF2-40B4-BE49-F238E27FC236}">
                <a16:creationId xmlns:a16="http://schemas.microsoft.com/office/drawing/2014/main" id="{130BA5E5-E781-4B05-8B49-47F6F933DDE4}"/>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0401C296-B7F7-4C06-B950-25615DCEBCE9}"/>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436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4FE54A-36AB-437F-AFFD-6CFB1161D25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9242218-EBCF-4854-8335-537B371137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3A3FE21-CB5A-448F-B096-63F02DAFE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43C8628-15A8-4F21-A8FC-839B29E0BB64}"/>
              </a:ext>
            </a:extLst>
          </p:cNvPr>
          <p:cNvSpPr>
            <a:spLocks noGrp="1"/>
          </p:cNvSpPr>
          <p:nvPr>
            <p:ph type="dt" sz="half" idx="10"/>
          </p:nvPr>
        </p:nvSpPr>
        <p:spPr/>
        <p:txBody>
          <a:bodyPr/>
          <a:lstStyle/>
          <a:p>
            <a:fld id="{98624D31-43A5-475A-80CF-332C9F6DCF35}" type="datetimeFigureOut">
              <a:rPr lang="en-US" smtClean="0"/>
              <a:t>1/26/2023</a:t>
            </a:fld>
            <a:endParaRPr lang="en-US" dirty="0"/>
          </a:p>
        </p:txBody>
      </p:sp>
      <p:sp>
        <p:nvSpPr>
          <p:cNvPr id="6" name="フッター プレースホルダー 5">
            <a:extLst>
              <a:ext uri="{FF2B5EF4-FFF2-40B4-BE49-F238E27FC236}">
                <a16:creationId xmlns:a16="http://schemas.microsoft.com/office/drawing/2014/main" id="{AFB869F3-BFF7-4440-A1F6-980067445AED}"/>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A830B6F-4C1E-462B-853B-CA23AF28809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154555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234321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628D-0296-4DE9-B0AE-0946C46AF5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8CF9CAF-825A-4049-8F3D-507CCA9D4B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44BACA3-E63E-4074-AB78-32EB23EB1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3B8F2F-69ED-445E-AAA3-F990A49BAD0E}"/>
              </a:ext>
            </a:extLst>
          </p:cNvPr>
          <p:cNvSpPr>
            <a:spLocks noGrp="1"/>
          </p:cNvSpPr>
          <p:nvPr>
            <p:ph type="dt" sz="half" idx="10"/>
          </p:nvPr>
        </p:nvSpPr>
        <p:spPr/>
        <p:txBody>
          <a:bodyPr/>
          <a:lstStyle/>
          <a:p>
            <a:fld id="{C9CAD897-D46E-4AD2-BD9B-49DD3E640873}" type="datetimeFigureOut">
              <a:rPr lang="en-US" smtClean="0"/>
              <a:t>1/26/2023</a:t>
            </a:fld>
            <a:endParaRPr lang="en-US" dirty="0"/>
          </a:p>
        </p:txBody>
      </p:sp>
      <p:sp>
        <p:nvSpPr>
          <p:cNvPr id="6" name="フッター プレースホルダー 5">
            <a:extLst>
              <a:ext uri="{FF2B5EF4-FFF2-40B4-BE49-F238E27FC236}">
                <a16:creationId xmlns:a16="http://schemas.microsoft.com/office/drawing/2014/main" id="{A08541D1-81BA-43A7-8C91-39DD4369F5AD}"/>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130C765D-E522-403F-84E5-92645D0AE0B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54905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F3F9A2-869D-48BD-9F88-C0CD8B6A7AB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81DEE7E-74D7-4BD7-B0C0-0BC38A2C4E9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1333D9-A05E-464A-AAF6-95D7BB8F3A77}"/>
              </a:ext>
            </a:extLst>
          </p:cNvPr>
          <p:cNvSpPr>
            <a:spLocks noGrp="1"/>
          </p:cNvSpPr>
          <p:nvPr>
            <p:ph type="dt" sz="half" idx="10"/>
          </p:nvPr>
        </p:nvSpPr>
        <p:spPr/>
        <p:txBody>
          <a:bodyPr/>
          <a:lstStyle/>
          <a:p>
            <a:fld id="{98624D31-43A5-475A-80CF-332C9F6DCF35}" type="datetimeFigureOut">
              <a:rPr lang="en-US" smtClean="0"/>
              <a:t>1/26/2023</a:t>
            </a:fld>
            <a:endParaRPr lang="en-US" dirty="0"/>
          </a:p>
        </p:txBody>
      </p:sp>
      <p:sp>
        <p:nvSpPr>
          <p:cNvPr id="5" name="フッター プレースホルダー 4">
            <a:extLst>
              <a:ext uri="{FF2B5EF4-FFF2-40B4-BE49-F238E27FC236}">
                <a16:creationId xmlns:a16="http://schemas.microsoft.com/office/drawing/2014/main" id="{4EEB1110-7D30-4780-BE8F-BC5A03BE1336}"/>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8E1A12BF-F336-416D-B10D-29109723204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71478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03E0F92-757A-4FC6-986A-63B358484D4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510DF0-60D7-4CF7-ADE2-7FEF0A9E94B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2585B2-24E2-4F53-A3C9-480B6FDA25D7}"/>
              </a:ext>
            </a:extLst>
          </p:cNvPr>
          <p:cNvSpPr>
            <a:spLocks noGrp="1"/>
          </p:cNvSpPr>
          <p:nvPr>
            <p:ph type="dt" sz="half" idx="10"/>
          </p:nvPr>
        </p:nvSpPr>
        <p:spPr/>
        <p:txBody>
          <a:bodyPr/>
          <a:lstStyle/>
          <a:p>
            <a:fld id="{E26F7E3A-B166-407D-9866-32884E7D5B37}" type="datetimeFigureOut">
              <a:rPr lang="en-US" smtClean="0"/>
              <a:t>1/26/2023</a:t>
            </a:fld>
            <a:endParaRPr lang="en-US" dirty="0"/>
          </a:p>
        </p:txBody>
      </p:sp>
      <p:sp>
        <p:nvSpPr>
          <p:cNvPr id="5" name="フッター プレースホルダー 4">
            <a:extLst>
              <a:ext uri="{FF2B5EF4-FFF2-40B4-BE49-F238E27FC236}">
                <a16:creationId xmlns:a16="http://schemas.microsoft.com/office/drawing/2014/main" id="{F14A856C-EEAB-4AA0-AE94-3DDF111A177B}"/>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E2C588DF-1543-4638-86F2-CBD0006818C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183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0EBB0C4-6273-4C6E-B9BD-2EDC30F1CD52}"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64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2043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9670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1255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1/26/2023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0294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8624D31-43A5-475A-80CF-332C9F6DCF35}" type="datetimeFigureOut">
              <a:rPr lang="en-US" smtClean="0"/>
              <a:t>1/26/2023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872252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CAD897-D46E-4AD2-BD9B-49DD3E640873}"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2573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1/26/2023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2209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7732159-0205-4BBD-99E1-C5E20CE0F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D3AF43-FA12-4916-B10A-70240CDC00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D96195-5C6F-46EC-B2EC-EB5B1B64FC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1/26/2023</a:t>
            </a:fld>
            <a:endParaRPr lang="en-US" dirty="0"/>
          </a:p>
        </p:txBody>
      </p:sp>
      <p:sp>
        <p:nvSpPr>
          <p:cNvPr id="5" name="フッター プレースホルダー 4">
            <a:extLst>
              <a:ext uri="{FF2B5EF4-FFF2-40B4-BE49-F238E27FC236}">
                <a16:creationId xmlns:a16="http://schemas.microsoft.com/office/drawing/2014/main" id="{E5131EA0-D474-41F8-BA34-671D6BEA3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739816A4-2FCC-4833-9A74-7FF195060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9306181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jaf.or.jp/common/safety-drive/car-learning/user-test/temperature/summer" TargetMode="External"/><Relationship Id="rId2" Type="http://schemas.openxmlformats.org/officeDocument/2006/relationships/hyperlink" Target="https://www.aisin.com/jp/aithink/innovation/blog/005653.html" TargetMode="External"/><Relationship Id="rId1" Type="http://schemas.openxmlformats.org/officeDocument/2006/relationships/slideLayout" Target="../slideLayouts/slideLayout2.xml"/><Relationship Id="rId4" Type="http://schemas.openxmlformats.org/officeDocument/2006/relationships/hyperlink" Target="https://www.seitaikai.com/post/crossedgelab"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jaf.or.jp/common/safety-drive/car-learning/user-test/temperature/summer" TargetMode="External"/><Relationship Id="rId1" Type="http://schemas.openxmlformats.org/officeDocument/2006/relationships/slideLayout" Target="../slideLayouts/slideLayout7.xml"/><Relationship Id="rId4" Type="http://schemas.openxmlformats.org/officeDocument/2006/relationships/hyperlink" Target="https://seikishou.jp/cms/wp-content/files/yobousisin210603/20210604-114336.pdf"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aisin.com/jp/aithink/innovation/blog/005653.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C9B691-C090-478F-B06D-AC191B93629E}"/>
              </a:ext>
            </a:extLst>
          </p:cNvPr>
          <p:cNvSpPr>
            <a:spLocks noGrp="1"/>
          </p:cNvSpPr>
          <p:nvPr>
            <p:ph type="ctrTitle"/>
          </p:nvPr>
        </p:nvSpPr>
        <p:spPr>
          <a:xfrm>
            <a:off x="1273933" y="3000356"/>
            <a:ext cx="9144000" cy="739588"/>
          </a:xfrm>
        </p:spPr>
        <p:txBody>
          <a:bodyPr>
            <a:normAutofit fontScale="90000"/>
          </a:bodyPr>
          <a:lstStyle/>
          <a:p>
            <a:r>
              <a:rPr kumimoji="1" lang="ja-JP" altLang="en-US" b="1" dirty="0">
                <a:latin typeface="メイリオ" panose="020B0604030504040204" pitchFamily="50" charset="-128"/>
                <a:ea typeface="メイリオ" panose="020B0604030504040204" pitchFamily="50" charset="-128"/>
              </a:rPr>
              <a:t>車内熱中症監視システム</a:t>
            </a:r>
          </a:p>
        </p:txBody>
      </p:sp>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b="64007"/>
          <a:stretch/>
        </p:blipFill>
        <p:spPr>
          <a:xfrm>
            <a:off x="0" y="-2242"/>
            <a:ext cx="12192000" cy="2718549"/>
          </a:xfrm>
          <a:prstGeom prst="rect">
            <a:avLst/>
          </a:prstGeom>
        </p:spPr>
      </p:pic>
      <p:pic>
        <p:nvPicPr>
          <p:cNvPr id="14" name="図 13"/>
          <p:cNvPicPr>
            <a:picLocks noChangeAspect="1"/>
          </p:cNvPicPr>
          <p:nvPr/>
        </p:nvPicPr>
        <p:blipFill rotWithShape="1">
          <a:blip r:embed="rId3">
            <a:extLst>
              <a:ext uri="{28A0092B-C50C-407E-A947-70E740481C1C}">
                <a14:useLocalDpi xmlns:a14="http://schemas.microsoft.com/office/drawing/2010/main" val="0"/>
              </a:ext>
            </a:extLst>
          </a:blip>
          <a:srcRect t="39889"/>
          <a:stretch/>
        </p:blipFill>
        <p:spPr>
          <a:xfrm>
            <a:off x="0" y="4018084"/>
            <a:ext cx="12192000" cy="2839915"/>
          </a:xfrm>
          <a:prstGeom prst="rect">
            <a:avLst/>
          </a:prstGeom>
        </p:spPr>
      </p:pic>
    </p:spTree>
    <p:extLst>
      <p:ext uri="{BB962C8B-B14F-4D97-AF65-F5344CB8AC3E}">
        <p14:creationId xmlns:p14="http://schemas.microsoft.com/office/powerpoint/2010/main" val="187947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アプリケーション機能</a:t>
            </a:r>
          </a:p>
        </p:txBody>
      </p:sp>
      <p:sp>
        <p:nvSpPr>
          <p:cNvPr id="3" name="コンテンツ プレースホルダー 2"/>
          <p:cNvSpPr>
            <a:spLocks noGrp="1"/>
          </p:cNvSpPr>
          <p:nvPr>
            <p:ph idx="1"/>
          </p:nvPr>
        </p:nvSpPr>
        <p:spPr/>
        <p:txBody>
          <a:bodyPr/>
          <a:lstStyle/>
          <a:p>
            <a:r>
              <a:rPr lang="ja-JP" altLang="en-US" sz="2400" dirty="0">
                <a:latin typeface="+mn-ea"/>
              </a:rPr>
              <a:t>１</a:t>
            </a:r>
            <a:r>
              <a:rPr kumimoji="1" lang="ja-JP" altLang="en-US" sz="2400" dirty="0">
                <a:latin typeface="+mn-ea"/>
              </a:rPr>
              <a:t>．アラート通知を受け取る</a:t>
            </a:r>
            <a:endParaRPr kumimoji="1" lang="en-US" altLang="ja-JP" sz="2400" dirty="0">
              <a:latin typeface="+mn-ea"/>
            </a:endParaRPr>
          </a:p>
          <a:p>
            <a:r>
              <a:rPr lang="ja-JP" altLang="en-US" sz="2400" dirty="0">
                <a:latin typeface="+mn-ea"/>
              </a:rPr>
              <a:t>２．エアコンの作動</a:t>
            </a:r>
            <a:r>
              <a:rPr lang="en-US" altLang="ja-JP" sz="2400" dirty="0">
                <a:latin typeface="+mn-ea"/>
              </a:rPr>
              <a:t>/</a:t>
            </a:r>
            <a:r>
              <a:rPr lang="ja-JP" altLang="en-US" sz="2400" dirty="0">
                <a:latin typeface="+mn-ea"/>
              </a:rPr>
              <a:t>解除</a:t>
            </a:r>
            <a:endParaRPr kumimoji="1" lang="en-US" altLang="ja-JP" sz="2400" dirty="0">
              <a:latin typeface="+mn-ea"/>
            </a:endParaRPr>
          </a:p>
          <a:p>
            <a:r>
              <a:rPr lang="ja-JP" altLang="en-US" sz="2400" dirty="0">
                <a:latin typeface="+mn-ea"/>
              </a:rPr>
              <a:t>３</a:t>
            </a:r>
            <a:r>
              <a:rPr kumimoji="1" lang="ja-JP" altLang="en-US" sz="2400" dirty="0">
                <a:latin typeface="+mn-ea"/>
              </a:rPr>
              <a:t>．スマホから遠隔で通知機能</a:t>
            </a:r>
            <a:r>
              <a:rPr kumimoji="1" lang="en-US" altLang="ja-JP" sz="2400" dirty="0">
                <a:latin typeface="+mn-ea"/>
              </a:rPr>
              <a:t>(</a:t>
            </a:r>
            <a:r>
              <a:rPr kumimoji="1" lang="ja-JP" altLang="en-US" sz="2400" dirty="0">
                <a:latin typeface="+mn-ea"/>
              </a:rPr>
              <a:t>車</a:t>
            </a:r>
            <a:r>
              <a:rPr kumimoji="1" lang="en-US" altLang="ja-JP" sz="2400" dirty="0">
                <a:latin typeface="+mn-ea"/>
              </a:rPr>
              <a:t>)</a:t>
            </a:r>
            <a:r>
              <a:rPr kumimoji="1" lang="ja-JP" altLang="en-US" sz="2400" dirty="0">
                <a:latin typeface="+mn-ea"/>
              </a:rPr>
              <a:t>の作動</a:t>
            </a:r>
            <a:r>
              <a:rPr kumimoji="1" lang="en-US" altLang="ja-JP" sz="2400" dirty="0">
                <a:latin typeface="+mn-ea"/>
              </a:rPr>
              <a:t>/</a:t>
            </a:r>
            <a:r>
              <a:rPr kumimoji="1" lang="ja-JP" altLang="en-US" sz="2400" dirty="0">
                <a:latin typeface="+mn-ea"/>
              </a:rPr>
              <a:t>解除</a:t>
            </a:r>
            <a:endParaRPr kumimoji="1" lang="en-US" altLang="ja-JP" sz="2400" dirty="0">
              <a:latin typeface="+mn-ea"/>
            </a:endParaRPr>
          </a:p>
          <a:p>
            <a:r>
              <a:rPr lang="ja-JP" altLang="en-US" sz="2400" dirty="0">
                <a:latin typeface="+mn-ea"/>
              </a:rPr>
              <a:t>４</a:t>
            </a:r>
            <a:r>
              <a:rPr kumimoji="1" lang="ja-JP" altLang="en-US" sz="2400" dirty="0">
                <a:latin typeface="+mn-ea"/>
              </a:rPr>
              <a:t>．緊急時の車の開錠</a:t>
            </a:r>
            <a:endParaRPr kumimoji="1" lang="en-US" altLang="ja-JP" sz="2400" dirty="0">
              <a:latin typeface="+mn-ea"/>
            </a:endParaRPr>
          </a:p>
          <a:p>
            <a:r>
              <a:rPr lang="ja-JP" altLang="en-US" sz="2400" dirty="0">
                <a:latin typeface="+mn-ea"/>
              </a:rPr>
              <a:t>５．</a:t>
            </a:r>
            <a:r>
              <a:rPr kumimoji="1" lang="ja-JP" altLang="en-US" sz="2400" dirty="0">
                <a:latin typeface="+mn-ea"/>
              </a:rPr>
              <a:t>緊急時の救急連絡</a:t>
            </a:r>
            <a:endParaRPr kumimoji="1" lang="en-US" altLang="ja-JP" sz="2400" dirty="0">
              <a:latin typeface="+mn-ea"/>
            </a:endParaRPr>
          </a:p>
          <a:p>
            <a:endParaRPr lang="en-US" altLang="ja-JP" dirty="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450" y="3394785"/>
            <a:ext cx="2611791" cy="280800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491" y="1388475"/>
            <a:ext cx="3596311" cy="2340000"/>
          </a:xfrm>
          <a:prstGeom prst="rect">
            <a:avLst/>
          </a:prstGeom>
        </p:spPr>
      </p:pic>
      <p:sp>
        <p:nvSpPr>
          <p:cNvPr id="6" name="テキスト ボックス 5"/>
          <p:cNvSpPr txBox="1"/>
          <p:nvPr/>
        </p:nvSpPr>
        <p:spPr>
          <a:xfrm>
            <a:off x="9695543" y="4601029"/>
            <a:ext cx="45719" cy="369332"/>
          </a:xfrm>
          <a:prstGeom prst="rect">
            <a:avLst/>
          </a:prstGeom>
          <a:noFill/>
        </p:spPr>
        <p:txBody>
          <a:bodyPr wrap="square" rtlCol="0">
            <a:spAutoFit/>
          </a:bodyPr>
          <a:lstStyle/>
          <a:p>
            <a:endParaRPr kumimoji="1" lang="ja-JP" altLang="en-US"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93895">
            <a:off x="9368826" y="4193317"/>
            <a:ext cx="1088797" cy="1372114"/>
          </a:xfrm>
          <a:prstGeom prst="rect">
            <a:avLst/>
          </a:prstGeom>
        </p:spPr>
      </p:pic>
      <p:sp>
        <p:nvSpPr>
          <p:cNvPr id="8" name="テキスト ボックス 7">
            <a:extLst>
              <a:ext uri="{FF2B5EF4-FFF2-40B4-BE49-F238E27FC236}">
                <a16:creationId xmlns:a16="http://schemas.microsoft.com/office/drawing/2014/main" id="{80C35406-3430-4376-B5A1-B9ECDBA59E49}"/>
              </a:ext>
            </a:extLst>
          </p:cNvPr>
          <p:cNvSpPr txBox="1"/>
          <p:nvPr/>
        </p:nvSpPr>
        <p:spPr>
          <a:xfrm>
            <a:off x="215153" y="178229"/>
            <a:ext cx="3146612" cy="984885"/>
          </a:xfrm>
          <a:prstGeom prst="rect">
            <a:avLst/>
          </a:prstGeom>
          <a:noFill/>
        </p:spPr>
        <p:txBody>
          <a:bodyPr wrap="square" rtlCol="0">
            <a:spAutoFit/>
          </a:bodyPr>
          <a:lstStyle/>
          <a:p>
            <a:r>
              <a:rPr kumimoji="1" lang="ja-JP" altLang="en-US" sz="4000" b="1" u="sng" dirty="0">
                <a:latin typeface="メイリオ" panose="020B0604030504040204" pitchFamily="50" charset="-128"/>
                <a:ea typeface="メイリオ" panose="020B0604030504040204" pitchFamily="50" charset="-128"/>
              </a:rPr>
              <a:t>機能説明</a:t>
            </a:r>
          </a:p>
          <a:p>
            <a:endParaRPr kumimoji="1" lang="ja-JP" altLang="en-US" dirty="0"/>
          </a:p>
        </p:txBody>
      </p:sp>
    </p:spTree>
    <p:extLst>
      <p:ext uri="{BB962C8B-B14F-4D97-AF65-F5344CB8AC3E}">
        <p14:creationId xmlns:p14="http://schemas.microsoft.com/office/powerpoint/2010/main" val="220109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参考資料</a:t>
            </a:r>
            <a:endParaRPr kumimoji="1" lang="ja-JP" altLang="en-US" dirty="0"/>
          </a:p>
        </p:txBody>
      </p:sp>
      <p:sp>
        <p:nvSpPr>
          <p:cNvPr id="3" name="コンテンツ プレースホルダー 2"/>
          <p:cNvSpPr>
            <a:spLocks noGrp="1"/>
          </p:cNvSpPr>
          <p:nvPr>
            <p:ph idx="1"/>
          </p:nvPr>
        </p:nvSpPr>
        <p:spPr>
          <a:xfrm>
            <a:off x="720970" y="1930790"/>
            <a:ext cx="10018912" cy="4285371"/>
          </a:xfrm>
        </p:spPr>
        <p:txBody>
          <a:bodyPr>
            <a:normAutofit/>
          </a:bodyPr>
          <a:lstStyle/>
          <a:p>
            <a:r>
              <a:rPr lang="ja-JP" altLang="en-US" dirty="0"/>
              <a:t>  ①</a:t>
            </a:r>
            <a:r>
              <a:rPr lang="en-US" altLang="ja-JP" dirty="0"/>
              <a:t>AI</a:t>
            </a:r>
            <a:r>
              <a:rPr lang="ja-JP" altLang="en-US" dirty="0"/>
              <a:t> </a:t>
            </a:r>
            <a:r>
              <a:rPr lang="en-US" altLang="ja-JP" dirty="0"/>
              <a:t>Think </a:t>
            </a:r>
            <a:r>
              <a:rPr lang="ja-JP" altLang="en-US" dirty="0"/>
              <a:t>「明日の</a:t>
            </a:r>
            <a:r>
              <a:rPr lang="en-US" altLang="ja-JP" dirty="0"/>
              <a:t>”</a:t>
            </a:r>
            <a:r>
              <a:rPr lang="ja-JP" altLang="en-US" dirty="0"/>
              <a:t>笑顔</a:t>
            </a:r>
            <a:r>
              <a:rPr lang="en-US" altLang="ja-JP" dirty="0"/>
              <a:t>”</a:t>
            </a:r>
            <a:r>
              <a:rPr lang="ja-JP" altLang="en-US" dirty="0"/>
              <a:t>を守りたい。」</a:t>
            </a:r>
            <a:endParaRPr lang="en-US" altLang="ja-JP" dirty="0"/>
          </a:p>
          <a:p>
            <a:pPr marL="201168" lvl="1" indent="0">
              <a:buNone/>
            </a:pPr>
            <a:r>
              <a:rPr lang="en-US" altLang="ja-JP" dirty="0"/>
              <a:t>  </a:t>
            </a:r>
            <a:r>
              <a:rPr lang="en-US" altLang="ja-JP" dirty="0">
                <a:hlinkClick r:id="rId2"/>
              </a:rPr>
              <a:t>https://www.aisin.com/jp/aithink/innovation/blog/005653.html</a:t>
            </a:r>
            <a:endParaRPr lang="en-US" altLang="ja-JP" dirty="0"/>
          </a:p>
          <a:p>
            <a:pPr marL="201168" lvl="1" indent="0">
              <a:buNone/>
            </a:pPr>
            <a:r>
              <a:rPr lang="ja-JP" altLang="en-US" sz="1600" dirty="0"/>
              <a:t>（最終参照</a:t>
            </a:r>
            <a:r>
              <a:rPr lang="en-US" altLang="ja-JP" sz="1600" dirty="0"/>
              <a:t>2022-09-27</a:t>
            </a:r>
            <a:r>
              <a:rPr lang="ja-JP" altLang="en-US" sz="1600" dirty="0"/>
              <a:t>）</a:t>
            </a:r>
            <a:endParaRPr lang="en-US" altLang="ja-JP" sz="1600" dirty="0"/>
          </a:p>
          <a:p>
            <a:pPr marL="201168" lvl="1" indent="0">
              <a:buNone/>
            </a:pPr>
            <a:endParaRPr lang="ja-JP" altLang="en-US" sz="1600" dirty="0"/>
          </a:p>
          <a:p>
            <a:r>
              <a:rPr lang="ja-JP" altLang="en-US" dirty="0"/>
              <a:t>  ②</a:t>
            </a:r>
            <a:r>
              <a:rPr lang="en-US" altLang="ja-JP" dirty="0"/>
              <a:t>JAF </a:t>
            </a:r>
            <a:r>
              <a:rPr lang="ja-JP" altLang="en-US" dirty="0"/>
              <a:t>真夏の車内温度</a:t>
            </a:r>
            <a:r>
              <a:rPr lang="en-US" altLang="ja-JP" dirty="0"/>
              <a:t>(JAF</a:t>
            </a:r>
            <a:r>
              <a:rPr lang="ja-JP" altLang="en-US" dirty="0"/>
              <a:t>ユーザーテスト</a:t>
            </a:r>
            <a:r>
              <a:rPr lang="en-US" altLang="ja-JP" dirty="0"/>
              <a:t>)</a:t>
            </a:r>
          </a:p>
          <a:p>
            <a:pPr marL="201168" lvl="1" indent="0">
              <a:buNone/>
            </a:pPr>
            <a:r>
              <a:rPr lang="en-US" altLang="ja-JP" dirty="0">
                <a:hlinkClick r:id="rId3"/>
              </a:rPr>
              <a:t>https://jaf.or.jp/common/safety-drive/car-learning/user-test/temperature/summer</a:t>
            </a:r>
            <a:endParaRPr lang="en-US" altLang="ja-JP" dirty="0"/>
          </a:p>
          <a:p>
            <a:pPr marL="201168" lvl="1" indent="0">
              <a:buNone/>
            </a:pPr>
            <a:r>
              <a:rPr lang="ja-JP" altLang="en-US" sz="1600" dirty="0"/>
              <a:t>（最終参照</a:t>
            </a:r>
            <a:r>
              <a:rPr lang="en-US" altLang="ja-JP" sz="1600" dirty="0"/>
              <a:t>2022-09-27</a:t>
            </a:r>
            <a:r>
              <a:rPr lang="ja-JP" altLang="en-US" sz="1600" dirty="0"/>
              <a:t>）</a:t>
            </a:r>
            <a:endParaRPr lang="en-US" altLang="ja-JP" sz="1600" dirty="0"/>
          </a:p>
          <a:p>
            <a:pPr marL="201168" lvl="1" indent="0">
              <a:buNone/>
            </a:pPr>
            <a:endParaRPr lang="ja-JP" altLang="en-US" sz="1600" dirty="0"/>
          </a:p>
          <a:p>
            <a:r>
              <a:rPr lang="ja-JP" altLang="en-US" dirty="0"/>
              <a:t>  ③</a:t>
            </a:r>
            <a:r>
              <a:rPr lang="en-US" altLang="ja-JP" sz="1800" dirty="0"/>
              <a:t>360</a:t>
            </a:r>
            <a:r>
              <a:rPr lang="ja-JP" altLang="en-US" sz="1800" dirty="0"/>
              <a:t>度サーモグラフィで高齢者を見守り、</a:t>
            </a:r>
            <a:r>
              <a:rPr lang="en-US" altLang="ja-JP" sz="1800" dirty="0"/>
              <a:t>AI</a:t>
            </a:r>
            <a:r>
              <a:rPr lang="ja-JP" altLang="en-US" sz="1800" dirty="0"/>
              <a:t>の行動認識からデータ活用へ：クロスエッジラボ</a:t>
            </a:r>
          </a:p>
          <a:p>
            <a:pPr marL="201168" lvl="1" indent="0">
              <a:buNone/>
            </a:pPr>
            <a:r>
              <a:rPr lang="en-US" altLang="ja-JP" dirty="0">
                <a:hlinkClick r:id="rId4"/>
              </a:rPr>
              <a:t>https://www.seitaikai.com/post/crossedgelab</a:t>
            </a:r>
            <a:endParaRPr lang="en-US" altLang="ja-JP" dirty="0"/>
          </a:p>
          <a:p>
            <a:pPr marL="201168" lvl="1" indent="0">
              <a:buNone/>
            </a:pPr>
            <a:r>
              <a:rPr lang="ja-JP" altLang="en-US" dirty="0"/>
              <a:t>（</a:t>
            </a:r>
            <a:r>
              <a:rPr lang="ja-JP" altLang="en-US" sz="1600" dirty="0"/>
              <a:t>最終参照</a:t>
            </a:r>
            <a:r>
              <a:rPr lang="en-US" altLang="ja-JP" sz="1600" dirty="0"/>
              <a:t>2022-09-27</a:t>
            </a:r>
            <a:r>
              <a:rPr lang="ja-JP" altLang="en-US" dirty="0"/>
              <a:t>）</a:t>
            </a:r>
            <a:endParaRPr lang="en-US" altLang="ja-JP" dirty="0"/>
          </a:p>
        </p:txBody>
      </p:sp>
    </p:spTree>
    <p:extLst>
      <p:ext uri="{BB962C8B-B14F-4D97-AF65-F5344CB8AC3E}">
        <p14:creationId xmlns:p14="http://schemas.microsoft.com/office/powerpoint/2010/main" val="218359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41512" y="-408175"/>
            <a:ext cx="10058400" cy="1450976"/>
          </a:xfrm>
        </p:spPr>
        <p:txBody>
          <a:bodyPr/>
          <a:lstStyle/>
          <a:p>
            <a:r>
              <a:rPr kumimoji="1" lang="ja-JP" altLang="en-US" b="1" u="sng" dirty="0">
                <a:latin typeface="メイリオ" panose="020B0604030504040204" pitchFamily="50" charset="-128"/>
                <a:ea typeface="メイリオ" panose="020B0604030504040204" pitchFamily="50" charset="-128"/>
              </a:rPr>
              <a:t>目次</a:t>
            </a:r>
          </a:p>
        </p:txBody>
      </p:sp>
      <p:graphicFrame>
        <p:nvGraphicFramePr>
          <p:cNvPr id="3" name="コンテンツ プレースホルダー 2">
            <a:extLst>
              <a:ext uri="{FF2B5EF4-FFF2-40B4-BE49-F238E27FC236}">
                <a16:creationId xmlns:a16="http://schemas.microsoft.com/office/drawing/2014/main" id="{A8790364-8CDD-407F-8BDB-5211D531DE55}"/>
              </a:ext>
            </a:extLst>
          </p:cNvPr>
          <p:cNvGraphicFramePr>
            <a:graphicFrameLocks noGrp="1"/>
          </p:cNvGraphicFramePr>
          <p:nvPr>
            <p:ph idx="4294967295"/>
            <p:extLst>
              <p:ext uri="{D42A27DB-BD31-4B8C-83A1-F6EECF244321}">
                <p14:modId xmlns:p14="http://schemas.microsoft.com/office/powerpoint/2010/main" val="1499579738"/>
              </p:ext>
            </p:extLst>
          </p:nvPr>
        </p:nvGraphicFramePr>
        <p:xfrm>
          <a:off x="441512" y="1042801"/>
          <a:ext cx="11308975" cy="5156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917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57510" y="330635"/>
            <a:ext cx="10058400" cy="910976"/>
          </a:xfrm>
        </p:spPr>
        <p:txBody>
          <a:bodyPr/>
          <a:lstStyle/>
          <a:p>
            <a:r>
              <a:rPr kumimoji="1" lang="ja-JP" altLang="en-US" b="1" u="sng" dirty="0">
                <a:latin typeface="メイリオ" panose="020B0604030504040204" pitchFamily="50" charset="-128"/>
                <a:ea typeface="メイリオ" panose="020B0604030504040204" pitchFamily="50" charset="-128"/>
              </a:rPr>
              <a:t>現状</a:t>
            </a:r>
          </a:p>
        </p:txBody>
      </p:sp>
      <p:sp>
        <p:nvSpPr>
          <p:cNvPr id="10" name="テキスト ボックス 9"/>
          <p:cNvSpPr txBox="1"/>
          <p:nvPr/>
        </p:nvSpPr>
        <p:spPr>
          <a:xfrm>
            <a:off x="357510" y="1737551"/>
            <a:ext cx="11453641" cy="1661993"/>
          </a:xfrm>
          <a:prstGeom prst="rect">
            <a:avLst/>
          </a:prstGeom>
          <a:noFill/>
        </p:spPr>
        <p:txBody>
          <a:bodyPr wrap="square" rtlCol="0">
            <a:spAutoFit/>
          </a:bodyPr>
          <a:lstStyle/>
          <a:p>
            <a:r>
              <a:rPr kumimoji="1" lang="ja-JP" altLang="en-US" sz="2800" dirty="0"/>
              <a:t>・猛暑日</a:t>
            </a:r>
            <a:r>
              <a:rPr kumimoji="1" lang="en-US" altLang="ja-JP" sz="2800" dirty="0"/>
              <a:t>(</a:t>
            </a:r>
            <a:r>
              <a:rPr kumimoji="1" lang="en-US" altLang="ja-JP" sz="2800" dirty="0">
                <a:solidFill>
                  <a:srgbClr val="FF0000"/>
                </a:solidFill>
              </a:rPr>
              <a:t>35℃</a:t>
            </a:r>
            <a:r>
              <a:rPr kumimoji="1" lang="ja-JP" altLang="en-US" sz="2800" dirty="0"/>
              <a:t>以上</a:t>
            </a:r>
            <a:r>
              <a:rPr kumimoji="1" lang="en-US" altLang="ja-JP" sz="2800" dirty="0"/>
              <a:t>)</a:t>
            </a:r>
            <a:r>
              <a:rPr kumimoji="1" lang="ja-JP" altLang="en-US" sz="2800" dirty="0"/>
              <a:t>の場合、</a:t>
            </a:r>
            <a:endParaRPr kumimoji="1" lang="en-US" altLang="ja-JP" sz="2800" dirty="0"/>
          </a:p>
          <a:p>
            <a:r>
              <a:rPr kumimoji="1" lang="ja-JP" altLang="en-US" sz="2800" dirty="0"/>
              <a:t>温度対策をしていない車内の温度は瞬く間に熱中症危険温度に達する。</a:t>
            </a:r>
            <a:endParaRPr kumimoji="1" lang="en-US" altLang="ja-JP" sz="2800" dirty="0"/>
          </a:p>
          <a:p>
            <a:endParaRPr kumimoji="1" lang="en-US" altLang="ja-JP" sz="2800" dirty="0"/>
          </a:p>
          <a:p>
            <a:endParaRPr kumimoji="1" lang="ja-JP" altLang="en-US" dirty="0"/>
          </a:p>
        </p:txBody>
      </p:sp>
      <p:sp>
        <p:nvSpPr>
          <p:cNvPr id="5" name="テキスト ボックス 4">
            <a:extLst>
              <a:ext uri="{FF2B5EF4-FFF2-40B4-BE49-F238E27FC236}">
                <a16:creationId xmlns:a16="http://schemas.microsoft.com/office/drawing/2014/main" id="{4303E6EF-A9C9-4292-B0B5-74C8D92FF03B}"/>
              </a:ext>
            </a:extLst>
          </p:cNvPr>
          <p:cNvSpPr txBox="1"/>
          <p:nvPr/>
        </p:nvSpPr>
        <p:spPr>
          <a:xfrm>
            <a:off x="6304138" y="5810183"/>
            <a:ext cx="5375129" cy="492443"/>
          </a:xfrm>
          <a:prstGeom prst="rect">
            <a:avLst/>
          </a:prstGeom>
          <a:noFill/>
        </p:spPr>
        <p:txBody>
          <a:bodyPr wrap="square" rtlCol="0">
            <a:spAutoFit/>
          </a:bodyPr>
          <a:lstStyle/>
          <a:p>
            <a:r>
              <a:rPr kumimoji="1" lang="en-US" altLang="ja-JP" sz="1200" dirty="0">
                <a:hlinkClick r:id="rId2"/>
              </a:rPr>
              <a:t>https://jaf.or.jp/common/safety-drive/car-learning/user-test/temperature/summer</a:t>
            </a:r>
            <a:endParaRPr kumimoji="1" lang="en-US" altLang="ja-JP" sz="1200" dirty="0"/>
          </a:p>
          <a:p>
            <a:r>
              <a:rPr kumimoji="1" lang="ja-JP" altLang="en-US" sz="1400" dirty="0"/>
              <a:t>を元に</a:t>
            </a:r>
            <a:r>
              <a:rPr kumimoji="1" lang="ja-JP" altLang="en-US" sz="1200" dirty="0"/>
              <a:t>作成</a:t>
            </a:r>
            <a:endParaRPr kumimoji="1" lang="ja-JP" altLang="en-US" sz="1400" dirty="0"/>
          </a:p>
        </p:txBody>
      </p:sp>
      <p:graphicFrame>
        <p:nvGraphicFramePr>
          <p:cNvPr id="7" name="グラフ 6"/>
          <p:cNvGraphicFramePr>
            <a:graphicFrameLocks/>
          </p:cNvGraphicFramePr>
          <p:nvPr>
            <p:extLst>
              <p:ext uri="{D42A27DB-BD31-4B8C-83A1-F6EECF244321}">
                <p14:modId xmlns:p14="http://schemas.microsoft.com/office/powerpoint/2010/main" val="1285376445"/>
              </p:ext>
            </p:extLst>
          </p:nvPr>
        </p:nvGraphicFramePr>
        <p:xfrm>
          <a:off x="6548539" y="2942109"/>
          <a:ext cx="4676217" cy="28138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表 2"/>
          <p:cNvGraphicFramePr>
            <a:graphicFrameLocks noGrp="1"/>
          </p:cNvGraphicFramePr>
          <p:nvPr>
            <p:extLst>
              <p:ext uri="{D42A27DB-BD31-4B8C-83A1-F6EECF244321}">
                <p14:modId xmlns:p14="http://schemas.microsoft.com/office/powerpoint/2010/main" val="731950380"/>
              </p:ext>
            </p:extLst>
          </p:nvPr>
        </p:nvGraphicFramePr>
        <p:xfrm>
          <a:off x="541662" y="2983734"/>
          <a:ext cx="4785730" cy="2763395"/>
        </p:xfrm>
        <a:graphic>
          <a:graphicData uri="http://schemas.openxmlformats.org/drawingml/2006/table">
            <a:tbl>
              <a:tblPr firstRow="1" bandRow="1">
                <a:tableStyleId>{5C22544A-7EE6-4342-B048-85BDC9FD1C3A}</a:tableStyleId>
              </a:tblPr>
              <a:tblGrid>
                <a:gridCol w="2260348">
                  <a:extLst>
                    <a:ext uri="{9D8B030D-6E8A-4147-A177-3AD203B41FA5}">
                      <a16:colId xmlns:a16="http://schemas.microsoft.com/office/drawing/2014/main" val="2831528900"/>
                    </a:ext>
                  </a:extLst>
                </a:gridCol>
                <a:gridCol w="2525382">
                  <a:extLst>
                    <a:ext uri="{9D8B030D-6E8A-4147-A177-3AD203B41FA5}">
                      <a16:colId xmlns:a16="http://schemas.microsoft.com/office/drawing/2014/main" val="2922475661"/>
                    </a:ext>
                  </a:extLst>
                </a:gridCol>
              </a:tblGrid>
              <a:tr h="669335">
                <a:tc>
                  <a:txBody>
                    <a:bodyPr/>
                    <a:lstStyle/>
                    <a:p>
                      <a:pPr algn="ctr"/>
                      <a:r>
                        <a:rPr kumimoji="1" lang="en-US" altLang="ja-JP" b="0" dirty="0">
                          <a:solidFill>
                            <a:schemeClr val="tx1"/>
                          </a:solidFill>
                          <a:latin typeface="+mn-ea"/>
                          <a:ea typeface="+mn-ea"/>
                        </a:rPr>
                        <a:t>WBGT</a:t>
                      </a:r>
                      <a:r>
                        <a:rPr kumimoji="1" lang="ja-JP" altLang="en-US" b="0" dirty="0">
                          <a:solidFill>
                            <a:schemeClr val="tx1"/>
                          </a:solidFill>
                          <a:latin typeface="+mn-ea"/>
                          <a:ea typeface="+mn-ea"/>
                        </a:rPr>
                        <a:t>による</a:t>
                      </a:r>
                    </a:p>
                    <a:p>
                      <a:pPr algn="ctr"/>
                      <a:r>
                        <a:rPr kumimoji="1" lang="ja-JP" altLang="en-US" b="0" dirty="0">
                          <a:solidFill>
                            <a:schemeClr val="tx1"/>
                          </a:solidFill>
                          <a:latin typeface="+mn-ea"/>
                          <a:ea typeface="+mn-ea"/>
                        </a:rPr>
                        <a:t>温度基準域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mn-ea"/>
                          <a:ea typeface="+mn-ea"/>
                        </a:rPr>
                        <a:t>注意すべき</a:t>
                      </a:r>
                      <a:endParaRPr kumimoji="1" lang="en-US" altLang="ja-JP" b="0" dirty="0">
                        <a:solidFill>
                          <a:schemeClr val="tx1"/>
                        </a:solidFill>
                        <a:latin typeface="+mn-ea"/>
                        <a:ea typeface="+mn-ea"/>
                      </a:endParaRPr>
                    </a:p>
                    <a:p>
                      <a:pPr algn="ctr"/>
                      <a:r>
                        <a:rPr kumimoji="1" lang="ja-JP" altLang="en-US" b="0" dirty="0">
                          <a:solidFill>
                            <a:schemeClr val="tx1"/>
                          </a:solidFill>
                          <a:latin typeface="+mn-ea"/>
                          <a:ea typeface="+mn-ea"/>
                        </a:rPr>
                        <a:t>生活活動の目安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765828"/>
                  </a:ext>
                </a:extLst>
              </a:tr>
              <a:tr h="698020">
                <a:tc>
                  <a:txBody>
                    <a:bodyPr/>
                    <a:lstStyle/>
                    <a:p>
                      <a:pPr algn="ctr"/>
                      <a:r>
                        <a:rPr kumimoji="1" lang="ja-JP" altLang="en-US" dirty="0">
                          <a:solidFill>
                            <a:schemeClr val="tx1"/>
                          </a:solidFill>
                          <a:latin typeface="+mn-ea"/>
                          <a:ea typeface="+mn-ea"/>
                        </a:rPr>
                        <a:t>危険　</a:t>
                      </a:r>
                    </a:p>
                    <a:p>
                      <a:pPr algn="ctr"/>
                      <a:r>
                        <a:rPr kumimoji="1" lang="en-US" altLang="ja-JP" dirty="0">
                          <a:solidFill>
                            <a:schemeClr val="tx1"/>
                          </a:solidFill>
                          <a:latin typeface="+mn-ea"/>
                          <a:ea typeface="+mn-ea"/>
                        </a:rPr>
                        <a:t>31℃</a:t>
                      </a:r>
                      <a:r>
                        <a:rPr kumimoji="1" lang="ja-JP" altLang="en-US" dirty="0">
                          <a:solidFill>
                            <a:schemeClr val="tx1"/>
                          </a:solidFill>
                          <a:latin typeface="+mn-ea"/>
                          <a:ea typeface="+mn-ea"/>
                        </a:rPr>
                        <a:t>以上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kumimoji="1" lang="ja-JP" altLang="en-US" dirty="0">
                          <a:solidFill>
                            <a:schemeClr val="tx1"/>
                          </a:solidFill>
                          <a:latin typeface="+mn-ea"/>
                          <a:ea typeface="+mn-ea"/>
                        </a:rPr>
                        <a:t>全ての生活活動で起こる危険性</a:t>
                      </a:r>
                      <a:endParaRPr kumimoji="1" lang="en-US" altLang="ja-JP"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9676896"/>
                  </a:ext>
                </a:extLst>
              </a:tr>
              <a:tr h="698020">
                <a:tc>
                  <a:txBody>
                    <a:bodyPr/>
                    <a:lstStyle/>
                    <a:p>
                      <a:pPr algn="ctr"/>
                      <a:r>
                        <a:rPr kumimoji="1" lang="ja-JP" altLang="en-US" dirty="0">
                          <a:latin typeface="+mn-ea"/>
                          <a:ea typeface="+mn-ea"/>
                        </a:rPr>
                        <a:t>厳重警戒</a:t>
                      </a:r>
                    </a:p>
                    <a:p>
                      <a:pPr algn="ctr"/>
                      <a:r>
                        <a:rPr kumimoji="1" lang="en-US" altLang="ja-JP" dirty="0">
                          <a:latin typeface="+mn-ea"/>
                          <a:ea typeface="+mn-ea"/>
                        </a:rPr>
                        <a:t>28℃</a:t>
                      </a:r>
                      <a:r>
                        <a:rPr kumimoji="1" lang="ja-JP" altLang="en-US" dirty="0">
                          <a:latin typeface="+mn-ea"/>
                          <a:ea typeface="+mn-ea"/>
                        </a:rPr>
                        <a:t>以上</a:t>
                      </a:r>
                      <a:r>
                        <a:rPr kumimoji="1" lang="en-US" altLang="ja-JP" dirty="0">
                          <a:latin typeface="+mn-ea"/>
                          <a:ea typeface="+mn-ea"/>
                        </a:rPr>
                        <a:t>31℃</a:t>
                      </a:r>
                      <a:r>
                        <a:rPr kumimoji="1" lang="ja-JP" altLang="en-US" dirty="0">
                          <a:latin typeface="+mn-ea"/>
                          <a:ea typeface="+mn-ea"/>
                        </a:rPr>
                        <a:t>未満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dirty="0">
                          <a:solidFill>
                            <a:schemeClr val="tx1"/>
                          </a:solidFill>
                          <a:latin typeface="+mn-ea"/>
                          <a:ea typeface="+mn-ea"/>
                        </a:rPr>
                        <a:t>中等度以上の生活活動で起こる危険性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180938"/>
                  </a:ext>
                </a:extLst>
              </a:tr>
              <a:tr h="698020">
                <a:tc>
                  <a:txBody>
                    <a:bodyPr/>
                    <a:lstStyle/>
                    <a:p>
                      <a:pPr algn="ctr"/>
                      <a:r>
                        <a:rPr kumimoji="1" lang="ja-JP" altLang="en-US" dirty="0">
                          <a:latin typeface="+mn-ea"/>
                          <a:ea typeface="+mn-ea"/>
                        </a:rPr>
                        <a:t>注意</a:t>
                      </a:r>
                    </a:p>
                    <a:p>
                      <a:pPr algn="ctr"/>
                      <a:r>
                        <a:rPr kumimoji="1" lang="en-US" altLang="ja-JP" dirty="0">
                          <a:latin typeface="+mn-ea"/>
                          <a:ea typeface="+mn-ea"/>
                        </a:rPr>
                        <a:t>25℃</a:t>
                      </a:r>
                      <a:r>
                        <a:rPr kumimoji="1" lang="ja-JP" altLang="en-US" dirty="0">
                          <a:latin typeface="+mn-ea"/>
                          <a:ea typeface="+mn-ea"/>
                        </a:rPr>
                        <a:t>未満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dirty="0">
                          <a:solidFill>
                            <a:schemeClr val="tx1"/>
                          </a:solidFill>
                          <a:latin typeface="+mn-ea"/>
                          <a:ea typeface="+mn-ea"/>
                        </a:rPr>
                        <a:t>強い生活活動で起こる危険性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8781986"/>
                  </a:ext>
                </a:extLst>
              </a:tr>
            </a:tbl>
          </a:graphicData>
        </a:graphic>
      </p:graphicFrame>
      <p:sp>
        <p:nvSpPr>
          <p:cNvPr id="6" name="テキスト ボックス 5"/>
          <p:cNvSpPr txBox="1"/>
          <p:nvPr/>
        </p:nvSpPr>
        <p:spPr>
          <a:xfrm>
            <a:off x="1895061" y="5908384"/>
            <a:ext cx="2001078" cy="369332"/>
          </a:xfrm>
          <a:prstGeom prst="rect">
            <a:avLst/>
          </a:prstGeom>
          <a:noFill/>
        </p:spPr>
        <p:txBody>
          <a:bodyPr wrap="square" rtlCol="0">
            <a:spAutoFit/>
          </a:bodyPr>
          <a:lstStyle/>
          <a:p>
            <a:endParaRPr kumimoji="1" lang="ja-JP" altLang="en-US" dirty="0"/>
          </a:p>
        </p:txBody>
      </p:sp>
      <p:sp>
        <p:nvSpPr>
          <p:cNvPr id="8" name="正方形/長方形 7"/>
          <p:cNvSpPr/>
          <p:nvPr/>
        </p:nvSpPr>
        <p:spPr>
          <a:xfrm>
            <a:off x="358656" y="5810182"/>
            <a:ext cx="5245004" cy="492443"/>
          </a:xfrm>
          <a:prstGeom prst="rect">
            <a:avLst/>
          </a:prstGeom>
        </p:spPr>
        <p:txBody>
          <a:bodyPr wrap="square">
            <a:spAutoFit/>
          </a:bodyPr>
          <a:lstStyle/>
          <a:p>
            <a:r>
              <a:rPr lang="en-US" altLang="zh-TW" sz="1200" dirty="0">
                <a:hlinkClick r:id="rId4"/>
              </a:rPr>
              <a:t>https://</a:t>
            </a:r>
            <a:r>
              <a:rPr lang="en-US" altLang="zh-TW" sz="1100" dirty="0">
                <a:hlinkClick r:id="rId4"/>
              </a:rPr>
              <a:t>seikishou.jp/cms/wp-content/files/yobousisin210603/20210604-114336.pdf</a:t>
            </a:r>
            <a:endParaRPr lang="en-US" altLang="zh-TW" sz="1100" dirty="0"/>
          </a:p>
          <a:p>
            <a:r>
              <a:rPr lang="ja-JP" altLang="en-US" sz="1400" dirty="0"/>
              <a:t>を元に作成</a:t>
            </a:r>
          </a:p>
        </p:txBody>
      </p:sp>
    </p:spTree>
    <p:extLst>
      <p:ext uri="{BB962C8B-B14F-4D97-AF65-F5344CB8AC3E}">
        <p14:creationId xmlns:p14="http://schemas.microsoft.com/office/powerpoint/2010/main" val="253924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93940" y="-302134"/>
            <a:ext cx="10058400" cy="1449387"/>
          </a:xfrm>
        </p:spPr>
        <p:txBody>
          <a:bodyPr/>
          <a:lstStyle/>
          <a:p>
            <a:r>
              <a:rPr lang="ja-JP" altLang="en-US" b="1" u="sng" dirty="0">
                <a:latin typeface="Meiryo"/>
                <a:ea typeface="Meiryo"/>
              </a:rPr>
              <a:t>課題</a:t>
            </a:r>
          </a:p>
        </p:txBody>
      </p:sp>
      <p:sp>
        <p:nvSpPr>
          <p:cNvPr id="4" name="テキスト ボックス 3"/>
          <p:cNvSpPr txBox="1"/>
          <p:nvPr/>
        </p:nvSpPr>
        <p:spPr>
          <a:xfrm>
            <a:off x="814892" y="2304116"/>
            <a:ext cx="4979670" cy="3108543"/>
          </a:xfrm>
          <a:prstGeom prst="rect">
            <a:avLst/>
          </a:prstGeom>
          <a:noFill/>
        </p:spPr>
        <p:txBody>
          <a:bodyPr wrap="square" rtlCol="0">
            <a:spAutoFit/>
          </a:bodyPr>
          <a:lstStyle/>
          <a:p>
            <a:r>
              <a:rPr kumimoji="1" lang="ja-JP" altLang="en-US" sz="2800" dirty="0"/>
              <a:t>・</a:t>
            </a:r>
            <a:r>
              <a:rPr kumimoji="1" lang="ja-JP" altLang="en-US" sz="2800" dirty="0">
                <a:latin typeface="+mn-ea"/>
              </a:rPr>
              <a:t>日本に留まらず、世界でも</a:t>
            </a:r>
            <a:endParaRPr kumimoji="1" lang="en-US" altLang="ja-JP" sz="2800" dirty="0">
              <a:latin typeface="+mn-ea"/>
            </a:endParaRPr>
          </a:p>
          <a:p>
            <a:r>
              <a:rPr kumimoji="1" lang="ja-JP" altLang="en-US" sz="2800" dirty="0">
                <a:latin typeface="+mn-ea"/>
              </a:rPr>
              <a:t>　車内放置による熱中症が</a:t>
            </a:r>
            <a:endParaRPr kumimoji="1" lang="en-US" altLang="ja-JP" sz="2800" dirty="0">
              <a:latin typeface="+mn-ea"/>
            </a:endParaRPr>
          </a:p>
          <a:p>
            <a:r>
              <a:rPr kumimoji="1" lang="ja-JP" altLang="en-US" sz="2800" dirty="0">
                <a:latin typeface="+mn-ea"/>
              </a:rPr>
              <a:t>　毎年のように起きている。</a:t>
            </a:r>
            <a:endParaRPr kumimoji="1" lang="en-US" altLang="ja-JP" sz="2800" dirty="0">
              <a:latin typeface="+mn-ea"/>
            </a:endParaRPr>
          </a:p>
          <a:p>
            <a:endParaRPr kumimoji="1" lang="en-US" altLang="ja-JP" sz="2800" dirty="0">
              <a:latin typeface="+mn-ea"/>
            </a:endParaRPr>
          </a:p>
          <a:p>
            <a:r>
              <a:rPr kumimoji="1" lang="ja-JP" altLang="en-US" sz="2800" dirty="0">
                <a:latin typeface="+mn-ea"/>
              </a:rPr>
              <a:t>・原因を</a:t>
            </a:r>
            <a:r>
              <a:rPr lang="ja-JP" altLang="en-US" sz="2800" b="1" dirty="0">
                <a:solidFill>
                  <a:srgbClr val="FF0000"/>
                </a:solidFill>
                <a:latin typeface="+mn-ea"/>
              </a:rPr>
              <a:t>「監督者の責任」</a:t>
            </a:r>
            <a:r>
              <a:rPr lang="ja-JP" altLang="en-US" sz="2800" dirty="0">
                <a:solidFill>
                  <a:srgbClr val="333333"/>
                </a:solidFill>
                <a:latin typeface="+mn-ea"/>
              </a:rPr>
              <a:t>の一言　　　　　</a:t>
            </a:r>
            <a:endParaRPr lang="en-US" altLang="ja-JP" sz="2800" dirty="0">
              <a:solidFill>
                <a:srgbClr val="333333"/>
              </a:solidFill>
              <a:latin typeface="+mn-ea"/>
            </a:endParaRPr>
          </a:p>
          <a:p>
            <a:r>
              <a:rPr lang="ja-JP" altLang="en-US" sz="2800" dirty="0">
                <a:solidFill>
                  <a:srgbClr val="333333"/>
                </a:solidFill>
                <a:latin typeface="+mn-ea"/>
              </a:rPr>
              <a:t>　で片づけられている事が多い。</a:t>
            </a:r>
            <a:endParaRPr lang="en-US" altLang="ja-JP" sz="2800" dirty="0">
              <a:solidFill>
                <a:srgbClr val="333333"/>
              </a:solidFill>
              <a:latin typeface="+mn-ea"/>
            </a:endParaRPr>
          </a:p>
          <a:p>
            <a:endParaRPr lang="en-US" altLang="ja-JP" sz="2800" dirty="0">
              <a:solidFill>
                <a:srgbClr val="333333"/>
              </a:solidFill>
              <a:latin typeface="+mn-ea"/>
            </a:endParaRPr>
          </a:p>
        </p:txBody>
      </p:sp>
      <p:sp>
        <p:nvSpPr>
          <p:cNvPr id="3" name="テキスト ボックス 2"/>
          <p:cNvSpPr txBox="1"/>
          <p:nvPr/>
        </p:nvSpPr>
        <p:spPr>
          <a:xfrm>
            <a:off x="6350000" y="5764296"/>
            <a:ext cx="4946650" cy="523220"/>
          </a:xfrm>
          <a:prstGeom prst="rect">
            <a:avLst/>
          </a:prstGeom>
          <a:noFill/>
        </p:spPr>
        <p:txBody>
          <a:bodyPr wrap="square" rtlCol="0">
            <a:spAutoFit/>
          </a:bodyPr>
          <a:lstStyle/>
          <a:p>
            <a:r>
              <a:rPr kumimoji="1" lang="en-US" altLang="ja-JP" sz="1400" dirty="0">
                <a:hlinkClick r:id="rId2"/>
              </a:rPr>
              <a:t>https://www.aisin.com/jp/aithink/innovation/blog/005653.html</a:t>
            </a:r>
            <a:r>
              <a:rPr kumimoji="1" lang="ja-JP" altLang="en-US" sz="1400" dirty="0"/>
              <a:t>を元に作成</a:t>
            </a:r>
          </a:p>
        </p:txBody>
      </p:sp>
      <p:graphicFrame>
        <p:nvGraphicFramePr>
          <p:cNvPr id="7" name="グラフ 6"/>
          <p:cNvGraphicFramePr>
            <a:graphicFrameLocks/>
          </p:cNvGraphicFramePr>
          <p:nvPr>
            <p:extLst>
              <p:ext uri="{D42A27DB-BD31-4B8C-83A1-F6EECF244321}">
                <p14:modId xmlns:p14="http://schemas.microsoft.com/office/powerpoint/2010/main" val="4074991490"/>
              </p:ext>
            </p:extLst>
          </p:nvPr>
        </p:nvGraphicFramePr>
        <p:xfrm>
          <a:off x="6277708" y="1952482"/>
          <a:ext cx="5434680" cy="3811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144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9000" b="-9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a:t>
            </a:r>
            <a:r>
              <a:rPr kumimoji="1" lang="ja-JP" altLang="en-US" b="1" dirty="0"/>
              <a:t>車内熱中症監視システム」</a:t>
            </a:r>
            <a:r>
              <a:rPr kumimoji="1" lang="ja-JP" altLang="en-US" dirty="0"/>
              <a:t>について</a:t>
            </a:r>
          </a:p>
        </p:txBody>
      </p:sp>
      <p:sp>
        <p:nvSpPr>
          <p:cNvPr id="4" name="テキスト ボックス 3"/>
          <p:cNvSpPr txBox="1"/>
          <p:nvPr/>
        </p:nvSpPr>
        <p:spPr>
          <a:xfrm>
            <a:off x="430306" y="2072070"/>
            <a:ext cx="11331387" cy="3877985"/>
          </a:xfrm>
          <a:prstGeom prst="rect">
            <a:avLst/>
          </a:prstGeom>
          <a:noFill/>
        </p:spPr>
        <p:txBody>
          <a:bodyPr wrap="square" rtlCol="0">
            <a:spAutoFit/>
          </a:bodyPr>
          <a:lstStyle/>
          <a:p>
            <a:pPr algn="ctr"/>
            <a:r>
              <a:rPr kumimoji="1" lang="ja-JP" altLang="en-US" sz="4000" dirty="0">
                <a:latin typeface="+mn-ea"/>
              </a:rPr>
              <a:t>車内の人や温度を監視し、危険だと判断したとき</a:t>
            </a:r>
            <a:endParaRPr kumimoji="1" lang="en-US" altLang="ja-JP" sz="4000" dirty="0">
              <a:latin typeface="+mn-ea"/>
            </a:endParaRPr>
          </a:p>
          <a:p>
            <a:pPr algn="ctr"/>
            <a:r>
              <a:rPr kumimoji="1" lang="ja-JP" altLang="en-US" sz="4000" dirty="0">
                <a:latin typeface="+mn-ea"/>
              </a:rPr>
              <a:t>車両保有者にアラートを出すシステム。</a:t>
            </a:r>
            <a:endParaRPr kumimoji="1" lang="en-US" altLang="ja-JP" sz="4000" dirty="0">
              <a:latin typeface="+mn-ea"/>
            </a:endParaRPr>
          </a:p>
          <a:p>
            <a:endParaRPr kumimoji="1" lang="en-US" altLang="ja-JP" sz="2800" dirty="0">
              <a:latin typeface="+mn-ea"/>
            </a:endParaRPr>
          </a:p>
          <a:p>
            <a:pPr algn="ctr"/>
            <a:endParaRPr kumimoji="1" lang="en-US" altLang="ja-JP" sz="4000" dirty="0">
              <a:solidFill>
                <a:srgbClr val="FF0000"/>
              </a:solidFill>
              <a:latin typeface="+mn-ea"/>
            </a:endParaRPr>
          </a:p>
          <a:p>
            <a:pPr algn="ctr"/>
            <a:r>
              <a:rPr kumimoji="1" lang="ja-JP" altLang="en-US" sz="4000" dirty="0">
                <a:solidFill>
                  <a:srgbClr val="FF0000"/>
                </a:solidFill>
                <a:latin typeface="+mn-ea"/>
              </a:rPr>
              <a:t>車内放置による熱中症を</a:t>
            </a:r>
            <a:endParaRPr kumimoji="1" lang="en-US" altLang="ja-JP" sz="4000" dirty="0">
              <a:solidFill>
                <a:srgbClr val="FF0000"/>
              </a:solidFill>
              <a:latin typeface="+mn-ea"/>
            </a:endParaRPr>
          </a:p>
          <a:p>
            <a:pPr algn="ctr"/>
            <a:r>
              <a:rPr kumimoji="1" lang="ja-JP" altLang="en-US" sz="4000" dirty="0">
                <a:solidFill>
                  <a:srgbClr val="FF0000"/>
                </a:solidFill>
                <a:latin typeface="+mn-ea"/>
              </a:rPr>
              <a:t>「車両側のシステム」で防ぐことが可能！！</a:t>
            </a:r>
          </a:p>
          <a:p>
            <a:endParaRPr kumimoji="1" lang="ja-JP" altLang="en-US" dirty="0"/>
          </a:p>
        </p:txBody>
      </p:sp>
      <p:sp>
        <p:nvSpPr>
          <p:cNvPr id="3" name="矢印: 下 2">
            <a:extLst>
              <a:ext uri="{FF2B5EF4-FFF2-40B4-BE49-F238E27FC236}">
                <a16:creationId xmlns:a16="http://schemas.microsoft.com/office/drawing/2014/main" id="{718E6A4A-1712-4410-BA86-E3B226CBCC01}"/>
              </a:ext>
            </a:extLst>
          </p:cNvPr>
          <p:cNvSpPr/>
          <p:nvPr/>
        </p:nvSpPr>
        <p:spPr>
          <a:xfrm>
            <a:off x="5472953" y="3429000"/>
            <a:ext cx="820271" cy="927847"/>
          </a:xfrm>
          <a:prstGeom prst="downArrow">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944656B-EEBA-4164-8FB4-3B61CAC5C76B}"/>
              </a:ext>
            </a:extLst>
          </p:cNvPr>
          <p:cNvSpPr txBox="1"/>
          <p:nvPr/>
        </p:nvSpPr>
        <p:spPr>
          <a:xfrm>
            <a:off x="5641041" y="2971800"/>
            <a:ext cx="914400" cy="914400"/>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197232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2880" y="-163079"/>
            <a:ext cx="10058400" cy="1050584"/>
          </a:xfrm>
        </p:spPr>
        <p:txBody>
          <a:bodyPr>
            <a:normAutofit/>
          </a:bodyPr>
          <a:lstStyle/>
          <a:p>
            <a:r>
              <a:rPr kumimoji="1" lang="ja-JP" altLang="en-US" sz="4000" b="1" u="sng" dirty="0">
                <a:solidFill>
                  <a:schemeClr val="tx1"/>
                </a:solidFill>
                <a:latin typeface="メイリオ" panose="020B0604030504040204" pitchFamily="50" charset="-128"/>
                <a:ea typeface="メイリオ" panose="020B0604030504040204" pitchFamily="50" charset="-128"/>
              </a:rPr>
              <a:t>商品機能</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4120464254"/>
              </p:ext>
            </p:extLst>
          </p:nvPr>
        </p:nvGraphicFramePr>
        <p:xfrm>
          <a:off x="337969" y="874058"/>
          <a:ext cx="11516061" cy="5325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975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車内監視機能</a:t>
            </a:r>
          </a:p>
        </p:txBody>
      </p:sp>
      <p:sp>
        <p:nvSpPr>
          <p:cNvPr id="10" name="テキスト ボックス 9"/>
          <p:cNvSpPr txBox="1"/>
          <p:nvPr/>
        </p:nvSpPr>
        <p:spPr>
          <a:xfrm>
            <a:off x="1242645" y="1982267"/>
            <a:ext cx="9378462" cy="1231106"/>
          </a:xfrm>
          <a:prstGeom prst="rect">
            <a:avLst/>
          </a:prstGeom>
          <a:noFill/>
        </p:spPr>
        <p:txBody>
          <a:bodyPr wrap="square" rtlCol="0">
            <a:spAutoFit/>
          </a:bodyPr>
          <a:lstStyle/>
          <a:p>
            <a:pPr algn="ctr"/>
            <a:r>
              <a:rPr kumimoji="1" lang="ja-JP" altLang="en-US" sz="2800" dirty="0">
                <a:latin typeface="+mn-ea"/>
              </a:rPr>
              <a:t>１．車内に人が取り残されていないかを監視する。</a:t>
            </a:r>
            <a:endParaRPr kumimoji="1" lang="en-US" altLang="ja-JP" sz="2800" dirty="0">
              <a:latin typeface="+mn-ea"/>
            </a:endParaRPr>
          </a:p>
          <a:p>
            <a:pPr algn="ctr"/>
            <a:r>
              <a:rPr kumimoji="1" lang="ja-JP" altLang="en-US" sz="2800" dirty="0">
                <a:latin typeface="+mn-ea"/>
              </a:rPr>
              <a:t>２</a:t>
            </a:r>
            <a:r>
              <a:rPr kumimoji="1" lang="en-US" altLang="ja-JP" sz="2800" dirty="0">
                <a:latin typeface="+mn-ea"/>
              </a:rPr>
              <a:t>.</a:t>
            </a:r>
            <a:r>
              <a:rPr kumimoji="1" lang="ja-JP" altLang="en-US" sz="2800" dirty="0">
                <a:latin typeface="+mn-ea"/>
              </a:rPr>
              <a:t>　車内の温度を監視する。</a:t>
            </a:r>
            <a:endParaRPr kumimoji="1" lang="en-US" altLang="ja-JP" sz="2800" dirty="0">
              <a:latin typeface="+mn-ea"/>
            </a:endParaRPr>
          </a:p>
          <a:p>
            <a:endParaRPr kumimoji="1" lang="en-US" altLang="ja-JP" dirty="0"/>
          </a:p>
        </p:txBody>
      </p:sp>
      <p:sp>
        <p:nvSpPr>
          <p:cNvPr id="11" name="下矢印 10"/>
          <p:cNvSpPr/>
          <p:nvPr/>
        </p:nvSpPr>
        <p:spPr>
          <a:xfrm>
            <a:off x="5523280" y="3029679"/>
            <a:ext cx="750277" cy="7537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410265" y="3783438"/>
            <a:ext cx="7432430" cy="523220"/>
          </a:xfrm>
          <a:prstGeom prst="rect">
            <a:avLst/>
          </a:prstGeom>
          <a:noFill/>
        </p:spPr>
        <p:txBody>
          <a:bodyPr wrap="square" rtlCol="0">
            <a:spAutoFit/>
          </a:bodyPr>
          <a:lstStyle/>
          <a:p>
            <a:pPr algn="ctr"/>
            <a:r>
              <a:rPr kumimoji="1" lang="en-US" altLang="ja-JP" sz="2800" dirty="0"/>
              <a:t>360°</a:t>
            </a:r>
            <a:r>
              <a:rPr kumimoji="1" lang="ja-JP" altLang="en-US" sz="2800" dirty="0"/>
              <a:t>カメラ ＋ サーモグラフィカメラ を使用</a:t>
            </a:r>
          </a:p>
        </p:txBody>
      </p:sp>
      <p:sp>
        <p:nvSpPr>
          <p:cNvPr id="3" name="ホームベース 2"/>
          <p:cNvSpPr/>
          <p:nvPr/>
        </p:nvSpPr>
        <p:spPr>
          <a:xfrm>
            <a:off x="5523280" y="4925807"/>
            <a:ext cx="943429" cy="63862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894" y="4279951"/>
            <a:ext cx="1969168" cy="1969168"/>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643" y="4255546"/>
            <a:ext cx="1571500" cy="2017978"/>
          </a:xfrm>
          <a:prstGeom prst="rect">
            <a:avLst/>
          </a:prstGeom>
        </p:spPr>
      </p:pic>
      <p:sp>
        <p:nvSpPr>
          <p:cNvPr id="6" name="テキスト ボックス 5">
            <a:extLst>
              <a:ext uri="{FF2B5EF4-FFF2-40B4-BE49-F238E27FC236}">
                <a16:creationId xmlns:a16="http://schemas.microsoft.com/office/drawing/2014/main" id="{6208CC6A-FAF1-49F7-B947-3129877950DB}"/>
              </a:ext>
            </a:extLst>
          </p:cNvPr>
          <p:cNvSpPr txBox="1"/>
          <p:nvPr/>
        </p:nvSpPr>
        <p:spPr>
          <a:xfrm>
            <a:off x="255495" y="168721"/>
            <a:ext cx="2430035" cy="707886"/>
          </a:xfrm>
          <a:prstGeom prst="rect">
            <a:avLst/>
          </a:prstGeom>
          <a:noFill/>
        </p:spPr>
        <p:txBody>
          <a:bodyPr wrap="square" rtlCol="0">
            <a:spAutoFit/>
          </a:bodyPr>
          <a:lstStyle/>
          <a:p>
            <a:r>
              <a:rPr kumimoji="1" lang="ja-JP" altLang="en-US" sz="4000" b="1" u="sng" dirty="0">
                <a:latin typeface="メイリオ" panose="020B0604030504040204" pitchFamily="50" charset="-128"/>
                <a:ea typeface="メイリオ" panose="020B0604030504040204" pitchFamily="50" charset="-128"/>
              </a:rPr>
              <a:t>機能説明</a:t>
            </a:r>
          </a:p>
        </p:txBody>
      </p:sp>
    </p:spTree>
    <p:extLst>
      <p:ext uri="{BB962C8B-B14F-4D97-AF65-F5344CB8AC3E}">
        <p14:creationId xmlns:p14="http://schemas.microsoft.com/office/powerpoint/2010/main" val="2596130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通知機能</a:t>
            </a:r>
            <a:r>
              <a:rPr kumimoji="1" lang="en-US" altLang="ja-JP" dirty="0"/>
              <a:t>(</a:t>
            </a:r>
            <a:r>
              <a:rPr kumimoji="1" lang="ja-JP" altLang="en-US" dirty="0"/>
              <a:t>スマートフォン</a:t>
            </a:r>
            <a:r>
              <a:rPr kumimoji="1" lang="en-US" altLang="ja-JP" dirty="0"/>
              <a:t>)</a:t>
            </a:r>
            <a:endParaRPr kumimoji="1" lang="ja-JP" altLang="en-US" dirty="0"/>
          </a:p>
        </p:txBody>
      </p:sp>
      <p:sp>
        <p:nvSpPr>
          <p:cNvPr id="5" name="コンテンツ プレースホルダー 4"/>
          <p:cNvSpPr>
            <a:spLocks noGrp="1"/>
          </p:cNvSpPr>
          <p:nvPr>
            <p:ph idx="1"/>
          </p:nvPr>
        </p:nvSpPr>
        <p:spPr>
          <a:xfrm>
            <a:off x="1097280" y="1845734"/>
            <a:ext cx="10058400" cy="1061589"/>
          </a:xfrm>
        </p:spPr>
        <p:txBody>
          <a:bodyPr>
            <a:normAutofit/>
          </a:bodyPr>
          <a:lstStyle/>
          <a:p>
            <a:r>
              <a:rPr kumimoji="1" lang="ja-JP" altLang="en-US" sz="2800" dirty="0"/>
              <a:t>・車内監視機能で得た情報から、</a:t>
            </a:r>
            <a:r>
              <a:rPr kumimoji="1" lang="ja-JP" altLang="en-US" sz="2800" b="1" dirty="0"/>
              <a:t>二種類のアラート</a:t>
            </a:r>
            <a:r>
              <a:rPr kumimoji="1" lang="ja-JP" altLang="en-US" sz="2800" dirty="0"/>
              <a:t>を出す。</a:t>
            </a:r>
            <a:endParaRPr kumimoji="1" lang="en-US" altLang="ja-JP" sz="2800" dirty="0"/>
          </a:p>
          <a:p>
            <a:endParaRPr lang="en-US" altLang="ja-JP" sz="2800" dirty="0"/>
          </a:p>
          <a:p>
            <a:pPr marL="0" indent="0">
              <a:buNone/>
            </a:pPr>
            <a:endParaRPr kumimoji="1" lang="ja-JP" altLang="en-US" sz="2800" dirty="0"/>
          </a:p>
        </p:txBody>
      </p:sp>
      <p:graphicFrame>
        <p:nvGraphicFramePr>
          <p:cNvPr id="3" name="図表 2"/>
          <p:cNvGraphicFramePr/>
          <p:nvPr>
            <p:extLst>
              <p:ext uri="{D42A27DB-BD31-4B8C-83A1-F6EECF244321}">
                <p14:modId xmlns:p14="http://schemas.microsoft.com/office/powerpoint/2010/main" val="3262748465"/>
              </p:ext>
            </p:extLst>
          </p:nvPr>
        </p:nvGraphicFramePr>
        <p:xfrm>
          <a:off x="637177" y="2579077"/>
          <a:ext cx="10978606" cy="3593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テキスト ボックス 1">
            <a:extLst>
              <a:ext uri="{FF2B5EF4-FFF2-40B4-BE49-F238E27FC236}">
                <a16:creationId xmlns:a16="http://schemas.microsoft.com/office/drawing/2014/main" id="{BEFCD6CB-9FAB-44C6-88BB-88C65CCC260E}"/>
              </a:ext>
            </a:extLst>
          </p:cNvPr>
          <p:cNvSpPr txBox="1"/>
          <p:nvPr/>
        </p:nvSpPr>
        <p:spPr>
          <a:xfrm>
            <a:off x="242048" y="178229"/>
            <a:ext cx="2770094" cy="707886"/>
          </a:xfrm>
          <a:prstGeom prst="rect">
            <a:avLst/>
          </a:prstGeom>
          <a:noFill/>
        </p:spPr>
        <p:txBody>
          <a:bodyPr wrap="square" rtlCol="0">
            <a:spAutoFit/>
          </a:bodyPr>
          <a:lstStyle/>
          <a:p>
            <a:r>
              <a:rPr kumimoji="1" lang="ja-JP" altLang="en-US" sz="4000" b="1" u="sng" dirty="0">
                <a:latin typeface="メイリオ" panose="020B0604030504040204" pitchFamily="50" charset="-128"/>
                <a:ea typeface="メイリオ" panose="020B0604030504040204" pitchFamily="50" charset="-128"/>
              </a:rPr>
              <a:t>機能説明</a:t>
            </a:r>
          </a:p>
        </p:txBody>
      </p:sp>
    </p:spTree>
    <p:extLst>
      <p:ext uri="{BB962C8B-B14F-4D97-AF65-F5344CB8AC3E}">
        <p14:creationId xmlns:p14="http://schemas.microsoft.com/office/powerpoint/2010/main" val="191084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通知機能</a:t>
            </a:r>
            <a:r>
              <a:rPr kumimoji="1" lang="en-US" altLang="ja-JP" dirty="0"/>
              <a:t>(</a:t>
            </a:r>
            <a:r>
              <a:rPr kumimoji="1" lang="ja-JP" altLang="en-US" dirty="0"/>
              <a:t>車</a:t>
            </a:r>
            <a:r>
              <a:rPr kumimoji="1" lang="en-US" altLang="ja-JP" dirty="0"/>
              <a:t>)</a:t>
            </a:r>
            <a:endParaRPr kumimoji="1" lang="ja-JP" altLang="en-US" dirty="0"/>
          </a:p>
        </p:txBody>
      </p:sp>
      <p:sp>
        <p:nvSpPr>
          <p:cNvPr id="3" name="コンテンツ プレースホルダー 2"/>
          <p:cNvSpPr>
            <a:spLocks noGrp="1"/>
          </p:cNvSpPr>
          <p:nvPr>
            <p:ph idx="1"/>
          </p:nvPr>
        </p:nvSpPr>
        <p:spPr/>
        <p:txBody>
          <a:bodyPr vert="horz" lIns="0" tIns="45720" rIns="0" bIns="45720" rtlCol="0" anchor="t">
            <a:normAutofit/>
          </a:bodyPr>
          <a:lstStyle/>
          <a:p>
            <a:r>
              <a:rPr lang="ja-JP" altLang="en-US" sz="2400" dirty="0">
                <a:latin typeface="+mn-ea"/>
              </a:rPr>
              <a:t>車から音を出し、周囲に危険を知らせる。</a:t>
            </a:r>
            <a:endParaRPr kumimoji="1" lang="en-US" altLang="ja-JP" sz="2400" dirty="0">
              <a:latin typeface="+mn-ea"/>
            </a:endParaRPr>
          </a:p>
          <a:p>
            <a:r>
              <a:rPr lang="ja-JP" altLang="en-US" sz="2400" dirty="0">
                <a:latin typeface="+mn-ea"/>
              </a:rPr>
              <a:t>自動：</a:t>
            </a:r>
            <a:r>
              <a:rPr kumimoji="1" lang="ja-JP" altLang="en-US" sz="2400" dirty="0">
                <a:latin typeface="+mn-ea"/>
              </a:rPr>
              <a:t>緊急アラート</a:t>
            </a:r>
            <a:r>
              <a:rPr lang="ja-JP" altLang="en-US" sz="2400" dirty="0">
                <a:latin typeface="+mn-ea"/>
              </a:rPr>
              <a:t>発動から</a:t>
            </a:r>
            <a:r>
              <a:rPr lang="en-US" altLang="ja-JP" sz="2400" dirty="0">
                <a:latin typeface="+mn-ea"/>
              </a:rPr>
              <a:t>10</a:t>
            </a:r>
            <a:r>
              <a:rPr lang="ja-JP" altLang="en-US" sz="2400" dirty="0">
                <a:latin typeface="+mn-ea"/>
              </a:rPr>
              <a:t>分間以上経過しても状況が改善されない場合</a:t>
            </a:r>
            <a:endParaRPr lang="en-US" altLang="ja-JP" sz="2400" dirty="0">
              <a:latin typeface="+mn-ea"/>
              <a:cs typeface="Calibri"/>
            </a:endParaRPr>
          </a:p>
          <a:p>
            <a:r>
              <a:rPr lang="ja-JP" altLang="en-US" sz="2400" dirty="0">
                <a:latin typeface="+mn-ea"/>
              </a:rPr>
              <a:t>手動：車の所有者がアプリケーションを使用して作動させた場合</a:t>
            </a:r>
            <a:endParaRPr lang="en-US" altLang="ja-JP" sz="2400" dirty="0">
              <a:latin typeface="+mn-ea"/>
            </a:endParaRPr>
          </a:p>
          <a:p>
            <a:endParaRPr lang="en-US" altLang="ja-JP" dirty="0"/>
          </a:p>
          <a:p>
            <a:endParaRPr lang="en-US" altLang="ja-JP" dirty="0"/>
          </a:p>
          <a:p>
            <a:endParaRPr kumimoji="1" lang="ja-JP" altLang="en-US" dirty="0"/>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422" y="3219614"/>
            <a:ext cx="4314825" cy="2988991"/>
          </a:xfrm>
          <a:prstGeom prst="rect">
            <a:avLst/>
          </a:prstGeom>
        </p:spPr>
      </p:pic>
      <p:sp>
        <p:nvSpPr>
          <p:cNvPr id="9" name="ホームベース 8"/>
          <p:cNvSpPr/>
          <p:nvPr/>
        </p:nvSpPr>
        <p:spPr>
          <a:xfrm>
            <a:off x="5731919" y="4419826"/>
            <a:ext cx="943429" cy="63862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AutoShape 2" descr="data:image/png;base64,iVBORw0KGgoAAAANSUhEUgAAASwAAAEsCAYAAAB5fY51AAAgAElEQVR4Xu19efxNVff/8dCEzJUkCaWI4vOQBpX0UYY+MkZRKJSpUGaZhQplKJmHokEyVVRUn6ekT0UpyoMUaZAMkULP/r3e5+f4Xtcd9lr3nHPPvnftfwx3n73Xeq911tnDGnJZ0gQBQUAQMASBXIbQKWQKAoKAIGCJwRIlEAQEgcAj8M8//6jcuXPnEoMVeFEJgYKAIOAgIAZLdEEQEASMQUAMljGiEkIFAUHACIPl7F9FXIKAIJDeCBhhsNJbRMK9ICAIpNwZlterMK/HF5UUBASB+AiQVljxXtp4v8cnJzk9vKbb6/GTg5rMGo6A13KW8S3xw5LXThAQBMxBgLTCMoctoVQQEARSEYGoBouy/KT0TUUQhSdBQBDwBwFZYfmDs8wiCAgCLiAgBssFEGUIQUAQ8BYBiSX0Fl8ZPQURwEsDthCEG4s97hGJjB8dVTFYKfhCCUuCQKojIFvCVJew8CcIpBACYrBSSJjCiiCQ6giIwUp1CQt/gkAKISAGK4WEKawIAqmOgBisVJew8CcIpAACckuYAkIUFgSBdENAVljpJnHhVxAwGAExWAYLT0gXBNINATFY6SZx4VcQMBgBMVgGC09IFwTSDQExWOkmceFXEDAYATFYBgtPSBcE0g0BMVjpJnHhVxAwGIGTDBY3LYaJ/Ify6gXfXo9vIuZCsyCQKAKywkoUQXleEBAEfENADJZvUMtEgoAgkCgCaWuwvN6yeT1+ooKX5wUBExFIW4NlorCEZkEg3REQg5XuGiD8CwIGISAGyyBhCamCQLojIAYr3TVA+BcEDEJADJZBwhJSBYF0R0AMVrprgPAvCBiEgBgsg4QlpAoC6Y5A2obmpLvghX9BwEQEZIVlotSEZkEgTREQg5Wmghe2BQETERCDZaLUhGZBIE0RkDOsNBW8sC0ImIiArLBMlJrQLAikKQJisNJU8MK2IGAiAmKwTJSa0CwIpCkCYrDSVPDCtiBgIgJisEyUmtAsCKQpAmKw0lTwwrYgYCICYrBMlJrQLAikKQJisNJU8MK2IGAiAmKwTJSa0CwIpCkCYrDSVPDCtiBgIgJisEyUmtAsCKQpAmKw0lTwwrYgYCICYrBMlJrQLAikKQJaBiu0inGa4iRsCwKCQAAQ0DJYAaBTSBAEBAFBwBKDJUogCAgCxiCQNIMVus2ULacx+pKShHqhf17rd7qOnzSDlZKaL0wJAoKApwiIwfIUXhlcEBAE3ERAy2CZuGR2EyQZK7URMFG/ZUuY2jop3AkCgkAKIKC1wkoBPoUFQUAQSAEEtAyWF0vmFMBOWBAEBAGfEdAyWD7TJNMJAoKAIBARATFYohiCgCBgDAJisIwRlRAqCAgCYrBEBwQBQcAYBMRgGSMqIVQQEATEYIkOCAKCgDEIiMEyRlRCqCAgCIjBEh0QBAQBYxAQg2WMqIRQQUAQEIMlOiAICALGICAGyxhRCaGCgCAgBkt0QBAQBIxBQAyWMaISQgUBQUAMluiAICAIGIOAlsGS9DLGyFMIFQRSGgEtg5XSCAhzNgKvvvqq6tGjh/XDDz/Y/86VK5ellEo6OhdddJH11FNPWU2bNhVdTbo0kk+AKEHyZZB0Cvbs2aOuvPJKa+fOnUmnJRIBJUuWtL744guraNGioq+BlJB/RCVNAbxOou8fhObPtG3bNlW1alVr3759J1ZX+EsQVligo1ChQtbnn39ulSlTxhN99eLIw2v9TtfxPVEA81/h9OJg79696vLLL7d+/vnnQDJevHhxa9OmTVbhwoVFXwMpIf+IEgXwD+vAzoSvddmyZa3t27cHksbSpUuDNtHVQErHX6K0lMDEJbO/MJo/W7Vq1VROTk4gGalWrZqVk5OjpascBkzUby9oDsUuqFtOz5SAozjyTPIQyMrKUkuWLEkeATFmzsrKspYsWSK6Gkjp+EuUKIG/eAdyNnxNH3zwQev5558PJH0dOnQAbaKrgZSOv0RpKYHXy09/WZbZIiEwYMAANXz48ECCM2DAAGv48OFauhpIBgJGlMnvs9FKcPDgQZU/f/5cJgsgKLr87LPP2qusILZnn33WevDBB43W1SDg+vvvv6siRYoYjaOxxP/xxx+qQYMG1lVXXWV1797dKl26tLG8BEGZFy5cqJo0aRIEUk6hYeHChVaTJk1Evkzp7N69W02aNMmaPn26tWLFCqtChQrGYmks4QsWLFAtWrSwRXjOOedYbdq0sR599FF4Q1u5c+c2li+mTib8WHZ2tqpZs2bC43gxQHZ2tlWzZk2RKRHcP//8U+FcEqFNO3bssJ++8847rXnz5lmnnXaakXgaSfRff/2lrrnmGmvdunUnifDss8/G1sHq0qWLVapUKSN5I+qka923bNmiypUr59p4bg60ZcsWq1y5ciJPTVAPHTqk5s6da40aNeoU37rTTjvNWrt2rVW1alUj8XSNaD/PkRYtWqSaNWtmHTt2LKIIscrq2LGjbbhKlCjhGo+a+mJkt127dtne7vv37w8U/QUKFLC++eYbkaOGVGColi5dao0cOdLasGFD1NCqVq1aWbNnzzZyJ2Lky1yzZk2FbUK8dsEFF1i4En/44YetggULGslrPB7d+h0Hsk4AdFBiCMHbhRdeaAc+m35Y7JacIo2DxQLOpgYPHmx99tln1j///BNzurx589qrrEqVKhn3ThhH8Jo1a+ztIKVhxfXQQw9Z7du3t84//3zjeKbwyu2L844aNWpYX375JXcIT56rXLmy9fHHH1t58+YVuR1H2NnN4M9Vq1ZZQ4cOtXQ+4KECwg5kypQpxmFqFMEQ0D333GO98MIL5JcD+Z2mTJmCFZdRPJMZZT4AbG+++Wbr/fffZ47gzWM33nijhZdSLlJOxXfHjh32Nv7gwYMk8PEuYJW1detWq3jx4ka9D0YRu3XrVlWlShXrwIED5ARzSASH5XKxYsWM4pmkiczOzhe7adOm6tVXX2WO4s1jTZs2RXJB8bULgTf0vLh9+/Zq6tSp5PcBw40YMcLq37+/Ue+DUcQ+9thjCstfThs/fjzOsozil8NnIs907dpVTZgwwR4iKBlHu3btak2YMEHkFkWw3377rapevXrMy5Josrz44ovtPGMmpO1xjLQxirB//347yRyWsbFaJOHg8B2rK9OWv4kYH86zI0aMUP379+c86tkzJq4CPAMjysCtW7e23Rg4H5r58+dbLVu2NMYOGEPo66+/rho3bmz973//I+tDnz594JNiDK9kBl16YNq0aer+++93aTT6MOEfm9BzRz/dZuiUJ/eJ9evX2xcmf/31F5kQnFu+/fbbxpwRxn2Jg6IoDRo0UMuWLSML5KyzzrJXZYn6YwUFBzIAhAeWLVtmhzsFqUHmDRo0iKunQaLZb1qOHj1qR30ghIna8H58+OGHJxxJg67nRigCnBqRdfLIkSMnLXt1zllat25tzZ07NyqfsQSEeMWvvvrK+ve//31SKEPQhUpVWqf/p59+qsBrkNqnn34K/E/IL/RKP1VuDo8dO6bWr1+PVY5VpUoV1jv53nvvqZtuuoklOpN2IKwXmYVKAg89/fTTCn5U1Hb66adbK1eutG666SayEuDFwEE9hImbqr59+1qVK1cmj0OlOZn9f/jhB1WqVKlkknDK3Cg7lqphVtAx8Ddo0CDrtddesypWrAiHTpKOhRpwnPHCyZbacMYLOkz4AATOYIWvXhA3WKtWLWvNmjVUOVi4PcFzHEEgwh0K4ASN/utf/7IDR1G7D//PGZPMgM8P4EufJ08en2f9vxvJSCtmhF/lyZOH9BL7zgBjwu3btysEJU+bNs06fPjwiRGQ9TUrK4vF78yZM1W7du1Y1Y7efPNNq27duqx5GeyzHwk8gV999ZVtOI4ePaotCEfxOXmUHIM5efJk1alTp1O2oHC4q1+/vtWvXz/riiuuOOVlMn3Lcs4556jdu3ezFcrNB5GFY/fu3YHXUQrPP/30k53q5bnnnrN+++23Ux6FoyzCbM4880wy3/jIIt3Sjz/+SCHJ7ov4wnnz5pHnJE+U4AOBJ/Dxxx9X2I5RG8JxEGZywQUXkHlEEClWZ19//fWJacO//jisbNSokb1lTKWtYsWKFVUo31Tc3eyPLdLXX39Nlp+bNLg1FkKfnnnmGfiU2QYl0o0oYjixwoXBql27NovvLl26qIkTJ5LJLlGihP2+BN2xmgUKGQ3mA0eOHLGva+HcRm2JfDFeeeUVhe2fjgsFFA99kYsrIyPDeI/szMxMhWvuILQ6dergDDLQOhoPpwMHDqgXX3zRjvfbtWtXvO7277ipXbZsGYvvdevW2R9b7EiobcGCBVaLFi1Y81Ln4vYPNHHYDl599dXWoUOHyPzhK3XLLbdonTWFn5vdfPPNdlAppSEXFw7n8QVF2mbKs0Hq26pVK4VYzSBkbEjko5NsTKFTSPWC3QHS41DwxLHDRx99hGy6ZD3CmS98q/A8peHDe9dddyFOlzwnZZ5E+waauAkTJiiEZlAbtoOoYszJqrhx40ZVoUIF6pR2f5xpIakgZ17WhB481LNnT/swOAitZ8+eyJYZaB2NhdPgwYMVUr5wGnK5TZw4kcX7uHHjFNKGUxsqbMONJ4jbQlZojp/+R5gLW4J33303Lu7h5wHIOvrss8+yhP3www/b7gzUBh8ahDk0b96cNS91Pq/6jx49WvXu3dur4UnjjhkzxurVq1cg8OToPsLJypQpY+3Zs4fENzpjxY6zrgIFCkTkPxY9v/zyi4KrQrQEl9GIwU04bimD7KirrQwcgZGlFPIA9v7nnXfeSVe+OuPBcLzxxhva28HQMZHEDjeSnJLtlSpVsvM25cuXTxtTHX787jNv3jyFrVgQGramd999t9F4DhkyxF5lUbaEDvbIx85Nh1S7dm2l87EPl3Pnzp2tSZMmBRbzwBK2fPlyBfcBaitZsqR9u8fJMIp4xTvuuIM6pd0fNzNdunQJLJ66TK1cudJe2Qahwem3Tp06RmP6/fffq4yMjIguDPEwvuGGG+w4vzPOOIOMAbdsG1aE27ZtI88Xjxe3ficR5ucqi3s9e++99yJfNYkvB8yGDRuqxYsXk7HF8hsexkHc+1OZycnJUdddd92JMCjq8270xxYfxRJwcBwaluPG2MkYo3PnzrbvFbXBxSEnJydiuE68dxFFRbBbQO44atu4cWNgS4Fpv9jxAKKCEqs/bjquv/56C3FklAZFf+WVV3Bbp82XMz4c+pCOl+M0iZzx48eP98ylwU/skSQRip7sYhQFCxa03VnKli0bV5Z+4HM8CiAuLZH09csvv7RdDXSzKUCP0bCNhJ8fUuxQIyuACVZoCGymNviLdevWjcUrdS5q/0AShZg2pH6lujNAyXHLceGFF5L5evHFF+2zGx3fq3CQsQW97LLLyEp1fCtpH8zWq1ePTDNV2Dr94S0Nh81ff/1Vp7tnfeDlji/9Oeeck3RcFi9erPAhRIpt6hklDAeKQuCoAWer1Fa+fHkLgdFnnXUWGQdufrOGDRtaixcvJs9H5Y3TP5BEcasQ44uCg0aOWwF3O4jio9nZ2SwcYRwQbIxYMvibDRw40MrMzDzpzMKP1UOo4iBVSdmyZe1g2GQ24IK0QBxZukE3cIcv3vDhw+0891j1zJw5EwV7WbJeunSpuv3228mkIYAfOs0pJPv555/b2TeoH+EgVypigR8JdTdfrO7du6tx48aRhYvbmMGDB5N5QtjEueeeayfz10lZE0oYJ17ReX7gwIFq2LBhJ4bDuQ08+3v16mUbrkjxZG7iHA3gjIwMhQytyWw4qP7ss8/IskyUZmz9cB752GOPWe+88471999/nxgSq2iEr5x++ulkunDMgZTEP/30E5lERFE88cQT5DnhVlGtWjVr8+bNpDnxDuDsLIjnh2QQSJwzO9eoUUPBRYDa3nvvPVYqmTfffFPVrVs37nThxqxQoUL2cr106dJkHGO5UGAeBMHCcN16662srWZcZmJ0qF+/vlq+fHkiQyT8LG6Ily9fTsY1kYlxUI2PHhLhhWZQCB3zpZdeQigWiy7uhxjbwm+//ZY151133WWHBjlN54OMPojYCOKtNwuERJQi3rO//fab7WlOPUM588wzrX379rGi3J1bHB1hhtKfyF5/xowZdiqQeM3ZKsLVgPNljzd+pN/btWunZsyYwXnUtWeAzYwZM3zRz+++++5EYHIsZ0voB2piYovGOVP6+OOPFT5Eoas2XcAQ3nPZZZeR8ZgzZ45dGi+06eh58+bNbUdo6mG/Lj/cfmQAuBPpPvfRRx/ZQqUGb+Iq/sMPPzyJH53tE7aD1157rb1Soja81O3atSNhCJpwpoDzNt0cX6FbRcRHOi+LDn9UntC/f//+CjdTyWxI3zNy5EgStpHojYXRr7/+ah89TJ8+PeoHMvzlhmPyBx98YF133XVk2rAtRJm6TZs2kaEdO3YscrGR58StL84kI7VYhuvSSy+1L7D8+kjqAkIGQHdgbr/p06er++67j/w4tk9jxowh84OvK1Z00bYAICSSYPPly2c7qHK2g0hFDLcN3Wtuhwb8ibAZrwtqPPPMM6pbt25kGbj5gNdX65988olq0qTJiQSNFNqxYpkzZw5Z147LT40ePZoynd0XW2SEzXBWPCVKlFDxMkWE63iBAgVst5Jy5cqx+CQzqPlAoIgBzZ06dVKTJ0/WJP//ur388susOD64MyBKnfoFwioQh7KcW6xevXopxMlxGvxqOF93ylwvv/yywpbAzxb+wiRyVqRDN0K/8NHYsGEDOWwmkVxrcMzFNp96c3f++efbtFKck53VZcuWLRW2d9FatNxcQSoAwgp+1lGERPtcf/316j//+Q9pGKTj+OSTT5AtgWyAuQYSt3sDBw4kz4dbKPhdcdwGsO3FdoTzlaUAmp2dreCukcwGPm+44QYyvhSadcNXIq2wuXF+3Js7BCbjvbj22mvJmDz11FMKmS90zq5C8Rs5ciQy65Lno8iA2jdQxID4IkWKqL1795K+esiWiKtbTh4qXOFj6asTnBoqcISNcJRnzZo1Cge31Ia5582b50sw8ObNmxXOMJLZIM9LL73UVf0MP886ePCgKleunJ2KKF4Lf9mxwn7//fdZ9LVp00bNmjUr3pSn/D5q1Ch4vpPnREWd2rVrW3BgdZqO8WrZsiUO3snzkRkjPBCXGK8OdiPRiHJeMD7UhvJG7733XlxewsfduXOnuvLKK8npP5D6AylDKAeSDo59+/ZVjz/+OJVFnJXZubb8KCv+448/Klylwy8tGS1//vy4xmelt6bSO3ToUAWfK2rDiger5JIlS5L1bsGCBQrGgPqRzMrKwjkWeT5EjiDX+++//05aZeFsd+PGjeT5qFhS+geKGHwJUCFHR5ChTCLJ34QJE07womtksfWBsQv98uiAh5u6d955h4zd4cOH7XMTjlOmn8ns9uzZYxvynTt36sDheh9k3IDzZtGiRckYU4nBahLOlYid1Fl1hI6PQhIPPPAAmUZ8EMAjVc8vuugiO1yJGh6EYwikP6LeTuJ2Gh8tTrYIqhx0+0cFW/el151Ip9/UqVNV+/btdbqe1AeR8J07dyYrzqRJkxQyO1IVp3///ghIJc8Hx0QoTqwbyUjM4yp97dq1vnkeY6uEg+FkFaM4Xp+PtcUPx09Hj7OyshRu4KgNK55FixaxzhTLly+vsIqkNNxMQw+oZ7XAAHUHXn31Vcp0dl/QWL58ebKukyfSfCBQBqtfv34KB31olK8dHPk4VUY6duyoENBKaaALtyf169cnC3HWrFmqTZs2lOnsvljO43aQ+mUlT3T8ASg4zmgwJ9WYc+cMfQ6rUMTveX254My5aNEihQpI1IYEk7i5O/fcc7V1wTGg3HMseOE3adJEez6HJyQSRMFWaoNBbtSoEXk+6jy6/QNDCAgODyPQYQKrj//+979WmTJlIvIS6wvLuZHE+RXS3nC+Ovfff79C4UxqQyEDBOH69QKDvsaNGytUI05Ga9y4MSohu6qb8VIKw6Eznq9SJCy44WDPP/+86tChAxlebrzs/Pnz7XMzakN+f6RP8lP3YtHoqlJQwQjtj302zpOoLg3wT0FAKicNSWjRUN0VHZL1bdmyhRyagRcG50LwHqY2P674w2l68MEHFQK7k9ESycnPoReyufvuuy2UuaI2lO967LHHyO8RwnTgOkKN6GjWrBlyvpHnQ+YG5DmLaQxy5TplRR20lMlkxqkC1e3/xx9/2OcmOFSkNBgBhLjkzZuXxMvevXtV4cKFKVPZfVFCadWqVaS58BxuakArXDYojXMjSRk/Wt9hw4YppLvxu+HDMWTIEJYRSITWWA7EscbFJdHq1avJ+oBCEaiyRE0YiTxx+OhRVzzcm99EaiQmIo9oz5KB9oIIjIncUHihqcty7o2dzhcnEq+hX3+dA11njNWrVyvQSr2RRLaGFStW+C4n7pbFDf3AuWLHjh195RkGBKt1qgc6Vty4fYtW3SYaHtwV9xlnnGEntsyTJw8Jn3379tm55ZFjjNKQTwu7nkipjijjuNWXxLRbk0YaZ8eOHeqSSy4hxddhHG5c12uvvaZwVkJtTz75pPXII4+QccONJJbX1MbdclDnCTe+yLKJbBR+tPDtOPLqN2zYkIxxorRWqlRJ4RCd0pAlBKmQdIuehuLcrFkzO5NprBbpqOK7776zLr74YhI+qKKOLShuGSkNURlwrC5UqBBpPsocOn1ZoTmUFYUOEaF9uAVMEQw8evRoMpjcAF/uy0QtRODk9X7rrbeQE4vMHxX/8P5cj/xE58XzMAA1atTwneeuXbsq5IGiNm7cIzcrxurVq61atWqR8eG4b+DYBMc0559//inzeWkPoslAm2kvicPYOIfCdTa16a54wunnepzD27xKlSrauDn8ZGZmKpRsQtM94Mf5FZxM3Q5R0cEY5angXZ8Mt4bvv//euuiii8gY6/AVq8/s2bMVqi5RG/fmbubMmapt27ba0zl6g1TNbdu2JePDiZuFRz+2kdQVnTZTxI5kponja3fn1gTkCo+TpA7nB3ChKFWqFBm3cuXKKdwuUhq8oTEfJ1kcZZ5IfZG7CdudZDSk3UnGmQnS/iA32pEjR7TZhhGBU+aCBQvIOrFq1SqFSxxq4wYlh/pi6X40QRvceIKSLpkEsperLK5T5ZtvvmnVrVuXxAeEgKIT8G6mrCCQ9x03NBRHQUcZzzzzTEXJf4XnIiUlpCp3Iv0LFy5sB6L72bAF2bt3L1mebtCIhH64uaNmu0VoT05ODplmJNdD8DVFB8EnojMmTpxInu+5555TDzzwABkq7AwyMzPJ85En0nhAmwgvjRXoDE/1ofsFyM7OPqWiiA6tN9xwg4J/E6VBuXAASb0RQtrnYsWKUaay+8I36IUXXogqIx0+yZOGPFChQgVFdTNJZD48i2v7TZs2aeslnnETh4oVKyqEJOnqH+ZHSbLdu3eTaMZzqIUJfhHHGMtohdPSokUL1orulVdeUfDjojaE9HBqfVLn0elPBllnUE4fbg01GJCqVauS+EAQMpb+OI+iNITIIK0M1edr06ZNtmJGaqHKGK6Y3GopFJ5i9a1Vq5bCAa8fzeGd69fkFo1169ZVWLVTG1bPCBam+EehEAk87HFm5zQHh2gGE/8PjLDqocyF8XWLrYTzHq0ylJsfCl28SS+67qCcfoMGDVJwGKQ2TnAm8rijnBY85CmNG+O2du1aez7q0l/3QoHCA6XvnXfeqXAD5mfjrh7corFLly5q4sSJ5OHCLwp0XuZDhw7ZztLU6AfoEnYWlGy3oAcZMOJ5u0di/Omnn7YeeuihQNgK14jQEVAsLeAaLDialihRgsQHvNwhOPiz6DTHxQCFIyhJ2xxMon3Z4m07uFktdXjS6dOjRw+7SAPV0OqMHa2Pn2l0ItEwePBgu9QXpUGOuM2lrvThG4WPILLlUho3umP9+vV2XixqAx6IeqCu6Kjz6PQnveg6A3L7cGu2oTBlJB+RWHTEqgkY67l69eqh3DgZM+5SPNmR8qNGjVJ9+vSJCkk8g8vRBRRo6N27NxljzlyRntFNmxz+7MqVK606deqQ6b7xxhsVMlNQGgq6otDp2WefTZoPCStx80xtyPIwZMgQ0lzUOXT7B4IIENuhQweFFQW1cVZYkc4OdObF9fVLL71Exszx76G+4Mk2WNybWx0so/VB6mBuOfhE5nWeRTZQbEupDQ6+t912G1k3br75ZrVq1SrSdEjkh/PXIkWKkObjZvTl5n8jMaXZmcSw5pikbs626YEHHlDI4EhtVIOF+XArE37YqTNvqMGibIF1i6aG05Bsg8VdGepgGa0P100lkTlDn0XIFsp/UbfBCLFp1qwZ+X1q3ry5QsUnSvPbYMEV4rnnniPzRuFJt28giACxnGR6eI5qsPCM3yssqkezI7xkGyyUpIIvGMWRUlfxQvs5K8/TTz/dThpYrVq1pOklN8bUcWCmfMiAAedig2OwQNcvv/yC816yiDp27GhNmTIlaTI5SVfI1Hv0ADeOy0+DhayUixYtIguO68X/+uuvW3fccQd5PrdEhHzniNY/cOCAW0PGHCeZoUgOYYkaLCpQsQxWtCMEjsECXfD7QkYKaguCwWIFP1MZpfT3+5YQW8Lt27dTSLS4pZ24W6vZs2db9957b9IMFjy/kV+dmrOJBGpIZzhgwmmTE0nAnTP8udB0yZQzR04ANF5CZAEN3RLqzMk1WNwzLL8TKsaSZdJehnCiuAZr27ZtUdMjR2Oc6//CNVgffPCBgksEtXldrj2UnkhbGVy7I+VPqGMjlQdKf7yIiJ2klE+jjK/TF1WvcVZJPcPinr3dcsstChXEdRsMWqlSpaz169eTS75xDdaAAQOQojsQtiIuEdQ9uS7w4f249eE4nu4wWPB0h+MoRTG5/i8bNmywq+VQWxBuZ6pUqaKoEQFUPp1VBfaU3w8AABkUSURBVFa969ati6uT1PEp/bnxdn66NaDILQKSqSFiyDqKhIPUBrcG1G4UP6wQ5LgJ7pCWpnr16qeAGcvQ4jfkj4e3MKWhuCj8X3QVxaHh559/VsWLF6dMZfdFhZ1Zs2Yl9QXmhqqQmbUsuAVYb731VlL55aaGhuNoRkYGiXZuUj2nihKyaVCMCNdx1Ag/LL9WVo5ic2sScpfi9erVU2+88Yb2e4VVAA4sEd5ALXgBLBFnRk2/y80fr82URsd7771X4SzNj4ZcVLNnzya99G7Txb384RxNIETsmmuusXUqXgs920J2CKQtphY45aYFR7RD9+7dkyoXB5+oRPhtsMJvZ3QOH8HEvHnzrFatWpHBbN26tZo7d248PTnp97x581qbN29mlScvXbq0inbIHy3gFQn0MF8yz3T69OmjRo0adQIHXbmQgD3eGV71o0aNIsuSM1e0Z26//Xa1dOlS8pB//vknOSie617jBIhT39EVK1Yo1Ag48fJHqJITifFowc9kkFx4IKnKEUr/+++/bxfvpDZuYGbPnj0Vaq7pNudFxblX5cqVybhxQjCQGwqHq6HZN6lKqstftH7jx49XqEvnRxs/fjxq4JGxdZO2ypUrK2pQPDeHF9wMKlSoQK6kxC31tXDhQtW0aVPSuS2wxS1m8+bNkyqXuCssN5VAZ6yvvvrKTp5GbSgy+vjjj5PBHDt2rOrRowd1OqToYCUMvO+++9T06dO15nOMI9LTImzjpptuIvOnNZFGJ24BTo2hT+kyf/58q2XLlknjdc+ePbYBgYMlpeEy5osvviDTvX37dlW2bFntSkqOXnDdDKZNm6buv/9+Cmt23+XLl7MqnZMn0niADLLGmKwuqNuHK/S///6b9DxyYs+cOZPMx0svvWRfX1MbihR07dqVPN9TTz2lkImA0qCgY8eOTer5AXflS+HT6cutosyZK9Iz69ats8+UqJlhuZWque4uTg556mp7+PDhCi4K1IZsEtWrVyfrPHUenf6BIAKEctPT1qlTx1q5cqU2H46QUXkXeYWoZzIPPfSQ9fTTT2vP5wjhjTfeUMj2ENp05uYGXOsIX6dPrOSDOs9T+qC+3+WXX07GljJHrL7cYqrcVT53vqlTp1rt27cn49StWzcF3z5Kg46iFkHZsmXJ81Hm0e0bCCJALCo/wz0BSktp8N1BFlBqoQYYSORop7a6detiW0jGbcuWLXYOLmqYC2K/du3addJ81C8rlcfQ/khJAr8fHCp72RK50HCLrvBzTZ0PCubG5U3r1q3JOsF1oXAyQ1D1gBO3WKBAAQtJMqkpnNySiTMOKzSHCpAu0RgXV/7wBkdNOoozJ15oHJIWK1aMrDAFCxa0MzdQGgpLfvPNN+Sbu6NHjyrkMaJW3gVt3IN+Cl/R+iIfPc5ofvzxRzeGizoGHBrBZ9GiRclydIuwqlWrKjgiUxoCtvHB1K0qE/oOcW6qQRsny+6xY8fsaAvQSmmOVz01lQ1lDkpfbeXwyliFEsv5AkBhcPVfunRpLV5C+ahRo4aCgYzUon1dCxYsaBei4CyRW7RooRYsWECRj913zJgxVq9evbT4Iw8e54GDBw/aK1+vi1HgsBtnJfnz508KnzDMWHFTfeXOO+88O/6R88HMyMhQcDiltNy5c1uHDx8mfzAPHDig4L8FY0dp2MHAOTsZZdcivpcU4r3uG+7zozsfMjbeeOONZEXn1CaEIeNWY544caJCiSZqq127tn07mQx/LO6XmcojQqVQxShPnjxkOVLnitSfewnDLcUGHywUJqHeSOJWcevWrWSMEG2Bj8Lvv/9Ogot6RkwanNGZxLjXq6wpU6YopLKgtilTpiCfFokXzMF1bRgxYoTVv39/8nyIKURYxT///ENi8ayzzrI2bNhglStXjjwnaaIonTklzqnzZmVlWUuWLEkKf6C1VatWCk7I1MYNDOYUbQVtXJy4bkNwg5g2bVrS5BIuD21CvDZWIIxbCZd7c/fuu++qW265hXRmBjobNmxoLV68OBcVE+7FwnHjavXo0cOTw/d4fIRng9U9jNZ5+Z2xwrNaxqMpdGxK30g0wf8KH5IdO3bokHxSH27QMzcLbe/eva3Ro0drv7cOsUuWLFEwdtQ2fPhwa8CAAeT5qPPo9g8MISAY0eRIko9Dd6dSjc4BPHfZCsc97NGp1Y25hTPBY/v27RWupaktIyPDPktIxraQm/pHl0fIGtkAklXogJtgsWjRovb5VfHixcnvUadOndTkyZN1ITrR78UXX7Tuuusu8nxjxoxRvXr1Is/HTf1MnkjzATLjmuOyu3Fu7nCTgZs7aoFTEOlU+qUSjIDVK6+8kowfN5kfgqfxNa9VqxZ5Tipv4f0nT56sOnXqlOgwMZ/Hy9upUyffeQNRjRo1UkhHTW3wq1uyZAnr3I0TAoTsDLjlo5YTA1/cLS9SC1WpUiUpcokkD9cISXRZ7hB33XXXKeT1prT8+fPbN0wVKlQg89OmTRuFSi3UBg/08C1apDEcXJw/EaGPVDNUfyyMjeyU8+fPJ29FqbyF9+dm4aTMG56/3i19ikcD/OOweqW6t2BcFFzt0qULWedQF7NYsWLks0y48MBPsWDBguQ5r7rqKoW4VErDyvfgwYNWvnz5yPNR5qH0DQwhDtHcLRM3/zklrU3o2U39+vXtrysaJScR+nNTtsCFA2lMSpYs6avc1qxZY4eseNmw3b3mmmt85Qv8cMNV4F6ATKwcWXDzxjtZGqhy2L17t53q+tdffyVFdiBbyPbt232XSSz+AkUMCOXeFPbr188aOXIkmR+EniAb6LFjx0h6gC8kSoxzzi+wLbz99tvJc4JAbM0Qz0g1kiTmwjpv27ZNwWHWywZDjBTJfvKF1S7cBFCMN1KLdbnATZeNeZxLDOrlBc75hg4dStZxhKHVrFnTOnr0KEmE0NGlS5eS5yNNQuwcKGJA+0cffWSnmdEF1zmcRwbR1atXk/mBQx0cI3EGRlVabhku3BYiTAf5y6kNjqtIj3vJJZeQeaXO5fQHvaho42XD1sNvp9HwKs8UA8LNEQVH3Kuvvto+rKe2t99+28rMzCTLnZv2GeXphw0bRp6Pyhelf6CIAeFwcEOamd9++43CB8p2W3v27GHdonHPsRLJkDl48GCFqHtKwwvVqlUrpNNhbUUoc4X35VyG6M4HI7x//37fdRH1Ih999FGyrkXKU6bLK9IU48yM6otXpEgR28hxYvratm2rUDcxWotmqIN2Qwj6fVeSeILFYStWPNSQheOrM+vaa68l88T1csbhOZSIE/+2detW26VC5/AdZ1c4Mxs6dKhVqVIlMn/xMNf5/dJLL1UIgfKiIbh68+bNSeFr3759CqulSZMmWTt37jzBXqzV1j333GPNmTOHRS/XRSQzM9OOduBEApQvX15RQ3Ly5ctnX2RVrFiRxafbesIKfnabCGe88Bshbl7tkSNHWv369dMG2JkXjoMwPrrbUIduJNjDV6hJkybkmzvM3a5dO+QwjworXBmuv/56CysxhK6cdtpp2ry5LavwVShl+xSPliAU20D2jmnTplkwXrEcSPPkyWO9++67rFAwFJ3Ax9i5raNgiFV13759yfJHaS8Eluv4M4bKCa5CuJEM0g1hIFdYIIqbJ8i5ueMc3HJSGINWbrpaPBurKEDlypXhSGnB14dabCCegeD8DsVHGArOz5xzQ8o44c7AzhioLD1s2DCUUCe/jJT5dfv+8ssv9vbpySefjLhVxIcDBouazsiRN56PliAwlgHjlLPDnEiL3KRJE62VYyhGQTxw1zJYfvnDhIKFWymkYsGKh/JlwM0dtmjnnXceWflDA5MpXz6sgpB6hVutODxOD9fPKMYAnyvO8l/3xZR+kRFw9N3ZKsKhNXTFlUga5969e6vRo0eToae4F4S/rx06dFDPP/88eU4UHunTpw/5PSJPRHwgcASBfhQ6hd+PTjGAUOOCvy9btoyVf3rjxo32ch23VZSGOZ944gnrkUceOYFluLNotK0v/j87O1vhfALhPogTw6F6oUKFAikXCi6p0hfHBQiKRqZOnCUiwoETHoV8aBdffLH9caN8hIEjMnxMnDiRrBM671G0jzM3A4rXco8KQjJWVmDWmZf7ZeAGQiONCgKhkVecssICzU5hS85+H/PiHAwpZLirNK+VRMa3kJZFIRUMN4VzpBTZOrjCQRWH7XXq1CEbLPgY4mjBOZsN1+toeo6PJ3wMOTsVHZ4S6RM4g+Uww725QyELrMw4ZwxcfxXQjJVdgwYNyEqViPDkWTMQwOoKhSo49Q7hsAt95vio6ZZoCzdcidxIei2RpL9g0VZylAyQoYBj2Y7lLMI8qKtE5C/HF4ma5AxCQsYIVJKWcyevVda88ZEHDccNyBRKbShFN3bsWNZ7mpmZqeBsSm3U23bq+In0ZwGRyISUZzmB0BjfKYNEmcvZjt59990WJ40xkuytXr3aqlGjhueYUg0xFQfp7y4CDz/8sEKRWGrDdhAxlk6JLYrcY3184x15BKmsVzhmnr9cVCGF9h8xYoTq378/eQg4IsKHhOPe8M4779hnWZzWqFEja9GiRTamFOXizCXPmIEA6m3CQRhRGKe8fHFKxePiCR9BTj51ePGjZie1Ia/9rl27ArtTCLTBysnJsYM2qYUtIaScnByrWrVqZP7g3IcqMdRyY5gTToVwCrziiivI81IVK9n9xSDrSYBbygujJ5IjrF69egpHFNQWGm4WRBkH+sX666+/7NS1nMDk7t27W+PGjdM+xwoVDqdKs6MYrVu3Rp26QONKVWLpT0Mg1JcL2SAira6cEaNtzxAaA/8vTnkt5NtC5Aa1ijpoevnll63mzZsHTn9ZoTnJsLhcZzv4vMA7uHDhwmTwEYCNZXy0tCORlvZIl4tQG6Sh5ZR8or0S0tsUBBYvXqxQpg1nUZQSYkgjNHnyZLLuApdJkyapzp07kyFKJGUSeTLmA9qA+GGsIs2BXD4IZ6AI2/lqvfbaa1bjxo21eQzFMLwKcDR8ke0UZwXw/wqtauMHXkyZy2M+I4C8WwjnQUEHBPXHy72GKti46eYcafz9998KN9Z4ntoQ2rZ8+XLW+0Kdi9s/0MSBqUQKeTrVbTjgfPPNNwpxbtE833GDgxvFnj17snK7c2iSZ8xBINIHC0cccAKF2wDOWKO1unXr2n59nEujL7/80i6YytkOIoaybdu2gbYJJOKStWoYOHCgQoBsaIt3NYu+WP2sXbuWnSIjUmUT+HnddtttdsAupwiFOa/cyZQmS/am4hWPbmeriKISoaE6iE1Fod7atWuT3k1nPq4LBfJtwbs9KEHo0fDTBiWZCos4PwQFU2OwwHTfvn2R8E6bz1CgEISNarm4pcQNIDKhIk0trps58WTxlDja715j7/X4XL51nzOVfsT6wfsdqWNQKBfHHkgnBGdPTqQG4h5x9vrDDz/oQneiH7KOOP6HnJUdeULmA6wXmTlXQo9Vr15dwaFNp4WuvhAXhWIBnBJgmAtFMXB4D2fUW2+91VdDpcOrX31QyAA3SDoJByk0FShQALdSCP42Rhcp/On0heFCum1kSEBV8YYNG7KwmDNnjoJbAufDvnDhQjuvmw69yewTeAIdcLjFKfA80mt06NCBxSsOTLFMT2byvGQqCOY+fPiw7ZsWnnFUZ1uuQzscfY9nQWCd2+jMYUIfxBwmomfVqlVTsc7GomGA20E4i/q5a+DKg/UScydL5LmffvrJ9slCxDz1RUHBhw8++IAVQJoIzany7BdffGEbLC+ak8gPDrfpdCYYD0vqNhdpiuBkzWmJxCty5kvkGZLBooKYCGGRnm3Xrp2dDZKz5EUNwaysLBK/btNv6nixMqO6xRM3o6Zb85s8DlIUIeEj0hRRG6pJwwXi6quvNuLdMIJIRwgI1cGBdzw/lkhCQ2klrLKCkG6YqlTJ7r9u3Tr7MNfLFrSS6F7y6vbYqMSD94KTDQKrsuzsbGPsgDGEQshwisPBN5Ls6TZn+4hbPnyBGjVqZBTPunx62U8MlpfoJj42dh4zZsxgDTR37lyrdevWxrwTxhDqSGPBggWqRYsWLOHAoS4nJ8c4nlnMuvhQuMGiniHqkCIrLB2UTu3z7bff2rm29u/fTx4AueLhec8pU0eezKUHjHt5kU0BBSpQ2pzakI0U+/WgO8dR+fK6v5crLMf4icHiSXHWrFl23OChQ4fsASgfEzg/Dxw40CgbYBSxjkjHjRuncLOhe/iOQGgEJWNlxgmG5qlS6jzlpcFyUBKDxdMXHLgjFdLYsWNtx0/dcywknMRHn1NJmkepO08ZabBQOw4uDuHZFMK/Lgg3eOSRR6yOHTsatex1R7TujSIGyz0svRxp7dq1dmYIOKHGSxbQvn17a+rUqca9/8YR7AjcyUYaaQkMQ9W1a1erW7duYqhceEPEYLkAoo9DwG8O2z0EUCOsLPwdQa4txDCa6PcW0WAl299KR7bIWZWRkWHXeXNawYIF7VQvMFRlypQx1hjr8O9nHzFYfqKd2FzOuwuveWyzUTNz8eLF1pEjR04MjNqX8+bNM/L9MILoaAZ0yJAhatCgQXZgMoSAQOfy5csbwVNiaunv02Kw/MXb7dlWr15tV5xesWIFQsxsf0Q/iqW4zYd9qRBtUBNWWfv371fIR4UD+AoVKoih8kJDLMsSg+URsD4Pu2bNGoWiFriAMrUcnbzkPiuNidOJwTJRaqlJs5EGy4TVH0VdvOAndMxEx0+2wUqU/kiy4IyJZzCWV/mivB4ftHP41tVlr+gPpdlIg6ULoPRzB4FkGyx3uJBRUgEBMVipIEWPeQg1WBRPagpZ4jhKQSt9+7pisLxcZqaDaLzAz6QtIYwg0stUqVLFNzcbLzBPB11NNo+uGKxkMyHze4uAH1tCyYflrQxTZXQxWKkiSQ/58MNgyZbQQwEaPrQcuhsuQL/JF4PlN+IyXzQEZIUluhEXAUmRHBci6eATAmKwfALa5Gl27typkKLn6NGjnrCBcJHvvvvOKlmypOijJwinzqCiIKkjS085mTBhgho6dKi1e/duV+dB3UgUp+3atetJuii3eK7CnDKDicFKGVEKI4JA6iMgBiv1ZSwcCgIpgwDJYMkyPWXkLowIAkYiQDJYRnIoRAsCgkDKICAGK2VEKYwIAqmPgBis1JexcCgIpAwCYrBSRpTCiCCQ+giIwUp9GQuHgkDKICAGK2VEKYwIAqmPgBis1JexcCgIpAwCviVMSxnEhBFBQBBIGgKywkoa9DKxICAIUBEwui4hlVnpLwgIAmYjICsss+Un1AsCaYWAGKwAiNuLGE03i1BEgiiVxtdVAa/q7jnzy/iRJSEpknU1VPoJAoJAoBCQFVagxCHECAKCQCwEXDFYXmxp0klsXuCXSls2r/FJJ10znVdXDJbpIAj9goAgYAYCYrDMkJNQKQikLQJy6J62ohfGBQGzEZAVltnyE+oFgbRCQAxWWolbmBUEzEZADJbZ8hPqBYG0QkAMVlqJW5gVBMxGQAyW2fIT6gWBtEKAZLC8cOBLK7SFWUFAEEgIAZLBSmgmeVgQEAQEgQQREIOVIIDyuCAgCPiHgBgs/7CWmQQBQSBBBMRgJQigPC4ICAL+ISAGyz+sZSZBQBBIEAExWAkCKI8LAoKAfwiIwfIPa5lJEBAEEkRA6hImCKA8LggIAv4hICss/7CWmQQBQSBBBKQuYYIAyuOCgCDgHwKywvIPa5lJEBAEEkRADFaCALrxuBcxmlKEIrZkOJhL3cD4mKJH7ty5XbUrkiLZDSsjYwgCgoDvCLhqCX2nXiYUBASBtELAFYPFWV6nFcpxmPUCP9kSxt++uL11EZ32HgFXDJb3ZMoMgoAgIAhYlhgs0QJBQBAINAJy6B5o8QhxgoAgEA0BWWGJbggCgoAxCIjBMkZUQqggIAiIwRIdEAQEAWMQEINljKiEUEFAEBCDJTogCAgCxiBAMlheODgag5QQKggIAklHgGSwkk6tECAICAJpjYAYrLQWvzAvCJiFgBgss+Ql1AoCaY2AGKy0Fr8wLwiYhYAYLLPkJdQKAmmNgBistBa/MC8ImIWAGCyz5CXUCgJpjYDUJUxr8QvzgoBZCMgKyyx5CbWCQFojIHUJ01r8wrwgYBYCssIyS15CrSCQ1giIwQqA+L2I0ZQiFLEFy8Fc6hLGxxQ93C7uISmSA2CkhARBQBCgIyArLDpm8oQgIAgkCQFXDBZneZ0kfgM5rRf4yZYw/vbF7a1LIJUrxYhyxWClGCbCjiAgCAQUATFYARWMkCUICAL/HwE5dBdNEAQEASMRkBWWkWITogWB9ERADFZ6yl24FgSMREAMlpFiE6IFgfREQAxWespduBYEjERADJaRYhOiBYH0RIBksLxwcExP2IVrQUAQ4CBAMlicCeQZQUAQEATcQkAMlltIyjiCgCDgOQJisDyHWCYQBAQBtxAQg+UWkjKOICAIeI6AGCzPIZYJBAFBwC0EkmKwOLeNnGfcAknGEQQEgWAgkBSDFQzWhQpBQBAwDYG4VXNkZWOaSIVeQSB1EZAVVurKVjgTBFIOgf8H5OvQwutgj7o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5" name="グループ化 4"/>
          <p:cNvGrpSpPr/>
          <p:nvPr/>
        </p:nvGrpSpPr>
        <p:grpSpPr>
          <a:xfrm>
            <a:off x="6975392" y="3317831"/>
            <a:ext cx="4329430" cy="2895966"/>
            <a:chOff x="6895873" y="3424046"/>
            <a:chExt cx="4329430" cy="2895966"/>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36405" b="22135"/>
            <a:stretch/>
          </p:blipFill>
          <p:spPr>
            <a:xfrm>
              <a:off x="6895873" y="3424046"/>
              <a:ext cx="4329430" cy="2895966"/>
            </a:xfrm>
            <a:prstGeom prst="rect">
              <a:avLst/>
            </a:prstGeom>
          </p:spPr>
        </p:pic>
        <p:pic>
          <p:nvPicPr>
            <p:cNvPr id="6" name="図 5"/>
            <p:cNvPicPr>
              <a:picLocks noChangeAspect="1"/>
            </p:cNvPicPr>
            <p:nvPr/>
          </p:nvPicPr>
          <p:blipFill rotWithShape="1">
            <a:blip r:embed="rId4"/>
            <a:srcRect l="302" t="725" r="71180" b="58829"/>
            <a:stretch/>
          </p:blipFill>
          <p:spPr>
            <a:xfrm rot="15267683">
              <a:off x="8943592" y="3693185"/>
              <a:ext cx="974728" cy="864000"/>
            </a:xfrm>
            <a:prstGeom prst="rect">
              <a:avLst/>
            </a:prstGeom>
          </p:spPr>
        </p:pic>
        <p:pic>
          <p:nvPicPr>
            <p:cNvPr id="11" name="図 10"/>
            <p:cNvPicPr>
              <a:picLocks noChangeAspect="1"/>
            </p:cNvPicPr>
            <p:nvPr/>
          </p:nvPicPr>
          <p:blipFill rotWithShape="1">
            <a:blip r:embed="rId4"/>
            <a:srcRect l="302" t="725" r="71180" b="58829"/>
            <a:stretch/>
          </p:blipFill>
          <p:spPr>
            <a:xfrm rot="13535311">
              <a:off x="8396822" y="3987825"/>
              <a:ext cx="974728" cy="864000"/>
            </a:xfrm>
            <a:prstGeom prst="rect">
              <a:avLst/>
            </a:prstGeom>
          </p:spPr>
        </p:pic>
      </p:grpSp>
      <p:sp>
        <p:nvSpPr>
          <p:cNvPr id="12" name="テキスト ボックス 11">
            <a:extLst>
              <a:ext uri="{FF2B5EF4-FFF2-40B4-BE49-F238E27FC236}">
                <a16:creationId xmlns:a16="http://schemas.microsoft.com/office/drawing/2014/main" id="{5A54CC7C-3FD6-4695-B779-695832BA6B4C}"/>
              </a:ext>
            </a:extLst>
          </p:cNvPr>
          <p:cNvSpPr txBox="1"/>
          <p:nvPr/>
        </p:nvSpPr>
        <p:spPr>
          <a:xfrm>
            <a:off x="307975" y="173909"/>
            <a:ext cx="2326341" cy="984885"/>
          </a:xfrm>
          <a:prstGeom prst="rect">
            <a:avLst/>
          </a:prstGeom>
          <a:noFill/>
        </p:spPr>
        <p:txBody>
          <a:bodyPr wrap="square" rtlCol="0">
            <a:spAutoFit/>
          </a:bodyPr>
          <a:lstStyle/>
          <a:p>
            <a:r>
              <a:rPr kumimoji="1" lang="ja-JP" altLang="en-US" sz="4000" b="1" u="sng" dirty="0">
                <a:latin typeface="メイリオ" panose="020B0604030504040204" pitchFamily="50" charset="-128"/>
                <a:ea typeface="メイリオ" panose="020B0604030504040204" pitchFamily="50" charset="-128"/>
              </a:rPr>
              <a:t>機能説明</a:t>
            </a:r>
          </a:p>
          <a:p>
            <a:endParaRPr kumimoji="1" lang="ja-JP" altLang="en-US" dirty="0"/>
          </a:p>
        </p:txBody>
      </p:sp>
    </p:spTree>
    <p:extLst>
      <p:ext uri="{BB962C8B-B14F-4D97-AF65-F5344CB8AC3E}">
        <p14:creationId xmlns:p14="http://schemas.microsoft.com/office/powerpoint/2010/main" val="1883491503"/>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1002</TotalTime>
  <Words>674</Words>
  <Application>Microsoft Office PowerPoint</Application>
  <PresentationFormat>ワイド画面</PresentationFormat>
  <Paragraphs>100</Paragraphs>
  <Slides>11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11</vt:i4>
      </vt:variant>
    </vt:vector>
  </HeadingPairs>
  <TitlesOfParts>
    <vt:vector size="21" baseType="lpstr">
      <vt:lpstr>ＭＳ Ｐゴシック</vt:lpstr>
      <vt:lpstr>メイリオ</vt:lpstr>
      <vt:lpstr>メイリオ</vt:lpstr>
      <vt:lpstr>游ゴシック</vt:lpstr>
      <vt:lpstr>游ゴシック Light</vt:lpstr>
      <vt:lpstr>Arial</vt:lpstr>
      <vt:lpstr>Calibri</vt:lpstr>
      <vt:lpstr>Calibri Light</vt:lpstr>
      <vt:lpstr>レトロスペクト</vt:lpstr>
      <vt:lpstr>Office テーマ</vt:lpstr>
      <vt:lpstr>車内熱中症監視システム</vt:lpstr>
      <vt:lpstr>目次</vt:lpstr>
      <vt:lpstr>現状</vt:lpstr>
      <vt:lpstr>課題</vt:lpstr>
      <vt:lpstr> 「車内熱中症監視システム」について</vt:lpstr>
      <vt:lpstr>商品機能</vt:lpstr>
      <vt:lpstr>車内監視機能</vt:lpstr>
      <vt:lpstr>通知機能(スマートフォン)</vt:lpstr>
      <vt:lpstr>通知機能(車)</vt:lpstr>
      <vt:lpstr>アプリケーション機能</vt:lpstr>
      <vt:lpstr>参考資料</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滝沢　亮介</dc:creator>
  <cp:lastModifiedBy>村山 修</cp:lastModifiedBy>
  <cp:revision>167</cp:revision>
  <dcterms:created xsi:type="dcterms:W3CDTF">2022-08-29T07:33:14Z</dcterms:created>
  <dcterms:modified xsi:type="dcterms:W3CDTF">2023-01-25T15:32:28Z</dcterms:modified>
</cp:coreProperties>
</file>