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9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79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03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70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97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49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23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17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6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113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533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986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178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216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9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683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7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65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90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45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76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10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38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4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6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77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7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81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00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A6195A-F08A-4982-8545-927543925E38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D50166-1546-4E5E-811F-603B63A4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64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85324" y="4353324"/>
            <a:ext cx="8417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中学生のための家庭学習管理アプリ</a:t>
            </a:r>
            <a:endParaRPr kumimoji="1" lang="en-US" altLang="ja-JP" sz="4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 </a:t>
            </a:r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小学生や高校生も可 </a:t>
            </a:r>
            <a:r>
              <a:rPr kumimoji="1" lang="en-US" altLang="ja-JP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977339" y="1102030"/>
            <a:ext cx="2954847" cy="2638697"/>
            <a:chOff x="2838793" y="1018903"/>
            <a:chExt cx="2954847" cy="2638697"/>
          </a:xfrm>
        </p:grpSpPr>
        <p:sp>
          <p:nvSpPr>
            <p:cNvPr id="6" name="角丸四角形 5"/>
            <p:cNvSpPr/>
            <p:nvPr/>
          </p:nvSpPr>
          <p:spPr>
            <a:xfrm>
              <a:off x="2926079" y="1018903"/>
              <a:ext cx="2638697" cy="2638697"/>
            </a:xfrm>
            <a:prstGeom prst="roundRect">
              <a:avLst>
                <a:gd name="adj" fmla="val 9736"/>
              </a:avLst>
            </a:prstGeom>
            <a:solidFill>
              <a:srgbClr val="FF7C8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20700000">
              <a:off x="2838793" y="1264300"/>
              <a:ext cx="2730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200" b="1" dirty="0" smtClean="0">
                  <a:solidFill>
                    <a:srgbClr val="FFFF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スタ</a:t>
              </a:r>
              <a:endParaRPr kumimoji="1" lang="ja-JP" altLang="en-US" sz="7200" b="1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20700000">
              <a:off x="3559774" y="2079825"/>
              <a:ext cx="22338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200" b="1" dirty="0" smtClean="0">
                  <a:solidFill>
                    <a:srgbClr val="FFFF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アプ</a:t>
              </a:r>
              <a:endParaRPr kumimoji="1" lang="ja-JP" altLang="en-US" sz="7200" b="1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6482754" y="1449405"/>
            <a:ext cx="45704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「スタアプ」とは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　①スタディー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勉強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②スタート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開始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アプ　①アプリ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②アップ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向上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このアプリによって学力が向上し、学習の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取り組み開始が円滑になるように企画し</a:t>
            </a:r>
            <a:r>
              <a:rPr kumimoji="1" lang="ja-JP" altLang="en-US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した。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515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6834" y="809896"/>
            <a:ext cx="4854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３．機能３ チェック機能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01784" y="1554480"/>
            <a:ext cx="101759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保護者がアプリを連携することで、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(1)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アプリに記録したデータを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共有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学習時間、教科、ノート、テストの点数など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(2)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保護者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からの評価をデジタルスタンプで伝達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「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Excellent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」「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Good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」「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Nice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」など、保護者による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スタンプにより、本人は肯定感を得ることができる。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学校がアプリを連携することで、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(1)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家庭学習の時間を一元管理でき、教師の負担軽減へ。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(2)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同級生の学習時間を知ることができ、学習意欲の向上へ。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86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6834" y="809896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．最後に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01784" y="1554480"/>
            <a:ext cx="1017596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学習時間を延ばし、スマホの時間を減らす</a:t>
            </a:r>
            <a:endParaRPr kumimoji="1" lang="en-US" altLang="ja-JP" sz="28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これがわが家の最大のテーマになりつつあります。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そのためには、スマホによって学習が管理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履歴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されることが有効ではないかと考えました。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また、学習教材を指定してアプリと連携するのではなく、ノートを指定してアプリと連携することで、学習の自由度が増し、自分にとって必要な学習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個別最適化学習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を担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保できたらとも考え、今回の提案になります。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「学習の可視化」により、学習の達成感が得られ、それが学習への関心の高まりにつながることを期待しています。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96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6834" y="809896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１．はじめに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01784" y="1554480"/>
            <a:ext cx="101759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中学生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の娘をもつ親として喫緊の悩みは、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3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「いかに家庭学習を定着させ、学力を伸ばすか」</a:t>
            </a:r>
            <a:endParaRPr kumimoji="1" lang="en-US" altLang="ja-JP" sz="34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しかし、どう取り組んでも家庭学習が習慣化されない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その原因を探った結果、改善できるアプリや学習ツールが開発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できるのではないかと考えました。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大好きな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スマホと、大嫌いな勉強結びつけることで、アプリをストレスなく使用でき、勉強との距離を縮められればと願っています。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91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6834" y="809896"/>
            <a:ext cx="6364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２．なぜ家庭学習が続かないのか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01784" y="1554480"/>
            <a:ext cx="1017596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原因１　生活の中のルーティンになっていない。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嫌いな勉強だからこそ「はじめの一歩」が踏み出せな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い。そして、始めようとしても、何から手を出せば</a:t>
            </a:r>
            <a:r>
              <a:rPr kumimoji="1"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いか決められない。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原因２　達成感が得られない。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勉強は成果が出るまで時間がかかる。勉強をしたこと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とその成果がつながっている実感が得られづらい。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原因３　誰も見ていないから。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「自分で管理する」といえども、嫌いな勉強に前向き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になれるはずがない。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495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6834" y="809896"/>
            <a:ext cx="6090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３．機能１ スケジューラー機能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01784" y="1554480"/>
            <a:ext cx="10175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(1)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アラーム機能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〇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あらかじめ設定した時刻になるとアラームが起動し、学習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を始めるきっかけを与えてくれる。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〇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毎日の学習時刻の履歴から、曜日ごとの生活リズムを集計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し、最適化された学習スタイルを提案してくれる。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(2)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はじめの一歩機能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〇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アプリを起動すると、前回のノートが表示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ノート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履歴に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ついては後述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され、学習の継続性が保たれる。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〇テスト機能により、前回の学習の復習が容易に行える。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19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6834" y="809896"/>
            <a:ext cx="6090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３．機能１ スケジューラー機能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01784" y="1554480"/>
            <a:ext cx="101759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(3)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学習環境保全機能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〇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アプリを起動するとスマホは学習モードになる。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①メールや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LINE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などの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の通知は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OFF</a:t>
            </a: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→他者からの干渉を防ぎ、学習に集中させる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②電話は連続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回まではメッセージ返答。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回目に</a:t>
            </a:r>
            <a:r>
              <a:rPr kumimoji="1"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つな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がる。→三顧の礼機能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③アプリ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起動中は、本アプリ以外のアプリは起動する</a:t>
            </a:r>
            <a:r>
              <a:rPr kumimoji="1" lang="ja-JP" altLang="en-US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とができない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。→スマホ機能による誘惑をブロック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④緊急地震速報やエリアメールなどは通知される。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→とはいえ、命に係わる情報は保証される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96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6834" y="809896"/>
            <a:ext cx="4854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３．機能２ 学習管理機能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01784" y="1554480"/>
            <a:ext cx="101759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(1)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学習時間の記録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①学習開始をタップ。→開始時刻が記録される。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②教科をタップ。→アプリ側の教科設定は時間履歴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ノート側の教科設定は検索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③教科を変更したらタップ。→そこまでの学習時間を記録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④学習終了をタップ。→そこまでの学習時間を記録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これにより、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週ごと、月ごと、設定期間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テスト前など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B.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教科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ごと、類型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文系など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ごと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の学習時間が集計され、棒グラフによって可視化される。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11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6834" y="809896"/>
            <a:ext cx="4854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３．機能２ 学習管理機能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01784" y="1554480"/>
            <a:ext cx="10175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(2)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専用ノートの活用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459" y="2031533"/>
            <a:ext cx="7296809" cy="38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3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6834" y="809896"/>
            <a:ext cx="4854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３．機能２ 学習管理機能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01784" y="1554480"/>
            <a:ext cx="1017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(2)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専用ノートの活用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74" y="2077700"/>
            <a:ext cx="5328557" cy="395223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50080" y="2077700"/>
            <a:ext cx="49105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ノートをアプリ内画像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保存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により、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①検索機能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・教科ごと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・学習日</a:t>
            </a:r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画像保存日</a:t>
            </a:r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ごと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・テストページのみ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②テスト機能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・右上の□を塗りテスト設定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・行頭の□を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■</a:t>
            </a:r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そのまま表示する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□</a:t>
            </a:r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非表示になり白紙化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となり、テストページになる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4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6834" y="809896"/>
            <a:ext cx="4854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３．機能２ 学習管理機能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01784" y="1554480"/>
            <a:ext cx="10175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(3)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テスト機能の記録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テストページを検索し実施すると、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① テストを実施した日付、回数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ストップウォッチが起動し、テストに費やした時間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③ 自己採点結果が入力でき、点数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が記録され、テストページごとの学習履歴が確認できる。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②と③については、折れ線グラフで表示されるため、学習の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継続による成長、成果を実感することができる。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299747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121</TotalTime>
  <Words>1195</Words>
  <Application>Microsoft Office PowerPoint</Application>
  <PresentationFormat>ワイド画面</PresentationFormat>
  <Paragraphs>107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2" baseType="lpstr">
      <vt:lpstr>HGS創英角ﾎﾟｯﾌﾟ体</vt:lpstr>
      <vt:lpstr>HG丸ｺﾞｼｯｸM-PRO</vt:lpstr>
      <vt:lpstr>ＭＳ Ｐゴシック</vt:lpstr>
      <vt:lpstr>ＭＳ Ｐ明朝</vt:lpstr>
      <vt:lpstr>Arial</vt:lpstr>
      <vt:lpstr>Calibri</vt:lpstr>
      <vt:lpstr>Calibri Light</vt:lpstr>
      <vt:lpstr>Garamond</vt:lpstr>
      <vt:lpstr>Wingdings 2</vt:lpstr>
      <vt:lpstr>HDOfficeLightV0</vt:lpstr>
      <vt:lpstr>オーガニック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MPC-yjy01</dc:creator>
  <cp:lastModifiedBy>MPC-yjy01</cp:lastModifiedBy>
  <cp:revision>16</cp:revision>
  <dcterms:created xsi:type="dcterms:W3CDTF">2022-08-02T00:17:55Z</dcterms:created>
  <dcterms:modified xsi:type="dcterms:W3CDTF">2022-08-02T02:19:17Z</dcterms:modified>
</cp:coreProperties>
</file>