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71" r:id="rId4"/>
    <p:sldId id="272" r:id="rId5"/>
    <p:sldId id="270" r:id="rId6"/>
    <p:sldId id="258" r:id="rId7"/>
    <p:sldId id="274" r:id="rId8"/>
    <p:sldId id="275" r:id="rId9"/>
    <p:sldId id="259" r:id="rId10"/>
    <p:sldId id="276" r:id="rId11"/>
    <p:sldId id="277" r:id="rId12"/>
    <p:sldId id="260" r:id="rId13"/>
    <p:sldId id="278" r:id="rId14"/>
    <p:sldId id="262" r:id="rId1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片山 実紀" initials="片山" lastIdx="2" clrIdx="0">
    <p:extLst>
      <p:ext uri="{19B8F6BF-5375-455C-9EA6-DF929625EA0E}">
        <p15:presenceInfo xmlns:p15="http://schemas.microsoft.com/office/powerpoint/2012/main" userId="73fa3be22af8ae5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3F2F"/>
    <a:srgbClr val="FFFF99"/>
    <a:srgbClr val="B53F30"/>
    <a:srgbClr val="CC0000"/>
    <a:srgbClr val="C00025"/>
    <a:srgbClr val="A50021"/>
    <a:srgbClr val="99FF99"/>
    <a:srgbClr val="89D8FF"/>
    <a:srgbClr val="007635"/>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72" d="100"/>
          <a:sy n="72"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E79494-E944-4634-B885-114B83905CB1}"/>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9636DC6-A232-4397-857C-17FDD86BC1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EB7294C-4C83-471B-9D9A-2EC6C0390C85}"/>
              </a:ext>
            </a:extLst>
          </p:cNvPr>
          <p:cNvSpPr>
            <a:spLocks noGrp="1"/>
          </p:cNvSpPr>
          <p:nvPr>
            <p:ph type="dt" sz="half" idx="10"/>
          </p:nvPr>
        </p:nvSpPr>
        <p:spPr/>
        <p:txBody>
          <a:bodyPr/>
          <a:lstStyle/>
          <a:p>
            <a:fld id="{3EFE17FB-53F4-4682-924D-E3E071963C9B}" type="datetimeFigureOut">
              <a:rPr kumimoji="1" lang="ja-JP" altLang="en-US" smtClean="0"/>
              <a:t>2021/9/30</a:t>
            </a:fld>
            <a:endParaRPr kumimoji="1" lang="ja-JP" altLang="en-US"/>
          </a:p>
        </p:txBody>
      </p:sp>
      <p:sp>
        <p:nvSpPr>
          <p:cNvPr id="5" name="フッター プレースホルダー 4">
            <a:extLst>
              <a:ext uri="{FF2B5EF4-FFF2-40B4-BE49-F238E27FC236}">
                <a16:creationId xmlns:a16="http://schemas.microsoft.com/office/drawing/2014/main" id="{125DCF79-2439-49E2-9AD2-E3EE449167B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A439D49-1D1E-4826-BC90-94A9F2285A65}"/>
              </a:ext>
            </a:extLst>
          </p:cNvPr>
          <p:cNvSpPr>
            <a:spLocks noGrp="1"/>
          </p:cNvSpPr>
          <p:nvPr>
            <p:ph type="sldNum" sz="quarter" idx="12"/>
          </p:nvPr>
        </p:nvSpPr>
        <p:spPr/>
        <p:txBody>
          <a:bodyPr/>
          <a:lstStyle/>
          <a:p>
            <a:fld id="{F909FA94-1D3A-4823-AB3B-E24B8F3091CF}" type="slidenum">
              <a:rPr kumimoji="1" lang="ja-JP" altLang="en-US" smtClean="0"/>
              <a:t>‹#›</a:t>
            </a:fld>
            <a:endParaRPr kumimoji="1" lang="ja-JP" altLang="en-US"/>
          </a:p>
        </p:txBody>
      </p:sp>
    </p:spTree>
    <p:extLst>
      <p:ext uri="{BB962C8B-B14F-4D97-AF65-F5344CB8AC3E}">
        <p14:creationId xmlns:p14="http://schemas.microsoft.com/office/powerpoint/2010/main" val="58662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4E39BC-D83E-4D79-AE27-19DC4DB90F2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8A9831B-D4E8-4116-B60A-776EBB9E2B0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19C5D8C-0F88-40D7-9D31-59C32D37029F}"/>
              </a:ext>
            </a:extLst>
          </p:cNvPr>
          <p:cNvSpPr>
            <a:spLocks noGrp="1"/>
          </p:cNvSpPr>
          <p:nvPr>
            <p:ph type="dt" sz="half" idx="10"/>
          </p:nvPr>
        </p:nvSpPr>
        <p:spPr/>
        <p:txBody>
          <a:bodyPr/>
          <a:lstStyle/>
          <a:p>
            <a:fld id="{3EFE17FB-53F4-4682-924D-E3E071963C9B}" type="datetimeFigureOut">
              <a:rPr kumimoji="1" lang="ja-JP" altLang="en-US" smtClean="0"/>
              <a:t>2021/9/30</a:t>
            </a:fld>
            <a:endParaRPr kumimoji="1" lang="ja-JP" altLang="en-US"/>
          </a:p>
        </p:txBody>
      </p:sp>
      <p:sp>
        <p:nvSpPr>
          <p:cNvPr id="5" name="フッター プレースホルダー 4">
            <a:extLst>
              <a:ext uri="{FF2B5EF4-FFF2-40B4-BE49-F238E27FC236}">
                <a16:creationId xmlns:a16="http://schemas.microsoft.com/office/drawing/2014/main" id="{456E4B8F-D1D8-4DA8-A4A3-FC39F5F8616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FCF6D76-7506-4B5D-AF24-E2974A8090C2}"/>
              </a:ext>
            </a:extLst>
          </p:cNvPr>
          <p:cNvSpPr>
            <a:spLocks noGrp="1"/>
          </p:cNvSpPr>
          <p:nvPr>
            <p:ph type="sldNum" sz="quarter" idx="12"/>
          </p:nvPr>
        </p:nvSpPr>
        <p:spPr/>
        <p:txBody>
          <a:bodyPr/>
          <a:lstStyle/>
          <a:p>
            <a:fld id="{F909FA94-1D3A-4823-AB3B-E24B8F3091CF}" type="slidenum">
              <a:rPr kumimoji="1" lang="ja-JP" altLang="en-US" smtClean="0"/>
              <a:t>‹#›</a:t>
            </a:fld>
            <a:endParaRPr kumimoji="1" lang="ja-JP" altLang="en-US"/>
          </a:p>
        </p:txBody>
      </p:sp>
    </p:spTree>
    <p:extLst>
      <p:ext uri="{BB962C8B-B14F-4D97-AF65-F5344CB8AC3E}">
        <p14:creationId xmlns:p14="http://schemas.microsoft.com/office/powerpoint/2010/main" val="298574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88DECBF-17BD-4D96-BAFA-7E0A6C3AA16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59EF45A-D342-4501-A6FD-CD76F678DF00}"/>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FAC4F76-5A2D-4A48-9EBC-195788588C5C}"/>
              </a:ext>
            </a:extLst>
          </p:cNvPr>
          <p:cNvSpPr>
            <a:spLocks noGrp="1"/>
          </p:cNvSpPr>
          <p:nvPr>
            <p:ph type="dt" sz="half" idx="10"/>
          </p:nvPr>
        </p:nvSpPr>
        <p:spPr/>
        <p:txBody>
          <a:bodyPr/>
          <a:lstStyle/>
          <a:p>
            <a:fld id="{3EFE17FB-53F4-4682-924D-E3E071963C9B}" type="datetimeFigureOut">
              <a:rPr kumimoji="1" lang="ja-JP" altLang="en-US" smtClean="0"/>
              <a:t>2021/9/30</a:t>
            </a:fld>
            <a:endParaRPr kumimoji="1" lang="ja-JP" altLang="en-US"/>
          </a:p>
        </p:txBody>
      </p:sp>
      <p:sp>
        <p:nvSpPr>
          <p:cNvPr id="5" name="フッター プレースホルダー 4">
            <a:extLst>
              <a:ext uri="{FF2B5EF4-FFF2-40B4-BE49-F238E27FC236}">
                <a16:creationId xmlns:a16="http://schemas.microsoft.com/office/drawing/2014/main" id="{57C378DF-E90B-4775-A97E-468D9DDF41C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EB015BB-02C2-4466-9724-385F368F3BF8}"/>
              </a:ext>
            </a:extLst>
          </p:cNvPr>
          <p:cNvSpPr>
            <a:spLocks noGrp="1"/>
          </p:cNvSpPr>
          <p:nvPr>
            <p:ph type="sldNum" sz="quarter" idx="12"/>
          </p:nvPr>
        </p:nvSpPr>
        <p:spPr/>
        <p:txBody>
          <a:bodyPr/>
          <a:lstStyle/>
          <a:p>
            <a:fld id="{F909FA94-1D3A-4823-AB3B-E24B8F3091CF}" type="slidenum">
              <a:rPr kumimoji="1" lang="ja-JP" altLang="en-US" smtClean="0"/>
              <a:t>‹#›</a:t>
            </a:fld>
            <a:endParaRPr kumimoji="1" lang="ja-JP" altLang="en-US"/>
          </a:p>
        </p:txBody>
      </p:sp>
    </p:spTree>
    <p:extLst>
      <p:ext uri="{BB962C8B-B14F-4D97-AF65-F5344CB8AC3E}">
        <p14:creationId xmlns:p14="http://schemas.microsoft.com/office/powerpoint/2010/main" val="1751715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57ED39-4B6E-4343-9C3A-8150BC5243E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7B2F099-DAB6-4880-A32C-C31BB6ABA0B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B7AA254-2604-4F63-8D88-1DBE647AF3AE}"/>
              </a:ext>
            </a:extLst>
          </p:cNvPr>
          <p:cNvSpPr>
            <a:spLocks noGrp="1"/>
          </p:cNvSpPr>
          <p:nvPr>
            <p:ph type="dt" sz="half" idx="10"/>
          </p:nvPr>
        </p:nvSpPr>
        <p:spPr/>
        <p:txBody>
          <a:bodyPr/>
          <a:lstStyle/>
          <a:p>
            <a:fld id="{3EFE17FB-53F4-4682-924D-E3E071963C9B}" type="datetimeFigureOut">
              <a:rPr kumimoji="1" lang="ja-JP" altLang="en-US" smtClean="0"/>
              <a:t>2021/9/30</a:t>
            </a:fld>
            <a:endParaRPr kumimoji="1" lang="ja-JP" altLang="en-US"/>
          </a:p>
        </p:txBody>
      </p:sp>
      <p:sp>
        <p:nvSpPr>
          <p:cNvPr id="5" name="フッター プレースホルダー 4">
            <a:extLst>
              <a:ext uri="{FF2B5EF4-FFF2-40B4-BE49-F238E27FC236}">
                <a16:creationId xmlns:a16="http://schemas.microsoft.com/office/drawing/2014/main" id="{CEE11C06-44C1-4F7E-8F6B-961903B63A5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E960CBC-957F-447E-9CC2-0171A93F4AF4}"/>
              </a:ext>
            </a:extLst>
          </p:cNvPr>
          <p:cNvSpPr>
            <a:spLocks noGrp="1"/>
          </p:cNvSpPr>
          <p:nvPr>
            <p:ph type="sldNum" sz="quarter" idx="12"/>
          </p:nvPr>
        </p:nvSpPr>
        <p:spPr/>
        <p:txBody>
          <a:bodyPr/>
          <a:lstStyle/>
          <a:p>
            <a:fld id="{F909FA94-1D3A-4823-AB3B-E24B8F3091CF}" type="slidenum">
              <a:rPr kumimoji="1" lang="ja-JP" altLang="en-US" smtClean="0"/>
              <a:t>‹#›</a:t>
            </a:fld>
            <a:endParaRPr kumimoji="1" lang="ja-JP" altLang="en-US"/>
          </a:p>
        </p:txBody>
      </p:sp>
    </p:spTree>
    <p:extLst>
      <p:ext uri="{BB962C8B-B14F-4D97-AF65-F5344CB8AC3E}">
        <p14:creationId xmlns:p14="http://schemas.microsoft.com/office/powerpoint/2010/main" val="4120530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565B60-0CE2-4649-B97C-FB341322314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A5922F0-38D4-4697-9017-F1287B4A4F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9B8E6D4-409B-494A-AF40-31A5C4F31065}"/>
              </a:ext>
            </a:extLst>
          </p:cNvPr>
          <p:cNvSpPr>
            <a:spLocks noGrp="1"/>
          </p:cNvSpPr>
          <p:nvPr>
            <p:ph type="dt" sz="half" idx="10"/>
          </p:nvPr>
        </p:nvSpPr>
        <p:spPr/>
        <p:txBody>
          <a:bodyPr/>
          <a:lstStyle/>
          <a:p>
            <a:fld id="{3EFE17FB-53F4-4682-924D-E3E071963C9B}" type="datetimeFigureOut">
              <a:rPr kumimoji="1" lang="ja-JP" altLang="en-US" smtClean="0"/>
              <a:t>2021/9/30</a:t>
            </a:fld>
            <a:endParaRPr kumimoji="1" lang="ja-JP" altLang="en-US"/>
          </a:p>
        </p:txBody>
      </p:sp>
      <p:sp>
        <p:nvSpPr>
          <p:cNvPr id="5" name="フッター プレースホルダー 4">
            <a:extLst>
              <a:ext uri="{FF2B5EF4-FFF2-40B4-BE49-F238E27FC236}">
                <a16:creationId xmlns:a16="http://schemas.microsoft.com/office/drawing/2014/main" id="{80E0EB8F-3C11-4888-920B-CEDE174762B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708201A-435C-4B83-9909-4AD19FBE559D}"/>
              </a:ext>
            </a:extLst>
          </p:cNvPr>
          <p:cNvSpPr>
            <a:spLocks noGrp="1"/>
          </p:cNvSpPr>
          <p:nvPr>
            <p:ph type="sldNum" sz="quarter" idx="12"/>
          </p:nvPr>
        </p:nvSpPr>
        <p:spPr/>
        <p:txBody>
          <a:bodyPr/>
          <a:lstStyle/>
          <a:p>
            <a:fld id="{F909FA94-1D3A-4823-AB3B-E24B8F3091CF}" type="slidenum">
              <a:rPr kumimoji="1" lang="ja-JP" altLang="en-US" smtClean="0"/>
              <a:t>‹#›</a:t>
            </a:fld>
            <a:endParaRPr kumimoji="1" lang="ja-JP" altLang="en-US"/>
          </a:p>
        </p:txBody>
      </p:sp>
    </p:spTree>
    <p:extLst>
      <p:ext uri="{BB962C8B-B14F-4D97-AF65-F5344CB8AC3E}">
        <p14:creationId xmlns:p14="http://schemas.microsoft.com/office/powerpoint/2010/main" val="2105744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8D855C-9FAA-41F6-BFD4-F3B5E03E9E6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6415652-1B55-4771-9F35-75C0711D2E2E}"/>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C3CE53B-A857-449E-A0CE-19DEE7507CC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C84EBF9-40B6-4B69-B94A-9EBEEA0B9239}"/>
              </a:ext>
            </a:extLst>
          </p:cNvPr>
          <p:cNvSpPr>
            <a:spLocks noGrp="1"/>
          </p:cNvSpPr>
          <p:nvPr>
            <p:ph type="dt" sz="half" idx="10"/>
          </p:nvPr>
        </p:nvSpPr>
        <p:spPr/>
        <p:txBody>
          <a:bodyPr/>
          <a:lstStyle/>
          <a:p>
            <a:fld id="{3EFE17FB-53F4-4682-924D-E3E071963C9B}" type="datetimeFigureOut">
              <a:rPr kumimoji="1" lang="ja-JP" altLang="en-US" smtClean="0"/>
              <a:t>2021/9/30</a:t>
            </a:fld>
            <a:endParaRPr kumimoji="1" lang="ja-JP" altLang="en-US"/>
          </a:p>
        </p:txBody>
      </p:sp>
      <p:sp>
        <p:nvSpPr>
          <p:cNvPr id="6" name="フッター プレースホルダー 5">
            <a:extLst>
              <a:ext uri="{FF2B5EF4-FFF2-40B4-BE49-F238E27FC236}">
                <a16:creationId xmlns:a16="http://schemas.microsoft.com/office/drawing/2014/main" id="{9D33A225-CDA7-4405-BBDC-EBF3B7FC96E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BB17450-482C-4BAD-808B-6831815FDBBA}"/>
              </a:ext>
            </a:extLst>
          </p:cNvPr>
          <p:cNvSpPr>
            <a:spLocks noGrp="1"/>
          </p:cNvSpPr>
          <p:nvPr>
            <p:ph type="sldNum" sz="quarter" idx="12"/>
          </p:nvPr>
        </p:nvSpPr>
        <p:spPr/>
        <p:txBody>
          <a:bodyPr/>
          <a:lstStyle/>
          <a:p>
            <a:fld id="{F909FA94-1D3A-4823-AB3B-E24B8F3091CF}" type="slidenum">
              <a:rPr kumimoji="1" lang="ja-JP" altLang="en-US" smtClean="0"/>
              <a:t>‹#›</a:t>
            </a:fld>
            <a:endParaRPr kumimoji="1" lang="ja-JP" altLang="en-US"/>
          </a:p>
        </p:txBody>
      </p:sp>
    </p:spTree>
    <p:extLst>
      <p:ext uri="{BB962C8B-B14F-4D97-AF65-F5344CB8AC3E}">
        <p14:creationId xmlns:p14="http://schemas.microsoft.com/office/powerpoint/2010/main" val="2971854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FB7A0A-FA5F-40EE-919A-D2276F15652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8E9C32A-4136-4122-B16C-18A0CECCEC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E5A54F8-408F-46C5-ACD2-EA592C26659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1798D40-EC6A-4526-AD12-CEA68F61D9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09FFF25-06E8-47C5-96D2-724B4600A7B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5F939B3-A7FC-42BA-82E4-598912B59053}"/>
              </a:ext>
            </a:extLst>
          </p:cNvPr>
          <p:cNvSpPr>
            <a:spLocks noGrp="1"/>
          </p:cNvSpPr>
          <p:nvPr>
            <p:ph type="dt" sz="half" idx="10"/>
          </p:nvPr>
        </p:nvSpPr>
        <p:spPr/>
        <p:txBody>
          <a:bodyPr/>
          <a:lstStyle/>
          <a:p>
            <a:fld id="{3EFE17FB-53F4-4682-924D-E3E071963C9B}" type="datetimeFigureOut">
              <a:rPr kumimoji="1" lang="ja-JP" altLang="en-US" smtClean="0"/>
              <a:t>2021/9/30</a:t>
            </a:fld>
            <a:endParaRPr kumimoji="1" lang="ja-JP" altLang="en-US"/>
          </a:p>
        </p:txBody>
      </p:sp>
      <p:sp>
        <p:nvSpPr>
          <p:cNvPr id="8" name="フッター プレースホルダー 7">
            <a:extLst>
              <a:ext uri="{FF2B5EF4-FFF2-40B4-BE49-F238E27FC236}">
                <a16:creationId xmlns:a16="http://schemas.microsoft.com/office/drawing/2014/main" id="{2C5925B0-B97A-4D7F-B8D3-66ED66D5B37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826D40F-DCD9-4C10-9800-5CC702BB8E80}"/>
              </a:ext>
            </a:extLst>
          </p:cNvPr>
          <p:cNvSpPr>
            <a:spLocks noGrp="1"/>
          </p:cNvSpPr>
          <p:nvPr>
            <p:ph type="sldNum" sz="quarter" idx="12"/>
          </p:nvPr>
        </p:nvSpPr>
        <p:spPr/>
        <p:txBody>
          <a:bodyPr/>
          <a:lstStyle/>
          <a:p>
            <a:fld id="{F909FA94-1D3A-4823-AB3B-E24B8F3091CF}" type="slidenum">
              <a:rPr kumimoji="1" lang="ja-JP" altLang="en-US" smtClean="0"/>
              <a:t>‹#›</a:t>
            </a:fld>
            <a:endParaRPr kumimoji="1" lang="ja-JP" altLang="en-US"/>
          </a:p>
        </p:txBody>
      </p:sp>
    </p:spTree>
    <p:extLst>
      <p:ext uri="{BB962C8B-B14F-4D97-AF65-F5344CB8AC3E}">
        <p14:creationId xmlns:p14="http://schemas.microsoft.com/office/powerpoint/2010/main" val="909009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C5DD6B-AFAD-4BB8-B06C-DA857301C04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5413A88-D8EA-4984-950F-50C78C66B0BD}"/>
              </a:ext>
            </a:extLst>
          </p:cNvPr>
          <p:cNvSpPr>
            <a:spLocks noGrp="1"/>
          </p:cNvSpPr>
          <p:nvPr>
            <p:ph type="dt" sz="half" idx="10"/>
          </p:nvPr>
        </p:nvSpPr>
        <p:spPr/>
        <p:txBody>
          <a:bodyPr/>
          <a:lstStyle/>
          <a:p>
            <a:fld id="{3EFE17FB-53F4-4682-924D-E3E071963C9B}" type="datetimeFigureOut">
              <a:rPr kumimoji="1" lang="ja-JP" altLang="en-US" smtClean="0"/>
              <a:t>2021/9/30</a:t>
            </a:fld>
            <a:endParaRPr kumimoji="1" lang="ja-JP" altLang="en-US"/>
          </a:p>
        </p:txBody>
      </p:sp>
      <p:sp>
        <p:nvSpPr>
          <p:cNvPr id="4" name="フッター プレースホルダー 3">
            <a:extLst>
              <a:ext uri="{FF2B5EF4-FFF2-40B4-BE49-F238E27FC236}">
                <a16:creationId xmlns:a16="http://schemas.microsoft.com/office/drawing/2014/main" id="{3587344A-7D73-4EBE-B061-D0217330840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1CC3230-FACA-431A-8EB8-BCD00A35125A}"/>
              </a:ext>
            </a:extLst>
          </p:cNvPr>
          <p:cNvSpPr>
            <a:spLocks noGrp="1"/>
          </p:cNvSpPr>
          <p:nvPr>
            <p:ph type="sldNum" sz="quarter" idx="12"/>
          </p:nvPr>
        </p:nvSpPr>
        <p:spPr/>
        <p:txBody>
          <a:bodyPr/>
          <a:lstStyle/>
          <a:p>
            <a:fld id="{F909FA94-1D3A-4823-AB3B-E24B8F3091CF}" type="slidenum">
              <a:rPr kumimoji="1" lang="ja-JP" altLang="en-US" smtClean="0"/>
              <a:t>‹#›</a:t>
            </a:fld>
            <a:endParaRPr kumimoji="1" lang="ja-JP" altLang="en-US"/>
          </a:p>
        </p:txBody>
      </p:sp>
    </p:spTree>
    <p:extLst>
      <p:ext uri="{BB962C8B-B14F-4D97-AF65-F5344CB8AC3E}">
        <p14:creationId xmlns:p14="http://schemas.microsoft.com/office/powerpoint/2010/main" val="1882085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D88E150-8D05-49A8-ADDF-22DA7DDF01C4}"/>
              </a:ext>
            </a:extLst>
          </p:cNvPr>
          <p:cNvSpPr>
            <a:spLocks noGrp="1"/>
          </p:cNvSpPr>
          <p:nvPr>
            <p:ph type="dt" sz="half" idx="10"/>
          </p:nvPr>
        </p:nvSpPr>
        <p:spPr/>
        <p:txBody>
          <a:bodyPr/>
          <a:lstStyle/>
          <a:p>
            <a:fld id="{3EFE17FB-53F4-4682-924D-E3E071963C9B}" type="datetimeFigureOut">
              <a:rPr kumimoji="1" lang="ja-JP" altLang="en-US" smtClean="0"/>
              <a:t>2021/9/30</a:t>
            </a:fld>
            <a:endParaRPr kumimoji="1" lang="ja-JP" altLang="en-US"/>
          </a:p>
        </p:txBody>
      </p:sp>
      <p:sp>
        <p:nvSpPr>
          <p:cNvPr id="3" name="フッター プレースホルダー 2">
            <a:extLst>
              <a:ext uri="{FF2B5EF4-FFF2-40B4-BE49-F238E27FC236}">
                <a16:creationId xmlns:a16="http://schemas.microsoft.com/office/drawing/2014/main" id="{831D1091-585B-4B5E-85BC-F24181EA823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003EF21-E7B8-41C8-AC24-5DBA54D8A685}"/>
              </a:ext>
            </a:extLst>
          </p:cNvPr>
          <p:cNvSpPr>
            <a:spLocks noGrp="1"/>
          </p:cNvSpPr>
          <p:nvPr>
            <p:ph type="sldNum" sz="quarter" idx="12"/>
          </p:nvPr>
        </p:nvSpPr>
        <p:spPr/>
        <p:txBody>
          <a:bodyPr/>
          <a:lstStyle/>
          <a:p>
            <a:fld id="{F909FA94-1D3A-4823-AB3B-E24B8F3091CF}" type="slidenum">
              <a:rPr kumimoji="1" lang="ja-JP" altLang="en-US" smtClean="0"/>
              <a:t>‹#›</a:t>
            </a:fld>
            <a:endParaRPr kumimoji="1" lang="ja-JP" altLang="en-US"/>
          </a:p>
        </p:txBody>
      </p:sp>
    </p:spTree>
    <p:extLst>
      <p:ext uri="{BB962C8B-B14F-4D97-AF65-F5344CB8AC3E}">
        <p14:creationId xmlns:p14="http://schemas.microsoft.com/office/powerpoint/2010/main" val="3258442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248F63-2601-4D2F-8317-719B5C3605D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BC45EBF-0E10-47BE-AA00-C5FEBC82AF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B649F86-664B-4ACF-85F4-99CC577D1C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9B4DFB4-9D26-416C-957A-9474E135C7BE}"/>
              </a:ext>
            </a:extLst>
          </p:cNvPr>
          <p:cNvSpPr>
            <a:spLocks noGrp="1"/>
          </p:cNvSpPr>
          <p:nvPr>
            <p:ph type="dt" sz="half" idx="10"/>
          </p:nvPr>
        </p:nvSpPr>
        <p:spPr/>
        <p:txBody>
          <a:bodyPr/>
          <a:lstStyle/>
          <a:p>
            <a:fld id="{3EFE17FB-53F4-4682-924D-E3E071963C9B}" type="datetimeFigureOut">
              <a:rPr kumimoji="1" lang="ja-JP" altLang="en-US" smtClean="0"/>
              <a:t>2021/9/30</a:t>
            </a:fld>
            <a:endParaRPr kumimoji="1" lang="ja-JP" altLang="en-US"/>
          </a:p>
        </p:txBody>
      </p:sp>
      <p:sp>
        <p:nvSpPr>
          <p:cNvPr id="6" name="フッター プレースホルダー 5">
            <a:extLst>
              <a:ext uri="{FF2B5EF4-FFF2-40B4-BE49-F238E27FC236}">
                <a16:creationId xmlns:a16="http://schemas.microsoft.com/office/drawing/2014/main" id="{994D82F2-915A-4216-9447-22CFEFA6022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EE80397-1C25-465F-B8C9-98F081468313}"/>
              </a:ext>
            </a:extLst>
          </p:cNvPr>
          <p:cNvSpPr>
            <a:spLocks noGrp="1"/>
          </p:cNvSpPr>
          <p:nvPr>
            <p:ph type="sldNum" sz="quarter" idx="12"/>
          </p:nvPr>
        </p:nvSpPr>
        <p:spPr/>
        <p:txBody>
          <a:bodyPr/>
          <a:lstStyle/>
          <a:p>
            <a:fld id="{F909FA94-1D3A-4823-AB3B-E24B8F3091CF}" type="slidenum">
              <a:rPr kumimoji="1" lang="ja-JP" altLang="en-US" smtClean="0"/>
              <a:t>‹#›</a:t>
            </a:fld>
            <a:endParaRPr kumimoji="1" lang="ja-JP" altLang="en-US"/>
          </a:p>
        </p:txBody>
      </p:sp>
    </p:spTree>
    <p:extLst>
      <p:ext uri="{BB962C8B-B14F-4D97-AF65-F5344CB8AC3E}">
        <p14:creationId xmlns:p14="http://schemas.microsoft.com/office/powerpoint/2010/main" val="1925823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79C6B8-A8B7-4EF9-AD79-8C75F0B6187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1BCD265-FEEF-4BF1-A856-C366066F53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B4DA5A3-7141-4571-A9E1-C9EE9D372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BD13358-566B-48BD-929C-5CF036973093}"/>
              </a:ext>
            </a:extLst>
          </p:cNvPr>
          <p:cNvSpPr>
            <a:spLocks noGrp="1"/>
          </p:cNvSpPr>
          <p:nvPr>
            <p:ph type="dt" sz="half" idx="10"/>
          </p:nvPr>
        </p:nvSpPr>
        <p:spPr/>
        <p:txBody>
          <a:bodyPr/>
          <a:lstStyle/>
          <a:p>
            <a:fld id="{3EFE17FB-53F4-4682-924D-E3E071963C9B}" type="datetimeFigureOut">
              <a:rPr kumimoji="1" lang="ja-JP" altLang="en-US" smtClean="0"/>
              <a:t>2021/9/30</a:t>
            </a:fld>
            <a:endParaRPr kumimoji="1" lang="ja-JP" altLang="en-US"/>
          </a:p>
        </p:txBody>
      </p:sp>
      <p:sp>
        <p:nvSpPr>
          <p:cNvPr id="6" name="フッター プレースホルダー 5">
            <a:extLst>
              <a:ext uri="{FF2B5EF4-FFF2-40B4-BE49-F238E27FC236}">
                <a16:creationId xmlns:a16="http://schemas.microsoft.com/office/drawing/2014/main" id="{DF655EA5-10C6-4B8B-9D0C-93B6B6C2475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8AE3FD1-BA02-4FE8-B4E7-A2BB49772994}"/>
              </a:ext>
            </a:extLst>
          </p:cNvPr>
          <p:cNvSpPr>
            <a:spLocks noGrp="1"/>
          </p:cNvSpPr>
          <p:nvPr>
            <p:ph type="sldNum" sz="quarter" idx="12"/>
          </p:nvPr>
        </p:nvSpPr>
        <p:spPr/>
        <p:txBody>
          <a:bodyPr/>
          <a:lstStyle/>
          <a:p>
            <a:fld id="{F909FA94-1D3A-4823-AB3B-E24B8F3091CF}" type="slidenum">
              <a:rPr kumimoji="1" lang="ja-JP" altLang="en-US" smtClean="0"/>
              <a:t>‹#›</a:t>
            </a:fld>
            <a:endParaRPr kumimoji="1" lang="ja-JP" altLang="en-US"/>
          </a:p>
        </p:txBody>
      </p:sp>
    </p:spTree>
    <p:extLst>
      <p:ext uri="{BB962C8B-B14F-4D97-AF65-F5344CB8AC3E}">
        <p14:creationId xmlns:p14="http://schemas.microsoft.com/office/powerpoint/2010/main" val="202505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53F30"/>
        </a:soli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5998447-EA21-4604-9495-1ED88F8F7D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ED1F442-4D95-4C4B-8A12-16605F2F84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2D0C742-56A0-491D-A744-07C8C2003A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E17FB-53F4-4682-924D-E3E071963C9B}" type="datetimeFigureOut">
              <a:rPr kumimoji="1" lang="ja-JP" altLang="en-US" smtClean="0"/>
              <a:t>2021/9/30</a:t>
            </a:fld>
            <a:endParaRPr kumimoji="1" lang="ja-JP" altLang="en-US"/>
          </a:p>
        </p:txBody>
      </p:sp>
      <p:sp>
        <p:nvSpPr>
          <p:cNvPr id="5" name="フッター プレースホルダー 4">
            <a:extLst>
              <a:ext uri="{FF2B5EF4-FFF2-40B4-BE49-F238E27FC236}">
                <a16:creationId xmlns:a16="http://schemas.microsoft.com/office/drawing/2014/main" id="{18B36E48-642C-4B36-B3F9-D35619848B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C6E8EE7-41F6-49C6-8B74-334C780FD4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9FA94-1D3A-4823-AB3B-E24B8F3091CF}" type="slidenum">
              <a:rPr kumimoji="1" lang="ja-JP" altLang="en-US" smtClean="0"/>
              <a:t>‹#›</a:t>
            </a:fld>
            <a:endParaRPr kumimoji="1" lang="ja-JP" altLang="en-US"/>
          </a:p>
        </p:txBody>
      </p:sp>
    </p:spTree>
    <p:extLst>
      <p:ext uri="{BB962C8B-B14F-4D97-AF65-F5344CB8AC3E}">
        <p14:creationId xmlns:p14="http://schemas.microsoft.com/office/powerpoint/2010/main" val="4010070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16.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2.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2.png"/><Relationship Id="rId5" Type="http://schemas.openxmlformats.org/officeDocument/2006/relationships/image" Target="../media/image20.sv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7.png"/><Relationship Id="rId12" Type="http://schemas.microsoft.com/office/2007/relationships/hdphoto" Target="../media/hdphoto1.wdp"/><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6.svg"/><Relationship Id="rId11" Type="http://schemas.openxmlformats.org/officeDocument/2006/relationships/image" Target="../media/image1.png"/><Relationship Id="rId5" Type="http://schemas.openxmlformats.org/officeDocument/2006/relationships/image" Target="../media/image5.png"/><Relationship Id="rId10" Type="http://schemas.openxmlformats.org/officeDocument/2006/relationships/image" Target="../media/image4.svg"/><Relationship Id="rId4" Type="http://schemas.openxmlformats.org/officeDocument/2006/relationships/image" Target="../media/image9.jpeg"/><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8.sv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55F978EA-89DD-46D0-8089-63EBCCAC2C7E}"/>
              </a:ext>
            </a:extLst>
          </p:cNvPr>
          <p:cNvSpPr/>
          <p:nvPr/>
        </p:nvSpPr>
        <p:spPr>
          <a:xfrm>
            <a:off x="292231" y="263951"/>
            <a:ext cx="11604396" cy="6268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800" dirty="0">
                <a:latin typeface="Meiryo UI" panose="020B0604030504040204" pitchFamily="50" charset="-128"/>
                <a:ea typeface="Meiryo UI" panose="020B0604030504040204" pitchFamily="50" charset="-128"/>
              </a:rPr>
              <a:t>大学生は身分証を登録すると、「学生サークル」と「地域の飲食店」を閲覧でき、</a:t>
            </a:r>
            <a:endParaRPr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「学生サークル」の画面では、各サークル代表者・広報担当者などとニックネームでチャットでき、</a:t>
            </a:r>
            <a:endParaRPr kumimoji="1" lang="en-US" altLang="ja-JP" sz="1800" dirty="0">
              <a:latin typeface="Meiryo UI" panose="020B0604030504040204" pitchFamily="50" charset="-128"/>
              <a:ea typeface="Meiryo UI" panose="020B0604030504040204" pitchFamily="50" charset="-128"/>
            </a:endParaRPr>
          </a:p>
        </p:txBody>
      </p:sp>
      <p:sp>
        <p:nvSpPr>
          <p:cNvPr id="3" name="字幕 2">
            <a:extLst>
              <a:ext uri="{FF2B5EF4-FFF2-40B4-BE49-F238E27FC236}">
                <a16:creationId xmlns:a16="http://schemas.microsoft.com/office/drawing/2014/main" id="{9B2A92A5-D226-4772-9032-6C73B73DFE62}"/>
              </a:ext>
            </a:extLst>
          </p:cNvPr>
          <p:cNvSpPr>
            <a:spLocks noGrp="1"/>
          </p:cNvSpPr>
          <p:nvPr>
            <p:ph type="subTitle" idx="1"/>
          </p:nvPr>
        </p:nvSpPr>
        <p:spPr>
          <a:xfrm>
            <a:off x="1132053" y="3926806"/>
            <a:ext cx="10384149" cy="1421244"/>
          </a:xfrm>
          <a:solidFill>
            <a:schemeClr val="bg1">
              <a:alpha val="49000"/>
            </a:schemeClr>
          </a:solidFill>
          <a:effectLst>
            <a:softEdge rad="63500"/>
          </a:effectLst>
        </p:spPr>
        <p:txBody>
          <a:bodyPr>
            <a:noAutofit/>
          </a:bodyPr>
          <a:lstStyle/>
          <a:p>
            <a:endParaRPr kumimoji="1" lang="en-US" altLang="ja-JP" sz="1400" dirty="0">
              <a:ln>
                <a:solidFill>
                  <a:schemeClr val="tx1"/>
                </a:solidFill>
              </a:ln>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コロナ禍の「大学生」・「学生サークル」・「地域の飲食店」を応援する</a:t>
            </a:r>
            <a:r>
              <a:rPr lang="en-US" altLang="ja-JP" b="1" dirty="0">
                <a:latin typeface="Meiryo UI" panose="020B0604030504040204" pitchFamily="50" charset="-128"/>
                <a:ea typeface="Meiryo UI" panose="020B0604030504040204" pitchFamily="50" charset="-128"/>
              </a:rPr>
              <a:t>Web</a:t>
            </a:r>
            <a:r>
              <a:rPr lang="ja-JP" altLang="en-US" b="1" dirty="0">
                <a:latin typeface="Meiryo UI" panose="020B0604030504040204" pitchFamily="50" charset="-128"/>
                <a:ea typeface="Meiryo UI" panose="020B0604030504040204" pitchFamily="50" charset="-128"/>
              </a:rPr>
              <a:t>アプリ</a:t>
            </a:r>
            <a:endParaRPr kumimoji="1" lang="en-US" altLang="ja-JP" dirty="0">
              <a:ln>
                <a:solidFill>
                  <a:schemeClr val="tx1"/>
                </a:solidFill>
              </a:ln>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A7FF50D4-8443-4E9F-9A82-37A1B38E242E}"/>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7126" t="17407" r="13665" b="47778"/>
          <a:stretch/>
        </p:blipFill>
        <p:spPr>
          <a:xfrm>
            <a:off x="4205357" y="481382"/>
            <a:ext cx="3319799" cy="33359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テキスト ボックス 10">
            <a:extLst>
              <a:ext uri="{FF2B5EF4-FFF2-40B4-BE49-F238E27FC236}">
                <a16:creationId xmlns:a16="http://schemas.microsoft.com/office/drawing/2014/main" id="{38EC11E5-3DF7-458B-9998-3B8601A7685B}"/>
              </a:ext>
            </a:extLst>
          </p:cNvPr>
          <p:cNvSpPr txBox="1"/>
          <p:nvPr/>
        </p:nvSpPr>
        <p:spPr>
          <a:xfrm>
            <a:off x="3232107" y="5109170"/>
            <a:ext cx="5724645" cy="923330"/>
          </a:xfrm>
          <a:prstGeom prst="rect">
            <a:avLst/>
          </a:prstGeom>
          <a:noFill/>
        </p:spPr>
        <p:txBody>
          <a:bodyPr wrap="none" rtlCol="0">
            <a:spAutoFit/>
          </a:bodyPr>
          <a:lstStyle/>
          <a:p>
            <a:pPr algn="ctr"/>
            <a:r>
              <a:rPr lang="ja-JP" altLang="en-US" b="1" dirty="0"/>
              <a:t>防衛医科大学校 医学科</a:t>
            </a:r>
            <a:endParaRPr lang="en-US" altLang="ja-JP" b="1" dirty="0"/>
          </a:p>
          <a:p>
            <a:pPr algn="ctr"/>
            <a:r>
              <a:rPr kumimoji="1" lang="ja-JP" altLang="en-US" b="1" dirty="0"/>
              <a:t>　</a:t>
            </a:r>
            <a:endParaRPr kumimoji="1" lang="en-US" altLang="ja-JP" b="1" dirty="0"/>
          </a:p>
          <a:p>
            <a:pPr algn="ctr"/>
            <a:r>
              <a:rPr lang="ja-JP" altLang="en-US" b="1" dirty="0"/>
              <a:t>和泉・乾・島影・下元・高田・高村・鶴・水名・和田</a:t>
            </a:r>
            <a:endParaRPr kumimoji="1" lang="ja-JP" altLang="en-US" b="1" dirty="0"/>
          </a:p>
        </p:txBody>
      </p:sp>
      <p:pic>
        <p:nvPicPr>
          <p:cNvPr id="20" name="オーディオ 19">
            <a:hlinkClick r:id="" action="ppaction://media"/>
            <a:extLst>
              <a:ext uri="{FF2B5EF4-FFF2-40B4-BE49-F238E27FC236}">
                <a16:creationId xmlns:a16="http://schemas.microsoft.com/office/drawing/2014/main" id="{6AD3F8CC-7414-4822-A3CD-3CDE6113985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301630272"/>
      </p:ext>
    </p:extLst>
  </p:cSld>
  <p:clrMapOvr>
    <a:masterClrMapping/>
  </p:clrMapOvr>
  <mc:AlternateContent xmlns:mc="http://schemas.openxmlformats.org/markup-compatibility/2006" xmlns:p14="http://schemas.microsoft.com/office/powerpoint/2010/main">
    <mc:Choice Requires="p14">
      <p:transition spd="slow" p14:dur="2000" advTm="9148"/>
    </mc:Choice>
    <mc:Fallback xmlns="">
      <p:transition spd="slow" advTm="91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A9C1F9CD-BB73-4461-86EE-6B9B29810E15}"/>
              </a:ext>
            </a:extLst>
          </p:cNvPr>
          <p:cNvSpPr/>
          <p:nvPr/>
        </p:nvSpPr>
        <p:spPr>
          <a:xfrm>
            <a:off x="292231" y="263951"/>
            <a:ext cx="11604396" cy="6268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a:extLst>
              <a:ext uri="{FF2B5EF4-FFF2-40B4-BE49-F238E27FC236}">
                <a16:creationId xmlns:a16="http://schemas.microsoft.com/office/drawing/2014/main" id="{AB2039CE-55F4-477F-9B5D-5295FB474B71}"/>
              </a:ext>
            </a:extLst>
          </p:cNvPr>
          <p:cNvSpPr txBox="1"/>
          <p:nvPr/>
        </p:nvSpPr>
        <p:spPr>
          <a:xfrm>
            <a:off x="616488" y="526950"/>
            <a:ext cx="6089112" cy="523220"/>
          </a:xfrm>
          <a:prstGeom prst="rect">
            <a:avLst/>
          </a:prstGeom>
          <a:noFill/>
        </p:spPr>
        <p:txBody>
          <a:bodyPr wrap="square" rtlCol="0">
            <a:spAutoFit/>
          </a:bodyPr>
          <a:lstStyle/>
          <a:p>
            <a:r>
              <a:rPr lang="ja-JP" altLang="en-US" sz="2800" b="1" u="sng" dirty="0">
                <a:latin typeface="Meiryo UI" panose="020B0604030504040204" pitchFamily="50" charset="-128"/>
                <a:ea typeface="Meiryo UI" panose="020B0604030504040204" pitchFamily="50" charset="-128"/>
                <a:cs typeface="Microsoft Tai Le" panose="020B0502040204020203" pitchFamily="34" charset="0"/>
              </a:rPr>
              <a:t>「学生サークル」の画面の</a:t>
            </a:r>
            <a:r>
              <a:rPr kumimoji="1" lang="ja-JP" altLang="en-US" sz="2800" b="1" u="sng" dirty="0">
                <a:latin typeface="Meiryo UI" panose="020B0604030504040204" pitchFamily="50" charset="-128"/>
                <a:ea typeface="Meiryo UI" panose="020B0604030504040204" pitchFamily="50" charset="-128"/>
                <a:cs typeface="Microsoft Tai Le" panose="020B0502040204020203" pitchFamily="34" charset="0"/>
              </a:rPr>
              <a:t>イメージ</a:t>
            </a:r>
            <a:endParaRPr kumimoji="1" lang="en-US" altLang="ja-JP" sz="2800" b="1" u="sng" dirty="0">
              <a:latin typeface="Meiryo UI" panose="020B0604030504040204" pitchFamily="50" charset="-128"/>
              <a:ea typeface="Meiryo UI" panose="020B0604030504040204" pitchFamily="50" charset="-128"/>
              <a:cs typeface="Microsoft Tai Le" panose="020B0502040204020203" pitchFamily="34" charset="0"/>
            </a:endParaRPr>
          </a:p>
        </p:txBody>
      </p:sp>
      <p:pic>
        <p:nvPicPr>
          <p:cNvPr id="2" name="図 1">
            <a:extLst>
              <a:ext uri="{FF2B5EF4-FFF2-40B4-BE49-F238E27FC236}">
                <a16:creationId xmlns:a16="http://schemas.microsoft.com/office/drawing/2014/main" id="{B4E6F22B-8BF1-46A5-8ADC-3EEAD1902C33}"/>
              </a:ext>
            </a:extLst>
          </p:cNvPr>
          <p:cNvPicPr>
            <a:picLocks noChangeAspect="1"/>
          </p:cNvPicPr>
          <p:nvPr/>
        </p:nvPicPr>
        <p:blipFill>
          <a:blip r:embed="rId4"/>
          <a:stretch>
            <a:fillRect/>
          </a:stretch>
        </p:blipFill>
        <p:spPr>
          <a:xfrm>
            <a:off x="587482" y="1099016"/>
            <a:ext cx="2715477" cy="53849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図 3">
            <a:extLst>
              <a:ext uri="{FF2B5EF4-FFF2-40B4-BE49-F238E27FC236}">
                <a16:creationId xmlns:a16="http://schemas.microsoft.com/office/drawing/2014/main" id="{28DBCB69-4E9A-4830-805D-A3583CAB0D79}"/>
              </a:ext>
            </a:extLst>
          </p:cNvPr>
          <p:cNvPicPr>
            <a:picLocks noChangeAspect="1"/>
          </p:cNvPicPr>
          <p:nvPr/>
        </p:nvPicPr>
        <p:blipFill>
          <a:blip r:embed="rId5"/>
          <a:stretch>
            <a:fillRect/>
          </a:stretch>
        </p:blipFill>
        <p:spPr>
          <a:xfrm>
            <a:off x="4207288" y="1050171"/>
            <a:ext cx="2810052" cy="5433758"/>
          </a:xfrm>
          <a:prstGeom prst="roundRect">
            <a:avLst>
              <a:gd name="adj" fmla="val 1757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図 4">
            <a:extLst>
              <a:ext uri="{FF2B5EF4-FFF2-40B4-BE49-F238E27FC236}">
                <a16:creationId xmlns:a16="http://schemas.microsoft.com/office/drawing/2014/main" id="{00538025-F585-4C6E-9987-3174D1FAF3CF}"/>
              </a:ext>
            </a:extLst>
          </p:cNvPr>
          <p:cNvPicPr>
            <a:picLocks noChangeAspect="1"/>
          </p:cNvPicPr>
          <p:nvPr/>
        </p:nvPicPr>
        <p:blipFill>
          <a:blip r:embed="rId6"/>
          <a:stretch>
            <a:fillRect/>
          </a:stretch>
        </p:blipFill>
        <p:spPr>
          <a:xfrm>
            <a:off x="7310333" y="526949"/>
            <a:ext cx="2191988" cy="43094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図 5">
            <a:extLst>
              <a:ext uri="{FF2B5EF4-FFF2-40B4-BE49-F238E27FC236}">
                <a16:creationId xmlns:a16="http://schemas.microsoft.com/office/drawing/2014/main" id="{CE539D69-D254-4865-BB29-50159F371FE1}"/>
              </a:ext>
            </a:extLst>
          </p:cNvPr>
          <p:cNvPicPr>
            <a:picLocks noChangeAspect="1"/>
          </p:cNvPicPr>
          <p:nvPr/>
        </p:nvPicPr>
        <p:blipFill>
          <a:blip r:embed="rId7"/>
          <a:stretch>
            <a:fillRect/>
          </a:stretch>
        </p:blipFill>
        <p:spPr>
          <a:xfrm>
            <a:off x="9648375" y="526949"/>
            <a:ext cx="2191988" cy="42953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43" name="直線矢印コネクタ 42">
            <a:extLst>
              <a:ext uri="{FF2B5EF4-FFF2-40B4-BE49-F238E27FC236}">
                <a16:creationId xmlns:a16="http://schemas.microsoft.com/office/drawing/2014/main" id="{1857952F-A761-4318-8D43-EEA8A4FE8587}"/>
              </a:ext>
            </a:extLst>
          </p:cNvPr>
          <p:cNvCxnSpPr>
            <a:cxnSpLocks/>
          </p:cNvCxnSpPr>
          <p:nvPr/>
        </p:nvCxnSpPr>
        <p:spPr>
          <a:xfrm flipV="1">
            <a:off x="3099928" y="2527300"/>
            <a:ext cx="4210405" cy="31414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8577C777-8CDC-43C1-8F83-2C41DDD3D158}"/>
              </a:ext>
            </a:extLst>
          </p:cNvPr>
          <p:cNvCxnSpPr>
            <a:cxnSpLocks/>
            <a:stCxn id="23" idx="3"/>
          </p:cNvCxnSpPr>
          <p:nvPr/>
        </p:nvCxnSpPr>
        <p:spPr>
          <a:xfrm flipV="1">
            <a:off x="6705599" y="4114800"/>
            <a:ext cx="2942776" cy="178673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B7B8FD7E-E91A-4F5D-9CB2-3360D320D36D}"/>
              </a:ext>
            </a:extLst>
          </p:cNvPr>
          <p:cNvSpPr/>
          <p:nvPr/>
        </p:nvSpPr>
        <p:spPr>
          <a:xfrm>
            <a:off x="4673234" y="5587999"/>
            <a:ext cx="2032365" cy="6270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矢印コネクタ 24">
            <a:extLst>
              <a:ext uri="{FF2B5EF4-FFF2-40B4-BE49-F238E27FC236}">
                <a16:creationId xmlns:a16="http://schemas.microsoft.com/office/drawing/2014/main" id="{D15275B2-26FC-4190-BACF-491BC2F997DB}"/>
              </a:ext>
            </a:extLst>
          </p:cNvPr>
          <p:cNvCxnSpPr>
            <a:cxnSpLocks/>
            <a:stCxn id="26" idx="3"/>
          </p:cNvCxnSpPr>
          <p:nvPr/>
        </p:nvCxnSpPr>
        <p:spPr>
          <a:xfrm flipV="1">
            <a:off x="9422509" y="1412295"/>
            <a:ext cx="420822" cy="2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401B2F72-08B9-43DA-B646-F63F2A21FCDB}"/>
              </a:ext>
            </a:extLst>
          </p:cNvPr>
          <p:cNvSpPr/>
          <p:nvPr/>
        </p:nvSpPr>
        <p:spPr>
          <a:xfrm>
            <a:off x="7390144" y="1099016"/>
            <a:ext cx="2032365" cy="6270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BECAB8C9-2CE7-4476-B28E-B7719F26C087}"/>
              </a:ext>
            </a:extLst>
          </p:cNvPr>
          <p:cNvSpPr/>
          <p:nvPr/>
        </p:nvSpPr>
        <p:spPr>
          <a:xfrm>
            <a:off x="1991194" y="5668749"/>
            <a:ext cx="1311765" cy="6270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FB9304D8-9F6D-4433-9BBD-3190FFADEB21}"/>
              </a:ext>
            </a:extLst>
          </p:cNvPr>
          <p:cNvSpPr/>
          <p:nvPr/>
        </p:nvSpPr>
        <p:spPr>
          <a:xfrm>
            <a:off x="809498" y="1900664"/>
            <a:ext cx="2290430" cy="14394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直線矢印コネクタ 37">
            <a:extLst>
              <a:ext uri="{FF2B5EF4-FFF2-40B4-BE49-F238E27FC236}">
                <a16:creationId xmlns:a16="http://schemas.microsoft.com/office/drawing/2014/main" id="{1857952F-A761-4318-8D43-EEA8A4FE8587}"/>
              </a:ext>
            </a:extLst>
          </p:cNvPr>
          <p:cNvCxnSpPr>
            <a:cxnSpLocks/>
          </p:cNvCxnSpPr>
          <p:nvPr/>
        </p:nvCxnSpPr>
        <p:spPr>
          <a:xfrm>
            <a:off x="3099928" y="2161595"/>
            <a:ext cx="110736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オーディオ 10">
            <a:hlinkClick r:id="" action="ppaction://media"/>
            <a:extLst>
              <a:ext uri="{FF2B5EF4-FFF2-40B4-BE49-F238E27FC236}">
                <a16:creationId xmlns:a16="http://schemas.microsoft.com/office/drawing/2014/main" id="{8590462A-0705-4796-B62C-CBE53B5A849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736502226"/>
      </p:ext>
    </p:extLst>
  </p:cSld>
  <p:clrMapOvr>
    <a:masterClrMapping/>
  </p:clrMapOvr>
  <mc:AlternateContent xmlns:mc="http://schemas.openxmlformats.org/markup-compatibility/2006" xmlns:p14="http://schemas.microsoft.com/office/powerpoint/2010/main">
    <mc:Choice Requires="p14">
      <p:transition spd="slow" p14:dur="2000" advTm="27850"/>
    </mc:Choice>
    <mc:Fallback xmlns="">
      <p:transition spd="slow" advTm="278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extLst>
    <p:ext uri="{3A86A75C-4F4B-4683-9AE1-C65F6400EC91}">
      <p14:laserTraceLst xmlns:p14="http://schemas.microsoft.com/office/powerpoint/2010/main">
        <p14:tracePtLst>
          <p14:tracePt t="76" x="1089025" y="1114425"/>
          <p14:tracePt t="124" x="1076325" y="1114425"/>
          <p14:tracePt t="180" x="1063625" y="1114425"/>
          <p14:tracePt t="284" x="1050925" y="1114425"/>
          <p14:tracePt t="300" x="1038225" y="1114425"/>
          <p14:tracePt t="316" x="1027113" y="1114425"/>
          <p14:tracePt t="3892" x="1027113" y="1101725"/>
          <p14:tracePt t="3900" x="1027113" y="1089025"/>
          <p14:tracePt t="3932" x="1014413" y="1076325"/>
          <p14:tracePt t="3948" x="1001713" y="1076325"/>
          <p14:tracePt t="3956" x="989013" y="1076325"/>
          <p14:tracePt t="3964" x="976313" y="1089025"/>
          <p14:tracePt t="3972" x="938213" y="1114425"/>
          <p14:tracePt t="3980" x="889000" y="1176338"/>
          <p14:tracePt t="3988" x="838200" y="1250950"/>
          <p14:tracePt t="3996" x="776288" y="1339850"/>
          <p14:tracePt t="4004" x="688975" y="1463675"/>
          <p14:tracePt t="4012" x="588963" y="1601788"/>
          <p14:tracePt t="4021" x="500063" y="1765300"/>
          <p14:tracePt t="4028" x="412750" y="1927225"/>
          <p14:tracePt t="4036" x="350838" y="2065338"/>
          <p14:tracePt t="4044" x="274638" y="2190750"/>
          <p14:tracePt t="4054" x="212725" y="2314575"/>
          <p14:tracePt t="4060" x="138113" y="2414588"/>
          <p14:tracePt t="4068" x="87313" y="2527300"/>
          <p14:tracePt t="4076" x="38100" y="2616200"/>
          <p14:tracePt t="4084" x="0" y="2703513"/>
          <p14:tracePt t="4372" x="61913" y="5068888"/>
          <p14:tracePt t="4380" x="100013" y="5105400"/>
          <p14:tracePt t="4388" x="125413" y="5118100"/>
          <p14:tracePt t="4396" x="150813" y="5143500"/>
          <p14:tracePt t="4404" x="174625" y="5168900"/>
          <p14:tracePt t="4412" x="200025" y="5194300"/>
          <p14:tracePt t="4420" x="225425" y="5218113"/>
          <p14:tracePt t="4428" x="238125" y="5230813"/>
          <p14:tracePt t="4436" x="263525" y="5243513"/>
          <p14:tracePt t="4444" x="287338" y="5268913"/>
          <p14:tracePt t="4454" x="325438" y="5294313"/>
          <p14:tracePt t="4460" x="387350" y="5343525"/>
          <p14:tracePt t="4469" x="450850" y="5407025"/>
          <p14:tracePt t="4476" x="512763" y="5456238"/>
          <p14:tracePt t="4484" x="550863" y="5518150"/>
          <p14:tracePt t="4492" x="612775" y="5568950"/>
          <p14:tracePt t="4500" x="676275" y="5630863"/>
          <p14:tracePt t="4508" x="725488" y="5668963"/>
          <p14:tracePt t="4516" x="763588" y="5707063"/>
          <p14:tracePt t="4524" x="814388" y="5732463"/>
          <p14:tracePt t="4532" x="838200" y="5756275"/>
          <p14:tracePt t="4540" x="863600" y="5768975"/>
          <p14:tracePt t="4548" x="889000" y="5794375"/>
          <p14:tracePt t="4556" x="914400" y="5807075"/>
          <p14:tracePt t="4564" x="938213" y="5843588"/>
          <p14:tracePt t="4573" x="963613" y="5856288"/>
          <p14:tracePt t="4580" x="989013" y="5868988"/>
          <p14:tracePt t="4588" x="1001713" y="5894388"/>
          <p14:tracePt t="4596" x="1027113" y="5907088"/>
          <p14:tracePt t="4604" x="1038225" y="5919788"/>
          <p14:tracePt t="4612" x="1050925" y="5932488"/>
          <p14:tracePt t="4620" x="1063625" y="5945188"/>
          <p14:tracePt t="4628" x="1076325" y="5956300"/>
          <p14:tracePt t="4637" x="1089025" y="5956300"/>
          <p14:tracePt t="4644" x="1089025" y="5969000"/>
          <p14:tracePt t="4653" x="1101725" y="5969000"/>
          <p14:tracePt t="4660" x="1114425" y="5981700"/>
          <p14:tracePt t="4708" x="1114425" y="5994400"/>
          <p14:tracePt t="4724" x="1127125" y="5994400"/>
          <p14:tracePt t="4812" x="1127125" y="6007100"/>
          <p14:tracePt t="4900" x="1139825" y="6007100"/>
          <p14:tracePt t="5028" x="1150938" y="6007100"/>
          <p14:tracePt t="5035" x="1163638" y="6007100"/>
          <p14:tracePt t="5068" x="1176338" y="6007100"/>
          <p14:tracePt t="5076" x="1176338" y="6019800"/>
          <p14:tracePt t="5084" x="1189038" y="6019800"/>
          <p14:tracePt t="5092" x="1189038" y="6032500"/>
          <p14:tracePt t="5100" x="1214438" y="6032500"/>
          <p14:tracePt t="5108" x="1227138" y="6045200"/>
          <p14:tracePt t="5116" x="1239838" y="6045200"/>
          <p14:tracePt t="5164" x="1252538" y="6056313"/>
          <p14:tracePt t="5180" x="1276350" y="6056313"/>
          <p14:tracePt t="5196" x="1289050" y="6069013"/>
          <p14:tracePt t="5204" x="1314450" y="6081713"/>
          <p14:tracePt t="5212" x="1327150" y="6081713"/>
          <p14:tracePt t="5220" x="1339850" y="6081713"/>
          <p14:tracePt t="5228" x="1363663" y="6081713"/>
          <p14:tracePt t="5244" x="1376363" y="6081713"/>
          <p14:tracePt t="5254" x="1401763" y="6081713"/>
          <p14:tracePt t="5260" x="1414463" y="6081713"/>
          <p14:tracePt t="5270" x="1427163" y="6081713"/>
          <p14:tracePt t="5276" x="1452563" y="6094413"/>
          <p14:tracePt t="5284" x="1501775" y="6107113"/>
          <p14:tracePt t="5292" x="1527175" y="6119813"/>
          <p14:tracePt t="5300" x="1565275" y="6119813"/>
          <p14:tracePt t="5308" x="1589088" y="6132513"/>
          <p14:tracePt t="5316" x="1614488" y="6145213"/>
          <p14:tracePt t="5324" x="1627188" y="6145213"/>
          <p14:tracePt t="5332" x="1652588" y="6145213"/>
          <p14:tracePt t="5340" x="1665288" y="6145213"/>
          <p14:tracePt t="5348" x="1689100" y="6145213"/>
          <p14:tracePt t="5356" x="1727200" y="6145213"/>
          <p14:tracePt t="5364" x="1790700" y="6145213"/>
          <p14:tracePt t="5372" x="1865313" y="6145213"/>
          <p14:tracePt t="5380" x="1939925" y="6145213"/>
          <p14:tracePt t="5388" x="1990725" y="6145213"/>
          <p14:tracePt t="5396" x="2052638" y="6145213"/>
          <p14:tracePt t="5404" x="2078038" y="6145213"/>
          <p14:tracePt t="5412" x="2090738" y="6145213"/>
          <p14:tracePt t="5428" x="2103438" y="6145213"/>
          <p14:tracePt t="5460" x="2116138" y="6145213"/>
          <p14:tracePt t="5500" x="2116138" y="6132513"/>
          <p14:tracePt t="5508" x="2116138" y="6119813"/>
          <p14:tracePt t="5524" x="2116138" y="6107113"/>
          <p14:tracePt t="5556" x="2116138" y="6094413"/>
          <p14:tracePt t="5596" x="2103438" y="6094413"/>
          <p14:tracePt t="5604" x="2090738" y="6094413"/>
          <p14:tracePt t="5612" x="2052638" y="6081713"/>
          <p14:tracePt t="5620" x="1965325" y="6045200"/>
          <p14:tracePt t="5628" x="1903413" y="6007100"/>
          <p14:tracePt t="5637" x="1878013" y="5981700"/>
          <p14:tracePt t="5644" x="1852613" y="5956300"/>
          <p14:tracePt t="5660" x="1839913" y="5945188"/>
          <p14:tracePt t="6940" x="1852613" y="5945188"/>
          <p14:tracePt t="6980" x="1839913" y="5945188"/>
          <p14:tracePt t="6988" x="1827213" y="5945188"/>
          <p14:tracePt t="6996" x="1814513" y="5945188"/>
          <p14:tracePt t="7004" x="1790700" y="5945188"/>
          <p14:tracePt t="7012" x="1752600" y="5945188"/>
          <p14:tracePt t="7020" x="1727200" y="5945188"/>
          <p14:tracePt t="7028" x="1701800" y="5945188"/>
          <p14:tracePt t="7036" x="1677988" y="5945188"/>
          <p14:tracePt t="7044" x="1665288" y="5945188"/>
          <p14:tracePt t="7054" x="1652588" y="5945188"/>
          <p14:tracePt t="7060" x="1639888" y="5945188"/>
          <p14:tracePt t="7070" x="1627188" y="5945188"/>
          <p14:tracePt t="7076" x="1614488" y="5945188"/>
          <p14:tracePt t="7084" x="1601788" y="5932488"/>
          <p14:tracePt t="7092" x="1577975" y="5919788"/>
          <p14:tracePt t="7108" x="1565275" y="5919788"/>
          <p14:tracePt t="7132" x="1552575" y="5919788"/>
          <p14:tracePt t="7140" x="1552575" y="5907088"/>
          <p14:tracePt t="7148" x="1539875" y="5894388"/>
          <p14:tracePt t="7156" x="1527175" y="5894388"/>
          <p14:tracePt t="7172" x="1514475" y="5881688"/>
          <p14:tracePt t="7220" x="1514475" y="5868988"/>
          <p14:tracePt t="7236" x="1514475" y="5856288"/>
          <p14:tracePt t="7260" x="1514475" y="5843588"/>
          <p14:tracePt t="7276" x="1514475" y="5832475"/>
          <p14:tracePt t="7292" x="1514475" y="5819775"/>
          <p14:tracePt t="7300" x="1514475" y="5807075"/>
          <p14:tracePt t="7308" x="1514475" y="5794375"/>
          <p14:tracePt t="7316" x="1501775" y="5756275"/>
          <p14:tracePt t="7324" x="1501775" y="5719763"/>
          <p14:tracePt t="7332" x="1501775" y="5694363"/>
          <p14:tracePt t="7340" x="1501775" y="5656263"/>
          <p14:tracePt t="7348" x="1501775" y="5594350"/>
          <p14:tracePt t="7356" x="1501775" y="5530850"/>
          <p14:tracePt t="7364" x="1514475" y="5443538"/>
          <p14:tracePt t="7372" x="1527175" y="5356225"/>
          <p14:tracePt t="7380" x="1539875" y="5268913"/>
          <p14:tracePt t="7388" x="1539875" y="5181600"/>
          <p14:tracePt t="7396" x="1552575" y="5092700"/>
          <p14:tracePt t="7404" x="1565275" y="5018088"/>
          <p14:tracePt t="7412" x="1577975" y="4943475"/>
          <p14:tracePt t="7421" x="1601788" y="4856163"/>
          <p14:tracePt t="7428" x="1627188" y="4756150"/>
          <p14:tracePt t="7437" x="1652588" y="4630738"/>
          <p14:tracePt t="7444" x="1689100" y="4505325"/>
          <p14:tracePt t="7454" x="1752600" y="4367213"/>
          <p14:tracePt t="7460" x="1790700" y="4267200"/>
          <p14:tracePt t="7469" x="1814513" y="4179888"/>
          <p14:tracePt t="7476" x="1839913" y="4105275"/>
          <p14:tracePt t="7484" x="1852613" y="4054475"/>
          <p14:tracePt t="7492" x="1852613" y="4005263"/>
          <p14:tracePt t="7500" x="1878013" y="3941763"/>
          <p14:tracePt t="7508" x="1890713" y="3892550"/>
          <p14:tracePt t="7516" x="1914525" y="3829050"/>
          <p14:tracePt t="7524" x="1939925" y="3754438"/>
          <p14:tracePt t="7532" x="1952625" y="3667125"/>
          <p14:tracePt t="7540" x="1978025" y="3579813"/>
          <p14:tracePt t="7548" x="2003425" y="3490913"/>
          <p14:tracePt t="7557" x="2027238" y="3429000"/>
          <p14:tracePt t="7564" x="2052638" y="3367088"/>
          <p14:tracePt t="7573" x="2065338" y="3328988"/>
          <p14:tracePt t="7580" x="2078038" y="3303588"/>
          <p14:tracePt t="7588" x="2090738" y="3278188"/>
          <p14:tracePt t="7604" x="2103438" y="3278188"/>
          <p14:tracePt t="7628" x="2116138" y="3278188"/>
          <p14:tracePt t="7637" x="2116138" y="3267075"/>
          <p14:tracePt t="7654" x="2116138" y="3254375"/>
          <p14:tracePt t="7660" x="2127250" y="3241675"/>
          <p14:tracePt t="7668" x="2139950" y="3241675"/>
          <p14:tracePt t="7684" x="2139950" y="3228975"/>
          <p14:tracePt t="7692" x="2152650" y="3228975"/>
          <p14:tracePt t="7700" x="2152650" y="3216275"/>
          <p14:tracePt t="7708" x="2165350" y="3216275"/>
          <p14:tracePt t="7716" x="2178050" y="3203575"/>
          <p14:tracePt t="7724" x="2203450" y="3190875"/>
          <p14:tracePt t="7732" x="2203450" y="3178175"/>
          <p14:tracePt t="8412" x="2216150" y="3165475"/>
          <p14:tracePt t="8420" x="2216150" y="3154363"/>
          <p14:tracePt t="8428" x="2216150" y="3128963"/>
          <p14:tracePt t="8436" x="2216150" y="3090863"/>
          <p14:tracePt t="8444" x="2216150" y="3054350"/>
          <p14:tracePt t="8454" x="2216150" y="3028950"/>
          <p14:tracePt t="8460" x="2228850" y="3016250"/>
          <p14:tracePt t="8468" x="2228850" y="2990850"/>
          <p14:tracePt t="8476" x="2228850" y="2978150"/>
          <p14:tracePt t="8484" x="2228850" y="2965450"/>
          <p14:tracePt t="8492" x="2228850" y="2941638"/>
          <p14:tracePt t="8500" x="2239963" y="2916238"/>
          <p14:tracePt t="8508" x="2252663" y="2890838"/>
          <p14:tracePt t="8516" x="2252663" y="2878138"/>
          <p14:tracePt t="8524" x="2265363" y="2852738"/>
          <p14:tracePt t="8612" x="2278063" y="2852738"/>
          <p14:tracePt t="9524" x="2278063" y="2840038"/>
          <p14:tracePt t="9532" x="2290763" y="2840038"/>
          <p14:tracePt t="9540" x="2303463" y="2840038"/>
          <p14:tracePt t="9548" x="2316163" y="2840038"/>
          <p14:tracePt t="9556" x="2339975" y="2840038"/>
          <p14:tracePt t="9564" x="2390775" y="2852738"/>
          <p14:tracePt t="9572" x="2428875" y="2865438"/>
          <p14:tracePt t="9580" x="2478088" y="2903538"/>
          <p14:tracePt t="9588" x="2554288" y="2928938"/>
          <p14:tracePt t="9596" x="2628900" y="2952750"/>
          <p14:tracePt t="9604" x="2728913" y="2965450"/>
          <p14:tracePt t="9612" x="2828925" y="2978150"/>
          <p14:tracePt t="9620" x="2916238" y="2978150"/>
          <p14:tracePt t="9628" x="3003550" y="2978150"/>
          <p14:tracePt t="9637" x="3092450" y="2978150"/>
          <p14:tracePt t="9644" x="3167063" y="2978150"/>
          <p14:tracePt t="9654" x="3254375" y="2978150"/>
          <p14:tracePt t="9660" x="3341688" y="2978150"/>
          <p14:tracePt t="9668" x="3405188" y="2990850"/>
          <p14:tracePt t="9676" x="3479800" y="3003550"/>
          <p14:tracePt t="9684" x="3554413" y="3016250"/>
          <p14:tracePt t="9692" x="3617913" y="3028950"/>
          <p14:tracePt t="9700" x="3692525" y="3041650"/>
          <p14:tracePt t="9708" x="3779838" y="3054350"/>
          <p14:tracePt t="9716" x="3843338" y="3065463"/>
          <p14:tracePt t="9724" x="3917950" y="3078163"/>
          <p14:tracePt t="9732" x="3979863" y="3078163"/>
          <p14:tracePt t="9740" x="4068763" y="3078163"/>
          <p14:tracePt t="9748" x="4130675" y="3078163"/>
          <p14:tracePt t="9756" x="4217988" y="3078163"/>
          <p14:tracePt t="9764" x="4330700" y="3078163"/>
          <p14:tracePt t="9772" x="4443413" y="3090863"/>
          <p14:tracePt t="9780" x="4556125" y="3090863"/>
          <p14:tracePt t="9788" x="4668838" y="3090863"/>
          <p14:tracePt t="9796" x="4768850" y="3090863"/>
          <p14:tracePt t="9804" x="4894263" y="3103563"/>
          <p14:tracePt t="9812" x="5006975" y="3103563"/>
          <p14:tracePt t="9821" x="5094288" y="3103563"/>
          <p14:tracePt t="9828" x="5170488" y="3090863"/>
          <p14:tracePt t="9837" x="5207000" y="3065463"/>
          <p14:tracePt t="9844" x="5245100" y="3054350"/>
          <p14:tracePt t="9853" x="5257800" y="3041650"/>
          <p14:tracePt t="9860" x="5281613" y="3028950"/>
          <p14:tracePt t="9876" x="5281613" y="3016250"/>
          <p14:tracePt t="9887" x="5281613" y="3003550"/>
          <p14:tracePt t="9892" x="5281613" y="2990850"/>
          <p14:tracePt t="9900" x="5281613" y="2952750"/>
          <p14:tracePt t="9908" x="5257800" y="2928938"/>
          <p14:tracePt t="9916" x="5232400" y="2890838"/>
          <p14:tracePt t="9924" x="5194300" y="2840038"/>
          <p14:tracePt t="9932" x="5170488" y="2803525"/>
          <p14:tracePt t="9940" x="5132388" y="2728913"/>
          <p14:tracePt t="9948" x="5081588" y="2665413"/>
          <p14:tracePt t="9956" x="5032375" y="2603500"/>
          <p14:tracePt t="9964" x="4981575" y="2540000"/>
          <p14:tracePt t="9972" x="4932363" y="2490788"/>
          <p14:tracePt t="9980" x="4881563" y="2414588"/>
          <p14:tracePt t="9988" x="4856163" y="2352675"/>
          <p14:tracePt t="9996" x="4819650" y="2290763"/>
          <p14:tracePt t="10004" x="4794250" y="2239963"/>
          <p14:tracePt t="10012" x="4768850" y="2178050"/>
          <p14:tracePt t="10021" x="4756150" y="2127250"/>
          <p14:tracePt t="10028" x="4756150" y="2101850"/>
          <p14:tracePt t="10037" x="4756150" y="2078038"/>
          <p14:tracePt t="10044" x="4756150" y="2039938"/>
          <p14:tracePt t="10054" x="4756150" y="2014538"/>
          <p14:tracePt t="10060" x="4756150" y="2001838"/>
          <p14:tracePt t="10068" x="4743450" y="1978025"/>
          <p14:tracePt t="10076" x="4732338" y="1952625"/>
          <p14:tracePt t="10084" x="4719638" y="1927225"/>
          <p14:tracePt t="10092" x="4719638" y="1914525"/>
          <p14:tracePt t="10100" x="4706938" y="1901825"/>
          <p14:tracePt t="10108" x="4694238" y="1865313"/>
          <p14:tracePt t="10116" x="4681538" y="1852613"/>
          <p14:tracePt t="10124" x="4681538" y="1839913"/>
          <p14:tracePt t="10132" x="4681538" y="1814513"/>
          <p14:tracePt t="10140" x="4681538" y="1789113"/>
          <p14:tracePt t="10220" x="4668838" y="1776413"/>
          <p14:tracePt t="10236" x="4656138" y="1776413"/>
          <p14:tracePt t="10252" x="4643438" y="1776413"/>
          <p14:tracePt t="10276" x="4630738" y="1776413"/>
          <p14:tracePt t="10292" x="4619625" y="1776413"/>
          <p14:tracePt t="10308" x="4594225" y="1776413"/>
          <p14:tracePt t="10316" x="4568825" y="1814513"/>
          <p14:tracePt t="10324" x="4530725" y="1852613"/>
          <p14:tracePt t="10332" x="4468813" y="1901825"/>
          <p14:tracePt t="10340" x="4418013" y="1965325"/>
          <p14:tracePt t="10348" x="4356100" y="2039938"/>
          <p14:tracePt t="10356" x="4305300" y="2114550"/>
          <p14:tracePt t="10364" x="4256088" y="2201863"/>
          <p14:tracePt t="10373" x="4217988" y="2278063"/>
          <p14:tracePt t="10380" x="4181475" y="2352675"/>
          <p14:tracePt t="10388" x="4130675" y="2427288"/>
          <p14:tracePt t="10396" x="4092575" y="2490788"/>
          <p14:tracePt t="10404" x="4056063" y="2527300"/>
          <p14:tracePt t="10412" x="4030663" y="2565400"/>
          <p14:tracePt t="10420" x="4017963" y="2590800"/>
          <p14:tracePt t="10428" x="4005263" y="2603500"/>
          <p14:tracePt t="10437" x="3979863" y="2627313"/>
          <p14:tracePt t="10444" x="3979863" y="2678113"/>
          <p14:tracePt t="10454" x="3968750" y="2728913"/>
          <p14:tracePt t="10460" x="3956050" y="2790825"/>
          <p14:tracePt t="10468" x="3930650" y="2852738"/>
          <p14:tracePt t="10476" x="3917950" y="2903538"/>
          <p14:tracePt t="10484" x="3892550" y="2965450"/>
          <p14:tracePt t="10492" x="3879850" y="3003550"/>
          <p14:tracePt t="10500" x="3867150" y="3041650"/>
          <p14:tracePt t="10508" x="3843338" y="3090863"/>
          <p14:tracePt t="10516" x="3830638" y="3116263"/>
          <p14:tracePt t="10524" x="3817938" y="3154363"/>
          <p14:tracePt t="10532" x="3792538" y="3190875"/>
          <p14:tracePt t="10540" x="3767138" y="3241675"/>
          <p14:tracePt t="10548" x="3730625" y="3267075"/>
          <p14:tracePt t="10557" x="3717925" y="3303588"/>
          <p14:tracePt t="10564" x="3679825" y="3354388"/>
          <p14:tracePt t="10573" x="3654425" y="3403600"/>
          <p14:tracePt t="10580" x="3630613" y="3479800"/>
          <p14:tracePt t="10588" x="3617913" y="3554413"/>
          <p14:tracePt t="10596" x="3605213" y="3616325"/>
          <p14:tracePt t="10604" x="3605213" y="3692525"/>
          <p14:tracePt t="10612" x="3579813" y="3767138"/>
          <p14:tracePt t="10621" x="3567113" y="3829050"/>
          <p14:tracePt t="10628" x="3554413" y="3905250"/>
          <p14:tracePt t="10637" x="3541713" y="3992563"/>
          <p14:tracePt t="10644" x="3530600" y="4054475"/>
          <p14:tracePt t="10654" x="3530600" y="4141788"/>
          <p14:tracePt t="10660" x="3530600" y="4230688"/>
          <p14:tracePt t="10668" x="3530600" y="4318000"/>
          <p14:tracePt t="10676" x="3530600" y="4418013"/>
          <p14:tracePt t="10684" x="3530600" y="4518025"/>
          <p14:tracePt t="10692" x="3530600" y="4630738"/>
          <p14:tracePt t="10700" x="3530600" y="4730750"/>
          <p14:tracePt t="10708" x="3530600" y="4818063"/>
          <p14:tracePt t="10716" x="3530600" y="4879975"/>
          <p14:tracePt t="10724" x="3530600" y="4930775"/>
          <p14:tracePt t="10732" x="3530600" y="4968875"/>
          <p14:tracePt t="10740" x="3530600" y="4981575"/>
          <p14:tracePt t="10748" x="3530600" y="5005388"/>
          <p14:tracePt t="10756" x="3530600" y="5018088"/>
          <p14:tracePt t="10764" x="3530600" y="5043488"/>
          <p14:tracePt t="10772" x="3530600" y="5081588"/>
          <p14:tracePt t="10780" x="3530600" y="5118100"/>
          <p14:tracePt t="10788" x="3530600" y="5156200"/>
          <p14:tracePt t="10796" x="3541713" y="5194300"/>
          <p14:tracePt t="10803" x="3541713" y="5230813"/>
          <p14:tracePt t="10812" x="3554413" y="5268913"/>
          <p14:tracePt t="10821" x="3567113" y="5330825"/>
          <p14:tracePt t="10828" x="3579813" y="5381625"/>
          <p14:tracePt t="10837" x="3579813" y="5418138"/>
          <p14:tracePt t="10844" x="3592513" y="5456238"/>
          <p14:tracePt t="10853" x="3605213" y="5494338"/>
          <p14:tracePt t="10860" x="3605213" y="5507038"/>
          <p14:tracePt t="10908" x="3605213" y="5518150"/>
          <p14:tracePt t="10916" x="3605213" y="5530850"/>
          <p14:tracePt t="10932" x="3617913" y="5543550"/>
          <p14:tracePt t="10940" x="3630613" y="5568950"/>
          <p14:tracePt t="10956" x="3643313" y="5581650"/>
          <p14:tracePt t="10964" x="3643313" y="5594350"/>
          <p14:tracePt t="10972" x="3654425" y="5619750"/>
          <p14:tracePt t="10980" x="3654425" y="5630863"/>
          <p14:tracePt t="10988" x="3654425" y="5643563"/>
          <p14:tracePt t="10996" x="3667125" y="5668963"/>
          <p14:tracePt t="11004" x="3679825" y="5668963"/>
          <p14:tracePt t="11012" x="3679825" y="5681663"/>
          <p14:tracePt t="11029" x="3679825" y="5694363"/>
          <p14:tracePt t="11060" x="3679825" y="5707063"/>
          <p14:tracePt t="11069" x="3679825" y="5719763"/>
          <p14:tracePt t="11084" x="3679825" y="5732463"/>
          <p14:tracePt t="11092" x="3692525" y="5743575"/>
          <p14:tracePt t="11100" x="3692525" y="5756275"/>
          <p14:tracePt t="11108" x="3692525" y="5781675"/>
          <p14:tracePt t="11124" x="3705225" y="5794375"/>
          <p14:tracePt t="11132" x="3705225" y="5807075"/>
          <p14:tracePt t="11140" x="3717925" y="5819775"/>
          <p14:tracePt t="11156" x="3717925" y="5832475"/>
          <p14:tracePt t="11164" x="3730625" y="5832475"/>
          <p14:tracePt t="11172" x="3730625" y="5843588"/>
          <p14:tracePt t="11180" x="3743325" y="5856288"/>
          <p14:tracePt t="11188" x="3756025" y="5868988"/>
          <p14:tracePt t="11196" x="3756025" y="5881688"/>
          <p14:tracePt t="11204" x="3767138" y="5894388"/>
          <p14:tracePt t="11212" x="3779838" y="5919788"/>
          <p14:tracePt t="11220" x="3779838" y="5932488"/>
          <p14:tracePt t="11228" x="3792538" y="5945188"/>
          <p14:tracePt t="11237" x="3805238" y="5945188"/>
          <p14:tracePt t="11244" x="3817938" y="5956300"/>
          <p14:tracePt t="11254" x="3830638" y="5956300"/>
          <p14:tracePt t="11260" x="3856038" y="5969000"/>
          <p14:tracePt t="11268" x="3879850" y="5994400"/>
          <p14:tracePt t="11276" x="3917950" y="6007100"/>
          <p14:tracePt t="11284" x="3956050" y="6032500"/>
          <p14:tracePt t="11292" x="4005263" y="6045200"/>
          <p14:tracePt t="11300" x="4056063" y="6069013"/>
          <p14:tracePt t="11308" x="4092575" y="6081713"/>
          <p14:tracePt t="11316" x="4143375" y="6107113"/>
          <p14:tracePt t="11324" x="4181475" y="6107113"/>
          <p14:tracePt t="11332" x="4230688" y="6132513"/>
          <p14:tracePt t="11340" x="4268788" y="6157913"/>
          <p14:tracePt t="11348" x="4318000" y="6169025"/>
          <p14:tracePt t="11356" x="4381500" y="6181725"/>
          <p14:tracePt t="11364" x="4430713" y="6194425"/>
          <p14:tracePt t="11372" x="4481513" y="6207125"/>
          <p14:tracePt t="11380" x="4556125" y="6232525"/>
          <p14:tracePt t="11388" x="4630738" y="6257925"/>
          <p14:tracePt t="11396" x="4706938" y="6281738"/>
          <p14:tracePt t="11404" x="4794250" y="6307138"/>
          <p14:tracePt t="11412" x="4881563" y="6332538"/>
          <p14:tracePt t="11421" x="4968875" y="6357938"/>
          <p14:tracePt t="11428" x="5032375" y="6381750"/>
          <p14:tracePt t="11436" x="5106988" y="6407150"/>
          <p14:tracePt t="11444" x="5181600" y="6432550"/>
          <p14:tracePt t="11454" x="5232400" y="6445250"/>
          <p14:tracePt t="11460" x="5294313" y="6457950"/>
          <p14:tracePt t="11468" x="5345113" y="6470650"/>
          <p14:tracePt t="11476" x="5383213" y="6483350"/>
          <p14:tracePt t="11484" x="5419725" y="6494463"/>
          <p14:tracePt t="11492" x="5483225" y="6494463"/>
          <p14:tracePt t="11500" x="5519738" y="6507163"/>
          <p14:tracePt t="11508" x="5570538" y="6507163"/>
          <p14:tracePt t="11516" x="5607050" y="6507163"/>
          <p14:tracePt t="11524" x="5645150" y="6507163"/>
          <p14:tracePt t="11532" x="5670550" y="6507163"/>
          <p14:tracePt t="11540" x="5708650" y="6507163"/>
          <p14:tracePt t="11548" x="5745163" y="6507163"/>
          <p14:tracePt t="11556" x="5783263" y="6519863"/>
          <p14:tracePt t="11564" x="5832475" y="6519863"/>
          <p14:tracePt t="11572" x="5908675" y="6532563"/>
          <p14:tracePt t="11580" x="5970588" y="6532563"/>
          <p14:tracePt t="11588" x="6045200" y="6532563"/>
          <p14:tracePt t="11596" x="6096000" y="6532563"/>
          <p14:tracePt t="11604" x="6121400" y="6532563"/>
          <p14:tracePt t="11612" x="6134100" y="6532563"/>
          <p14:tracePt t="11621" x="6157913" y="6532563"/>
          <p14:tracePt t="11628" x="6157913" y="6519863"/>
          <p14:tracePt t="11637" x="6170613" y="6519863"/>
          <p14:tracePt t="11654" x="6183313" y="6519863"/>
          <p14:tracePt t="11660" x="6183313" y="6507163"/>
          <p14:tracePt t="11668" x="6196013" y="6494463"/>
          <p14:tracePt t="11692" x="6208713" y="6494463"/>
          <p14:tracePt t="11700" x="6208713" y="6483350"/>
          <p14:tracePt t="11716" x="6221413" y="6483350"/>
          <p14:tracePt t="11724" x="6221413" y="6470650"/>
          <p14:tracePt t="11732" x="6234113" y="6470650"/>
          <p14:tracePt t="11748" x="6246813" y="6457950"/>
          <p14:tracePt t="11756" x="6259513" y="6445250"/>
          <p14:tracePt t="11764" x="6283325" y="6419850"/>
          <p14:tracePt t="11772" x="6296025" y="6407150"/>
          <p14:tracePt t="11780" x="6321425" y="6381750"/>
          <p14:tracePt t="11788" x="6346825" y="6357938"/>
          <p14:tracePt t="11796" x="6359525" y="6345238"/>
          <p14:tracePt t="11804" x="6383338" y="6319838"/>
          <p14:tracePt t="11812" x="6396038" y="6319838"/>
          <p14:tracePt t="11821" x="6408738" y="6307138"/>
          <p14:tracePt t="11828" x="6408738" y="6294438"/>
          <p14:tracePt t="11860" x="6421438" y="6294438"/>
          <p14:tracePt t="11868" x="6421438" y="6281738"/>
          <p14:tracePt t="11884" x="6421438" y="6269038"/>
          <p14:tracePt t="11892" x="6434138" y="6269038"/>
          <p14:tracePt t="11904" x="6434138" y="6257925"/>
          <p14:tracePt t="11908" x="6434138" y="6245225"/>
          <p14:tracePt t="11916" x="6434138" y="6232525"/>
          <p14:tracePt t="11924" x="6446838" y="6219825"/>
          <p14:tracePt t="11932" x="6446838" y="6207125"/>
          <p14:tracePt t="11940" x="6446838" y="6169025"/>
          <p14:tracePt t="11948" x="6459538" y="6145213"/>
          <p14:tracePt t="11956" x="6483350" y="6107113"/>
          <p14:tracePt t="11964" x="6483350" y="6081713"/>
          <p14:tracePt t="11972" x="6508750" y="6056313"/>
          <p14:tracePt t="11980" x="6521450" y="6019800"/>
          <p14:tracePt t="11989" x="6521450" y="5994400"/>
          <p14:tracePt t="11996" x="6534150" y="5969000"/>
          <p14:tracePt t="12004" x="6534150" y="5956300"/>
          <p14:tracePt t="12532" x="6534150" y="5945188"/>
          <p14:tracePt t="12557" x="6521450" y="5945188"/>
          <p14:tracePt t="13132" x="6508750" y="5945188"/>
          <p14:tracePt t="13180" x="6496050" y="5945188"/>
          <p14:tracePt t="13444" x="6483350" y="5945188"/>
          <p14:tracePt t="14812" x="6496050" y="5945188"/>
          <p14:tracePt t="14820" x="6508750" y="5945188"/>
          <p14:tracePt t="14828" x="6521450" y="5945188"/>
          <p14:tracePt t="14836" x="6534150" y="5945188"/>
          <p14:tracePt t="14844" x="6546850" y="5945188"/>
          <p14:tracePt t="14916" x="6559550" y="5945188"/>
          <p14:tracePt t="14932" x="6572250" y="5945188"/>
          <p14:tracePt t="14940" x="6596063" y="5932488"/>
          <p14:tracePt t="14948" x="6608763" y="5919788"/>
          <p14:tracePt t="14956" x="6634163" y="5907088"/>
          <p14:tracePt t="14964" x="6634163" y="5894388"/>
          <p14:tracePt t="14972" x="6646863" y="5894388"/>
          <p14:tracePt t="14980" x="6659563" y="5881688"/>
          <p14:tracePt t="14988" x="6672263" y="5868988"/>
          <p14:tracePt t="14996" x="6696075" y="5868988"/>
          <p14:tracePt t="15004" x="6734175" y="5856288"/>
          <p14:tracePt t="15012" x="6759575" y="5832475"/>
          <p14:tracePt t="15020" x="6797675" y="5819775"/>
          <p14:tracePt t="15028" x="6846888" y="5794375"/>
          <p14:tracePt t="15037" x="6897688" y="5768975"/>
          <p14:tracePt t="15044" x="6934200" y="5743575"/>
          <p14:tracePt t="15053" x="6997700" y="5707063"/>
          <p14:tracePt t="15060" x="7059613" y="5668963"/>
          <p14:tracePt t="15068" x="7110413" y="5630863"/>
          <p14:tracePt t="15076" x="7159625" y="5607050"/>
          <p14:tracePt t="15084" x="7210425" y="5568950"/>
          <p14:tracePt t="15092" x="7259638" y="5543550"/>
          <p14:tracePt t="15100" x="7285038" y="5543550"/>
          <p14:tracePt t="15108" x="7297738" y="5518150"/>
          <p14:tracePt t="15116" x="7323138" y="5507038"/>
          <p14:tracePt t="15124" x="7335838" y="5494338"/>
          <p14:tracePt t="15132" x="7372350" y="5468938"/>
          <p14:tracePt t="15140" x="7410450" y="5430838"/>
          <p14:tracePt t="15148" x="7448550" y="5407025"/>
          <p14:tracePt t="15157" x="7497763" y="5368925"/>
          <p14:tracePt t="15164" x="7535863" y="5330825"/>
          <p14:tracePt t="15172" x="7597775" y="5294313"/>
          <p14:tracePt t="15180" x="7661275" y="5256213"/>
          <p14:tracePt t="15189" x="7735888" y="5205413"/>
          <p14:tracePt t="15196" x="7810500" y="5168900"/>
          <p14:tracePt t="15204" x="7848600" y="5130800"/>
          <p14:tracePt t="15212" x="7886700" y="5118100"/>
          <p14:tracePt t="15221" x="7910513" y="5118100"/>
          <p14:tracePt t="15228" x="7935913" y="5118100"/>
          <p14:tracePt t="15244" x="7948613" y="5118100"/>
          <p14:tracePt t="15254" x="7974013" y="5105400"/>
          <p14:tracePt t="15260" x="7999413" y="5092700"/>
          <p14:tracePt t="15268" x="8023225" y="5092700"/>
          <p14:tracePt t="15276" x="8061325" y="5081588"/>
          <p14:tracePt t="15284" x="8123238" y="5056188"/>
          <p14:tracePt t="15292" x="8186738" y="5030788"/>
          <p14:tracePt t="15300" x="8261350" y="5018088"/>
          <p14:tracePt t="15308" x="8324850" y="4992688"/>
          <p14:tracePt t="15316" x="8374063" y="4981575"/>
          <p14:tracePt t="15324" x="8412163" y="4968875"/>
          <p14:tracePt t="15332" x="8461375" y="4943475"/>
          <p14:tracePt t="15340" x="8486775" y="4930775"/>
          <p14:tracePt t="15348" x="8499475" y="4930775"/>
          <p14:tracePt t="15357" x="8512175" y="4918075"/>
          <p14:tracePt t="15364" x="8537575" y="4905375"/>
          <p14:tracePt t="15372" x="8548688" y="4905375"/>
          <p14:tracePt t="15380" x="8574088" y="4905375"/>
          <p14:tracePt t="15388" x="8612188" y="4892675"/>
          <p14:tracePt t="15396" x="8637588" y="4879975"/>
          <p14:tracePt t="15404" x="8674100" y="4868863"/>
          <p14:tracePt t="15412" x="8699500" y="4868863"/>
          <p14:tracePt t="15421" x="8724900" y="4856163"/>
          <p14:tracePt t="15428" x="8750300" y="4843463"/>
          <p14:tracePt t="15437" x="8774113" y="4830763"/>
          <p14:tracePt t="15454" x="8786813" y="4830763"/>
          <p14:tracePt t="15460" x="8799513" y="4818063"/>
          <p14:tracePt t="15469" x="8812213" y="4818063"/>
          <p14:tracePt t="15476" x="8837613" y="4805363"/>
          <p14:tracePt t="15484" x="8863013" y="4792663"/>
          <p14:tracePt t="15492" x="8886825" y="4779963"/>
          <p14:tracePt t="15500" x="8912225" y="4756150"/>
          <p14:tracePt t="15508" x="8950325" y="4756150"/>
          <p14:tracePt t="15516" x="8975725" y="4743450"/>
          <p14:tracePt t="15524" x="8999538" y="4718050"/>
          <p14:tracePt t="15532" x="9024938" y="4718050"/>
          <p14:tracePt t="15540" x="9050338" y="4705350"/>
          <p14:tracePt t="15548" x="9063038" y="4692650"/>
          <p14:tracePt t="15557" x="9075738" y="4692650"/>
          <p14:tracePt t="15564" x="9099550" y="4679950"/>
          <p14:tracePt t="15572" x="9112250" y="4667250"/>
          <p14:tracePt t="15580" x="9124950" y="4667250"/>
          <p14:tracePt t="15588" x="9137650" y="4656138"/>
          <p14:tracePt t="15596" x="9150350" y="4643438"/>
          <p14:tracePt t="15604" x="9175750" y="4643438"/>
          <p14:tracePt t="15612" x="9188450" y="4630738"/>
          <p14:tracePt t="15621" x="9212263" y="4605338"/>
          <p14:tracePt t="15628" x="9237663" y="4592638"/>
          <p14:tracePt t="15637" x="9275763" y="4567238"/>
          <p14:tracePt t="15644" x="9301163" y="4543425"/>
          <p14:tracePt t="15654" x="9324975" y="4530725"/>
          <p14:tracePt t="15660" x="9375775" y="4492625"/>
          <p14:tracePt t="15668" x="9413875" y="4467225"/>
          <p14:tracePt t="15676" x="9450388" y="4430713"/>
          <p14:tracePt t="15684" x="9501188" y="4379913"/>
          <p14:tracePt t="15692" x="9537700" y="4341813"/>
          <p14:tracePt t="15700" x="9563100" y="4318000"/>
          <p14:tracePt t="15708" x="9588500" y="4279900"/>
          <p14:tracePt t="15716" x="9626600" y="4267200"/>
          <p14:tracePt t="15724" x="9637713" y="4241800"/>
          <p14:tracePt t="15732" x="9650413" y="4241800"/>
          <p14:tracePt t="15740" x="9663113" y="4217988"/>
          <p14:tracePt t="15748" x="9675813" y="4217988"/>
          <p14:tracePt t="15756" x="9675813" y="4205288"/>
          <p14:tracePt t="15764" x="9688513" y="4205288"/>
          <p14:tracePt t="15780" x="9701213" y="4205288"/>
          <p14:tracePt t="15788" x="9701213" y="4179888"/>
          <p14:tracePt t="15804" x="9713913" y="4167188"/>
          <p14:tracePt t="15812" x="9726613" y="4167188"/>
          <p14:tracePt t="15821" x="9726613" y="4154488"/>
          <p14:tracePt t="15828" x="9739313" y="4154488"/>
          <p14:tracePt t="15844" x="9750425" y="4141788"/>
          <p14:tracePt t="15854" x="9763125" y="4129088"/>
          <p14:tracePt t="15860" x="9775825" y="4129088"/>
          <p14:tracePt t="15868" x="9788525" y="4117975"/>
          <p14:tracePt t="15876" x="9801225" y="4117975"/>
          <p14:tracePt t="15903" x="9839325" y="4092575"/>
          <p14:tracePt t="15908" x="9852025" y="4092575"/>
          <p14:tracePt t="15916" x="9875838" y="4079875"/>
          <p14:tracePt t="15924" x="9913938" y="4054475"/>
          <p14:tracePt t="15932" x="9963150" y="4041775"/>
          <p14:tracePt t="15940" x="10001250" y="4017963"/>
          <p14:tracePt t="15948" x="10039350" y="3992563"/>
          <p14:tracePt t="15957" x="10075863" y="3992563"/>
          <p14:tracePt t="15964" x="10088563" y="3979863"/>
          <p14:tracePt t="15972" x="10088563" y="3967163"/>
          <p14:tracePt t="15980" x="10101263" y="3967163"/>
          <p14:tracePt t="15989" x="10113963" y="3967163"/>
          <p14:tracePt t="16004" x="10126663" y="3954463"/>
          <p14:tracePt t="16021" x="10152063" y="3941763"/>
          <p14:tracePt t="16028" x="10164763" y="3929063"/>
          <p14:tracePt t="16037" x="10177463" y="3905250"/>
          <p14:tracePt t="16044" x="10201275" y="3892550"/>
          <p14:tracePt t="16054" x="10213975" y="3879850"/>
          <p14:tracePt t="16060" x="10239375" y="3867150"/>
          <p14:tracePt t="16068" x="10239375" y="3854450"/>
          <p14:tracePt t="16077" x="10252075" y="3841750"/>
          <p14:tracePt t="16092" x="10277475" y="3829050"/>
          <p14:tracePt t="16108" x="10288588" y="3829050"/>
          <p14:tracePt t="16116" x="10288588" y="3816350"/>
          <p14:tracePt t="16124" x="10313988" y="3816350"/>
          <p14:tracePt t="16140" x="10326688" y="3803650"/>
          <p14:tracePt t="16148" x="10352088" y="3792538"/>
          <p14:tracePt t="16156" x="10364788" y="3792538"/>
          <p14:tracePt t="16164" x="10377488" y="3779838"/>
          <p14:tracePt t="16172" x="10390188" y="3779838"/>
          <p14:tracePt t="16180" x="10401300" y="3767138"/>
          <p14:tracePt t="16196" x="10414000" y="3767138"/>
          <p14:tracePt t="16812" x="10390188" y="3754438"/>
          <p14:tracePt t="16828" x="10377488" y="3754438"/>
          <p14:tracePt t="16836" x="10364788" y="3754438"/>
          <p14:tracePt t="16844" x="10352088" y="3754438"/>
          <p14:tracePt t="16860" x="10339388" y="3754438"/>
          <p14:tracePt t="16876" x="10326688" y="3754438"/>
          <p14:tracePt t="17948" x="10313988" y="3754438"/>
          <p14:tracePt t="17956" x="10301288" y="3754438"/>
          <p14:tracePt t="17964" x="10277475" y="3754438"/>
          <p14:tracePt t="17972" x="10226675" y="3792538"/>
          <p14:tracePt t="17980" x="10152063" y="3854450"/>
          <p14:tracePt t="17988" x="10039350" y="3941763"/>
          <p14:tracePt t="17996" x="9913938" y="4017963"/>
          <p14:tracePt t="18004" x="9775825" y="4117975"/>
          <p14:tracePt t="18012" x="9637713" y="4217988"/>
          <p14:tracePt t="18020" x="9475788" y="4341813"/>
          <p14:tracePt t="18028" x="9324975" y="4454525"/>
          <p14:tracePt t="18037" x="9150350" y="4579938"/>
          <p14:tracePt t="18044" x="8975725" y="4718050"/>
          <p14:tracePt t="18054" x="8763000" y="4868863"/>
          <p14:tracePt t="18060" x="8548688" y="5030788"/>
          <p14:tracePt t="18068" x="8335963" y="5205413"/>
          <p14:tracePt t="18077" x="8048625" y="5456238"/>
          <p14:tracePt t="18084" x="7797800" y="5668963"/>
          <p14:tracePt t="18092" x="7572375" y="5843588"/>
          <p14:tracePt t="18100" x="7372350" y="5981700"/>
          <p14:tracePt t="18108" x="7197725" y="6094413"/>
          <p14:tracePt t="18116" x="7059613" y="6181725"/>
          <p14:tracePt t="18124" x="6921500" y="6257925"/>
          <p14:tracePt t="18132" x="6784975" y="6332538"/>
          <p14:tracePt t="18140" x="6646863" y="6381750"/>
          <p14:tracePt t="18148" x="6508750" y="6432550"/>
          <p14:tracePt t="18157" x="6383338" y="6457950"/>
          <p14:tracePt t="18164" x="6270625" y="6470650"/>
          <p14:tracePt t="18172" x="6157913" y="6483350"/>
          <p14:tracePt t="18180" x="6034088" y="6483350"/>
          <p14:tracePt t="18188" x="5921375" y="6483350"/>
          <p14:tracePt t="18196" x="5770563" y="6483350"/>
          <p14:tracePt t="18204" x="5632450" y="6483350"/>
          <p14:tracePt t="18212" x="5519738" y="6483350"/>
          <p14:tracePt t="18221" x="5394325" y="6470650"/>
          <p14:tracePt t="18228" x="5281613" y="6457950"/>
          <p14:tracePt t="18237" x="5157788" y="6419850"/>
          <p14:tracePt t="18244" x="5032375" y="6394450"/>
          <p14:tracePt t="18254" x="4856163" y="6357938"/>
          <p14:tracePt t="18260" x="4694238" y="6319838"/>
          <p14:tracePt t="18268" x="4530725" y="6269038"/>
          <p14:tracePt t="18276" x="4381500" y="6245225"/>
          <p14:tracePt t="18284" x="4256088" y="6232525"/>
          <p14:tracePt t="18292" x="4130675" y="6219825"/>
          <p14:tracePt t="18300" x="4030663" y="6207125"/>
          <p14:tracePt t="18308" x="3930650" y="6181725"/>
          <p14:tracePt t="18316" x="3843338" y="6169025"/>
          <p14:tracePt t="18324" x="3756025" y="6145213"/>
          <p14:tracePt t="18332" x="3667125" y="6119813"/>
          <p14:tracePt t="18340" x="3579813" y="6094413"/>
          <p14:tracePt t="18348" x="3492500" y="6069013"/>
          <p14:tracePt t="18356" x="3379788" y="6045200"/>
          <p14:tracePt t="18364" x="3279775" y="6007100"/>
          <p14:tracePt t="18373" x="3205163" y="5981700"/>
          <p14:tracePt t="18380" x="3154363" y="5956300"/>
          <p14:tracePt t="18388" x="3092450" y="5932488"/>
          <p14:tracePt t="18396" x="3054350" y="5907088"/>
          <p14:tracePt t="18404" x="3016250" y="5894388"/>
          <p14:tracePt t="18412" x="2967038" y="5868988"/>
          <p14:tracePt t="18420" x="2916238" y="5843588"/>
          <p14:tracePt t="18428" x="2854325" y="5832475"/>
          <p14:tracePt t="18437" x="2790825" y="5819775"/>
          <p14:tracePt t="18444" x="2716213" y="5819775"/>
          <p14:tracePt t="18453" x="2667000" y="5819775"/>
          <p14:tracePt t="18460" x="2616200" y="5807075"/>
          <p14:tracePt t="18468" x="2578100" y="5807075"/>
          <p14:tracePt t="18476" x="2554288" y="5807075"/>
          <p14:tracePt t="18484" x="2528888" y="5807075"/>
          <p14:tracePt t="18628" x="2516188" y="5832475"/>
          <p14:tracePt t="18828" x="2516188" y="5843588"/>
          <p14:tracePt t="19972" x="2528888" y="5843588"/>
          <p14:tracePt t="19988" x="2541588" y="5843588"/>
          <p14:tracePt t="19996" x="2565400" y="5843588"/>
          <p14:tracePt t="20004" x="2603500" y="5843588"/>
          <p14:tracePt t="20012" x="2654300" y="5819775"/>
          <p14:tracePt t="20020" x="2716213" y="5807075"/>
          <p14:tracePt t="20028" x="2754313" y="5794375"/>
          <p14:tracePt t="20037" x="2778125" y="5781675"/>
          <p14:tracePt t="20044" x="2790825" y="5781675"/>
          <p14:tracePt t="20054" x="2828925" y="5756275"/>
          <p14:tracePt t="20060" x="2841625" y="5743575"/>
          <p14:tracePt t="20068" x="2854325" y="5743575"/>
          <p14:tracePt t="20076" x="2879725" y="5719763"/>
          <p14:tracePt t="20084" x="2903538" y="5707063"/>
          <p14:tracePt t="20092" x="2928938" y="5681663"/>
          <p14:tracePt t="20100" x="2967038" y="5630863"/>
          <p14:tracePt t="20108" x="3003550" y="5607050"/>
          <p14:tracePt t="20116" x="3054350" y="5556250"/>
          <p14:tracePt t="20124" x="3103563" y="5518150"/>
          <p14:tracePt t="20132" x="3141663" y="5494338"/>
          <p14:tracePt t="20141" x="3167063" y="5468938"/>
          <p14:tracePt t="20148" x="3205163" y="5456238"/>
          <p14:tracePt t="20157" x="3241675" y="5430838"/>
          <p14:tracePt t="20164" x="3267075" y="5418138"/>
          <p14:tracePt t="20173" x="3292475" y="5394325"/>
          <p14:tracePt t="20180" x="3317875" y="5381625"/>
          <p14:tracePt t="20188" x="3328988" y="5381625"/>
          <p14:tracePt t="20196" x="3354388" y="5356225"/>
          <p14:tracePt t="20204" x="3379788" y="5356225"/>
          <p14:tracePt t="20212" x="3417888" y="5343525"/>
          <p14:tracePt t="20220" x="3441700" y="5318125"/>
          <p14:tracePt t="20228" x="3479800" y="5305425"/>
          <p14:tracePt t="20237" x="3541713" y="5281613"/>
          <p14:tracePt t="20244" x="3592513" y="5268913"/>
          <p14:tracePt t="20254" x="3643313" y="5243513"/>
          <p14:tracePt t="20260" x="3717925" y="5218113"/>
          <p14:tracePt t="20268" x="3805238" y="5194300"/>
          <p14:tracePt t="20276" x="3892550" y="5181600"/>
          <p14:tracePt t="20284" x="3979863" y="5181600"/>
          <p14:tracePt t="20292" x="4043363" y="5168900"/>
          <p14:tracePt t="20300" x="4105275" y="5168900"/>
          <p14:tracePt t="20308" x="4156075" y="5156200"/>
          <p14:tracePt t="20316" x="4205288" y="5156200"/>
          <p14:tracePt t="20324" x="4243388" y="5143500"/>
          <p14:tracePt t="20332" x="4281488" y="5130800"/>
          <p14:tracePt t="20340" x="4343400" y="5105400"/>
          <p14:tracePt t="20348" x="4394200" y="5081588"/>
          <p14:tracePt t="20357" x="4456113" y="5068888"/>
          <p14:tracePt t="20364" x="4543425" y="5030788"/>
          <p14:tracePt t="20372" x="4630738" y="5005388"/>
          <p14:tracePt t="20380" x="4732338" y="4956175"/>
          <p14:tracePt t="20388" x="4832350" y="4918075"/>
          <p14:tracePt t="20396" x="4919663" y="4879975"/>
          <p14:tracePt t="20404" x="5006975" y="4843463"/>
          <p14:tracePt t="20412" x="5081588" y="4818063"/>
          <p14:tracePt t="20421" x="5132388" y="4805363"/>
          <p14:tracePt t="20428" x="5170488" y="4792663"/>
          <p14:tracePt t="20437" x="5207000" y="4779963"/>
          <p14:tracePt t="20444" x="5270500" y="4768850"/>
          <p14:tracePt t="20454" x="5319713" y="4743450"/>
          <p14:tracePt t="20460" x="5407025" y="4718050"/>
          <p14:tracePt t="20468" x="5519738" y="4679950"/>
          <p14:tracePt t="20476" x="5619750" y="4643438"/>
          <p14:tracePt t="20484" x="5719763" y="4605338"/>
          <p14:tracePt t="20492" x="5795963" y="4554538"/>
          <p14:tracePt t="20500" x="5883275" y="4505325"/>
          <p14:tracePt t="20508" x="5957888" y="4454525"/>
          <p14:tracePt t="20516" x="6008688" y="4405313"/>
          <p14:tracePt t="20524" x="6083300" y="4354513"/>
          <p14:tracePt t="20532" x="6146800" y="4318000"/>
          <p14:tracePt t="20540" x="6183313" y="4305300"/>
          <p14:tracePt t="20548" x="6234113" y="4267200"/>
          <p14:tracePt t="20557" x="6270625" y="4230688"/>
          <p14:tracePt t="20564" x="6334125" y="4192588"/>
          <p14:tracePt t="20572" x="6408738" y="4141788"/>
          <p14:tracePt t="20580" x="6472238" y="4105275"/>
          <p14:tracePt t="20588" x="6534150" y="4054475"/>
          <p14:tracePt t="20596" x="6584950" y="4005263"/>
          <p14:tracePt t="20604" x="6634163" y="3967163"/>
          <p14:tracePt t="20612" x="6672263" y="3941763"/>
          <p14:tracePt t="20621" x="6721475" y="3905250"/>
          <p14:tracePt t="20628" x="6759575" y="3879850"/>
          <p14:tracePt t="20637" x="6784975" y="3867150"/>
          <p14:tracePt t="20644" x="6797675" y="3854450"/>
          <p14:tracePt t="20654" x="6808788" y="3829050"/>
          <p14:tracePt t="20660" x="6808788" y="3816350"/>
          <p14:tracePt t="20668" x="6808788" y="3803650"/>
          <p14:tracePt t="20676" x="6808788" y="3779838"/>
          <p14:tracePt t="20684" x="6808788" y="3741738"/>
          <p14:tracePt t="20692" x="6821488" y="3716338"/>
          <p14:tracePt t="20700" x="6834188" y="3679825"/>
          <p14:tracePt t="20708" x="6846888" y="3654425"/>
          <p14:tracePt t="20716" x="6846888" y="3629025"/>
          <p14:tracePt t="20724" x="6872288" y="3590925"/>
          <p14:tracePt t="20732" x="6884988" y="3579813"/>
          <p14:tracePt t="20740" x="6897688" y="3567113"/>
          <p14:tracePt t="20748" x="6910388" y="3541713"/>
          <p14:tracePt t="20764" x="6921500" y="3529013"/>
          <p14:tracePt t="20780" x="6946900" y="3503613"/>
          <p14:tracePt t="20788" x="6946900" y="3490913"/>
          <p14:tracePt t="20796" x="6959600" y="3479800"/>
          <p14:tracePt t="20812" x="6959600" y="3467100"/>
          <p14:tracePt t="20836" x="6972300" y="3454400"/>
          <p14:tracePt t="20844" x="6985000" y="3441700"/>
          <p14:tracePt t="20854" x="7021513" y="3416300"/>
          <p14:tracePt t="20860" x="7046913" y="3403600"/>
          <p14:tracePt t="20868" x="7085013" y="3378200"/>
          <p14:tracePt t="20876" x="7110413" y="3378200"/>
          <p14:tracePt t="20884" x="7134225" y="3367088"/>
          <p14:tracePt t="20904" x="7146925" y="3354388"/>
          <p14:tracePt t="20908" x="7172325" y="3341688"/>
          <p14:tracePt t="20916" x="7185025" y="3328988"/>
          <p14:tracePt t="20924" x="7197725" y="3328988"/>
          <p14:tracePt t="20932" x="7235825" y="3303588"/>
          <p14:tracePt t="20940" x="7259638" y="3290888"/>
          <p14:tracePt t="20948" x="7285038" y="3267075"/>
          <p14:tracePt t="20957" x="7310438" y="3254375"/>
          <p14:tracePt t="20964" x="7335838" y="3241675"/>
          <p14:tracePt t="20972" x="7348538" y="3228975"/>
          <p14:tracePt t="20980" x="7359650" y="3228975"/>
          <p14:tracePt t="21060" x="7359650" y="3216275"/>
          <p14:tracePt t="21092" x="7359650" y="3203575"/>
          <p14:tracePt t="21100" x="7359650" y="3190875"/>
          <p14:tracePt t="21116" x="7359650" y="3178175"/>
          <p14:tracePt t="21140" x="7348538" y="3178175"/>
          <p14:tracePt t="21148" x="7335838" y="3178175"/>
          <p14:tracePt t="21164" x="7323138" y="3178175"/>
          <p14:tracePt t="21180" x="7310438" y="3178175"/>
          <p14:tracePt t="21196" x="7285038" y="3178175"/>
          <p14:tracePt t="21212" x="7272338" y="3178175"/>
          <p14:tracePt t="21228" x="7259638" y="3178175"/>
          <p14:tracePt t="21276" x="7246938" y="3178175"/>
          <p14:tracePt t="22452" x="7235825" y="3178175"/>
          <p14:tracePt t="22484" x="7223125" y="3178175"/>
          <p14:tracePt t="22500" x="7210425" y="3178175"/>
          <p14:tracePt t="22660" x="7197725" y="3178175"/>
          <p14:tracePt t="22668" x="7185025" y="3178175"/>
          <p14:tracePt t="22684" x="7172325" y="3178175"/>
          <p14:tracePt t="22692" x="7159625" y="3178175"/>
          <p14:tracePt t="22708" x="7146925" y="3178175"/>
          <p14:tracePt t="22724" x="7146925" y="3165475"/>
          <p14:tracePt t="22732" x="7146925" y="3141663"/>
          <p14:tracePt t="22740" x="7159625" y="3103563"/>
          <p14:tracePt t="22748" x="7185025" y="3054350"/>
          <p14:tracePt t="22756" x="7197725" y="2990850"/>
          <p14:tracePt t="22764" x="7197725" y="2952750"/>
          <p14:tracePt t="22772" x="7197725" y="2941638"/>
          <p14:tracePt t="22780" x="7197725" y="2928938"/>
          <p14:tracePt t="22788" x="7197725" y="2916238"/>
          <p14:tracePt t="22796" x="7197725" y="2903538"/>
          <p14:tracePt t="22812" x="7210425" y="2890838"/>
          <p14:tracePt t="22821" x="7210425" y="2865438"/>
          <p14:tracePt t="22828" x="7223125" y="2865438"/>
          <p14:tracePt t="22844" x="7223125" y="2852738"/>
          <p14:tracePt t="22884" x="7223125" y="2840038"/>
          <p14:tracePt t="22908" x="7223125" y="2828925"/>
          <p14:tracePt t="22916" x="7235825" y="2828925"/>
          <p14:tracePt t="22940" x="7235825" y="2816225"/>
          <p14:tracePt t="22956" x="7246938" y="2816225"/>
          <p14:tracePt t="23252" x="7272338" y="2803525"/>
          <p14:tracePt t="23260" x="7348538" y="2790825"/>
          <p14:tracePt t="23268" x="7448550" y="2778125"/>
          <p14:tracePt t="23276" x="7548563" y="2765425"/>
          <p14:tracePt t="23284" x="7648575" y="2752725"/>
          <p14:tracePt t="23292" x="7685088" y="2740025"/>
          <p14:tracePt t="23300" x="7710488" y="2740025"/>
          <p14:tracePt t="23308" x="7735888" y="2740025"/>
          <p14:tracePt t="23316" x="7735888" y="2728913"/>
          <p14:tracePt t="23324" x="7748588" y="2728913"/>
          <p14:tracePt t="23332" x="7761288" y="2703513"/>
          <p14:tracePt t="23340" x="7785100" y="2678113"/>
          <p14:tracePt t="23348" x="7835900" y="2616200"/>
          <p14:tracePt t="23357" x="7886700" y="2552700"/>
          <p14:tracePt t="23364" x="7923213" y="2503488"/>
          <p14:tracePt t="23372" x="7948613" y="2452688"/>
          <p14:tracePt t="23380" x="7986713" y="2414588"/>
          <p14:tracePt t="23388" x="8010525" y="2365375"/>
          <p14:tracePt t="23396" x="8023225" y="2327275"/>
          <p14:tracePt t="23404" x="8048625" y="2303463"/>
          <p14:tracePt t="23412" x="8074025" y="2265363"/>
          <p14:tracePt t="23421" x="8110538" y="2214563"/>
          <p14:tracePt t="23428" x="8135938" y="2178050"/>
          <p14:tracePt t="23437" x="8161338" y="2139950"/>
          <p14:tracePt t="23444" x="8174038" y="2114550"/>
          <p14:tracePt t="23453" x="8186738" y="2101850"/>
          <p14:tracePt t="23476" x="8199438" y="2089150"/>
          <p14:tracePt t="23492" x="8199438" y="2078038"/>
          <p14:tracePt t="23500" x="8212138" y="2065338"/>
          <p14:tracePt t="23508" x="8223250" y="2052638"/>
          <p14:tracePt t="23516" x="8223250" y="2027238"/>
          <p14:tracePt t="23524" x="8248650" y="2001838"/>
          <p14:tracePt t="23532" x="8248650" y="1978025"/>
          <p14:tracePt t="23540" x="8274050" y="1952625"/>
          <p14:tracePt t="23548" x="8286750" y="1939925"/>
          <p14:tracePt t="23580" x="8286750" y="1927225"/>
          <p14:tracePt t="23612" x="8299450" y="1914525"/>
          <p14:tracePt t="23619" x="8299450" y="1901825"/>
          <p14:tracePt t="23628" x="8299450" y="1889125"/>
          <p14:tracePt t="23636" x="8312150" y="1876425"/>
          <p14:tracePt t="23684" x="8312150" y="1865313"/>
          <p14:tracePt t="23692" x="8312150" y="1852613"/>
          <p14:tracePt t="23700" x="8324850" y="1852613"/>
          <p14:tracePt t="23708" x="8324850" y="1839913"/>
          <p14:tracePt t="23716" x="8335963" y="1839913"/>
          <p14:tracePt t="23724" x="8335963" y="1827213"/>
          <p14:tracePt t="23732" x="8348663" y="1827213"/>
          <p14:tracePt t="23812" x="8348663" y="1814513"/>
          <p14:tracePt t="23844" x="8335963" y="1814513"/>
          <p14:tracePt t="23852" x="8324850" y="1814513"/>
          <p14:tracePt t="23868" x="8312150" y="1814513"/>
          <p14:tracePt t="24860" x="8324850" y="1814513"/>
          <p14:tracePt t="24868" x="8348663" y="1814513"/>
          <p14:tracePt t="24876" x="8386763" y="1814513"/>
          <p14:tracePt t="24884" x="8412163" y="1814513"/>
          <p14:tracePt t="24903" x="8461375" y="1814513"/>
          <p14:tracePt t="24908" x="8486775" y="1814513"/>
          <p14:tracePt t="24916" x="8524875" y="1814513"/>
          <p14:tracePt t="24924" x="8561388" y="1814513"/>
          <p14:tracePt t="24932" x="8599488" y="1827213"/>
          <p14:tracePt t="24940" x="8637588" y="1827213"/>
          <p14:tracePt t="24948" x="8674100" y="1827213"/>
          <p14:tracePt t="24956" x="8699500" y="1827213"/>
          <p14:tracePt t="24964" x="8737600" y="1827213"/>
          <p14:tracePt t="24972" x="8774113" y="1827213"/>
          <p14:tracePt t="24980" x="8812213" y="1827213"/>
          <p14:tracePt t="24988" x="8837613" y="1827213"/>
          <p14:tracePt t="24996" x="8863013" y="1827213"/>
          <p14:tracePt t="25004" x="8899525" y="1839913"/>
          <p14:tracePt t="25012" x="8924925" y="1839913"/>
          <p14:tracePt t="25020" x="8950325" y="1839913"/>
          <p14:tracePt t="25028" x="8975725" y="1852613"/>
          <p14:tracePt t="25037" x="8999538" y="1852613"/>
          <p14:tracePt t="25044" x="9012238" y="1852613"/>
          <p14:tracePt t="25054" x="9037638" y="1865313"/>
          <p14:tracePt t="25060" x="9063038" y="1865313"/>
          <p14:tracePt t="25068" x="9099550" y="1865313"/>
          <p14:tracePt t="25076" x="9150350" y="1865313"/>
          <p14:tracePt t="25084" x="9199563" y="1865313"/>
          <p14:tracePt t="25092" x="9263063" y="1876425"/>
          <p14:tracePt t="25100" x="9301163" y="1876425"/>
          <p14:tracePt t="25108" x="9337675" y="1876425"/>
          <p14:tracePt t="25116" x="9375775" y="1876425"/>
          <p14:tracePt t="25124" x="9413875" y="1876425"/>
          <p14:tracePt t="25132" x="9450388" y="1876425"/>
          <p14:tracePt t="25140" x="9475788" y="1876425"/>
          <p14:tracePt t="25148" x="9501188" y="1876425"/>
          <p14:tracePt t="25156" x="9513888" y="1876425"/>
          <p14:tracePt t="25164" x="9537700" y="1876425"/>
          <p14:tracePt t="25180" x="9550400" y="1876425"/>
          <p14:tracePt t="25188" x="9563100" y="1876425"/>
          <p14:tracePt t="25196" x="9575800" y="1865313"/>
          <p14:tracePt t="25205" x="9613900" y="1852613"/>
          <p14:tracePt t="25212" x="9650413" y="1839913"/>
          <p14:tracePt t="25221" x="9688513" y="1839913"/>
          <p14:tracePt t="25228" x="9726613" y="1827213"/>
          <p14:tracePt t="25237" x="9763125" y="1814513"/>
          <p14:tracePt t="25244" x="9788525" y="1801813"/>
          <p14:tracePt t="25254" x="9813925" y="1801813"/>
          <p14:tracePt t="25260" x="9852025" y="1789113"/>
          <p14:tracePt t="25268" x="9863138" y="1789113"/>
          <p14:tracePt t="25284" x="9875838" y="1776413"/>
          <p14:tracePt t="25292" x="9888538" y="1776413"/>
          <p14:tracePt t="25308" x="9901238" y="1776413"/>
          <p14:tracePt t="25324" x="9913938" y="1776413"/>
          <p14:tracePt t="25340" x="9926638" y="1765300"/>
          <p14:tracePt t="25356" x="9952038" y="1765300"/>
          <p14:tracePt t="25364" x="9975850" y="1765300"/>
          <p14:tracePt t="25372" x="10001250" y="1752600"/>
          <p14:tracePt t="25380" x="10026650" y="1752600"/>
          <p14:tracePt t="25388" x="10064750" y="1739900"/>
          <p14:tracePt t="25396" x="10101263" y="1727200"/>
          <p14:tracePt t="25405" x="10126663" y="1727200"/>
          <p14:tracePt t="25412" x="10164763" y="1727200"/>
          <p14:tracePt t="25421" x="10188575" y="1727200"/>
          <p14:tracePt t="25428" x="10201275" y="1727200"/>
          <p14:tracePt t="25437" x="10213975" y="1727200"/>
          <p14:tracePt t="25484" x="10226675" y="1727200"/>
          <p14:tracePt t="25532" x="10226675" y="1714500"/>
          <p14:tracePt t="25556" x="10213975" y="1701800"/>
          <p14:tracePt t="25564" x="10188575" y="1701800"/>
          <p14:tracePt t="25572" x="10177463" y="1701800"/>
          <p14:tracePt t="25580" x="10164763" y="1701800"/>
          <p14:tracePt t="25588" x="10139363" y="1701800"/>
          <p14:tracePt t="25596" x="10113963" y="1701800"/>
          <p14:tracePt t="25605" x="10101263" y="1701800"/>
          <p14:tracePt t="25612" x="10088563" y="1701800"/>
          <p14:tracePt t="25621" x="10064750" y="1701800"/>
          <p14:tracePt t="25637" x="10052050" y="1701800"/>
          <p14:tracePt t="25644" x="10039350" y="1701800"/>
          <p14:tracePt t="25654" x="10026650" y="1701800"/>
          <p14:tracePt t="26188" x="10013950" y="1701800"/>
          <p14:tracePt t="26204" x="10001250" y="1701800"/>
          <p14:tracePt t="26220" x="9988550" y="1701800"/>
          <p14:tracePt t="26308" x="9975850" y="1701800"/>
          <p14:tracePt t="26316" x="9963150" y="1701800"/>
          <p14:tracePt t="26324" x="9952038" y="1689100"/>
          <p14:tracePt t="26332" x="9926638" y="1689100"/>
          <p14:tracePt t="26340" x="9888538" y="1689100"/>
          <p14:tracePt t="26348" x="9852025" y="1676400"/>
          <p14:tracePt t="26356" x="9813925" y="1676400"/>
          <p14:tracePt t="26364" x="9763125" y="1663700"/>
          <p14:tracePt t="26372" x="9701213" y="1652588"/>
          <p14:tracePt t="26380" x="9650413" y="1639888"/>
          <p14:tracePt t="26388" x="9613900" y="1614488"/>
          <p14:tracePt t="26396" x="9563100" y="1601788"/>
          <p14:tracePt t="26404" x="9525000" y="1601788"/>
          <p14:tracePt t="26412" x="9501188" y="1589088"/>
          <p14:tracePt t="26421" x="9475788" y="1576388"/>
          <p14:tracePt t="26428" x="9463088" y="1576388"/>
          <p14:tracePt t="26437" x="9437688" y="1563688"/>
          <p14:tracePt t="26444" x="9424988" y="1552575"/>
          <p14:tracePt t="26454" x="9401175" y="1552575"/>
          <p14:tracePt t="26460" x="9388475" y="1552575"/>
          <p14:tracePt t="26476" x="9375775" y="1539875"/>
          <p14:tracePt t="26492" x="9363075" y="1539875"/>
          <p14:tracePt t="26524" x="9350375" y="1527175"/>
          <p14:tracePt t="26708" x="9363075" y="1527175"/>
          <p14:tracePt t="26876" x="9350375" y="1527175"/>
          <p14:tracePt t="26884" x="9324975" y="1527175"/>
          <p14:tracePt t="26892" x="9288463" y="1527175"/>
          <p14:tracePt t="26900" x="9250363" y="1527175"/>
          <p14:tracePt t="26908" x="9212263" y="1527175"/>
          <p14:tracePt t="26916" x="9175750" y="1514475"/>
          <p14:tracePt t="26924" x="9112250" y="1501775"/>
          <p14:tracePt t="26932" x="9050338" y="1489075"/>
          <p14:tracePt t="26940" x="8963025" y="1463675"/>
          <p14:tracePt t="26948" x="8874125" y="1439863"/>
          <p14:tracePt t="26957" x="8750300" y="1401763"/>
          <p14:tracePt t="26964" x="8548688" y="1327150"/>
          <p14:tracePt t="26972" x="8299450" y="1214438"/>
          <p14:tracePt t="26980" x="7999413" y="1076325"/>
          <p14:tracePt t="26989" x="7673975" y="912813"/>
          <p14:tracePt t="26996" x="7285038" y="738188"/>
          <p14:tracePt t="27004" x="6897688" y="550863"/>
          <p14:tracePt t="27012" x="6472238" y="350838"/>
          <p14:tracePt t="27020" x="5945188" y="87313"/>
        </p14:tracePtLst>
      </p14:laserTrace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A9C1F9CD-BB73-4461-86EE-6B9B29810E15}"/>
              </a:ext>
            </a:extLst>
          </p:cNvPr>
          <p:cNvSpPr/>
          <p:nvPr/>
        </p:nvSpPr>
        <p:spPr>
          <a:xfrm>
            <a:off x="292231" y="263951"/>
            <a:ext cx="11604396" cy="6268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a:extLst>
              <a:ext uri="{FF2B5EF4-FFF2-40B4-BE49-F238E27FC236}">
                <a16:creationId xmlns:a16="http://schemas.microsoft.com/office/drawing/2014/main" id="{AB2039CE-55F4-477F-9B5D-5295FB474B71}"/>
              </a:ext>
            </a:extLst>
          </p:cNvPr>
          <p:cNvSpPr txBox="1"/>
          <p:nvPr/>
        </p:nvSpPr>
        <p:spPr>
          <a:xfrm>
            <a:off x="616488" y="526950"/>
            <a:ext cx="9276812" cy="523220"/>
          </a:xfrm>
          <a:prstGeom prst="rect">
            <a:avLst/>
          </a:prstGeom>
          <a:noFill/>
        </p:spPr>
        <p:txBody>
          <a:bodyPr wrap="square" rtlCol="0">
            <a:spAutoFit/>
          </a:bodyPr>
          <a:lstStyle/>
          <a:p>
            <a:r>
              <a:rPr lang="ja-JP" altLang="en-US" sz="2800" b="1" u="sng" dirty="0">
                <a:latin typeface="Meiryo UI" panose="020B0604030504040204" pitchFamily="50" charset="-128"/>
                <a:ea typeface="Meiryo UI" panose="020B0604030504040204" pitchFamily="50" charset="-128"/>
                <a:cs typeface="Microsoft Tai Le" panose="020B0502040204020203" pitchFamily="34" charset="0"/>
              </a:rPr>
              <a:t>その他の機能の画面の</a:t>
            </a:r>
            <a:r>
              <a:rPr kumimoji="1" lang="ja-JP" altLang="en-US" sz="2800" b="1" u="sng" dirty="0">
                <a:latin typeface="Meiryo UI" panose="020B0604030504040204" pitchFamily="50" charset="-128"/>
                <a:ea typeface="Meiryo UI" panose="020B0604030504040204" pitchFamily="50" charset="-128"/>
                <a:cs typeface="Microsoft Tai Le" panose="020B0502040204020203" pitchFamily="34" charset="0"/>
              </a:rPr>
              <a:t>イメージ</a:t>
            </a:r>
            <a:endParaRPr kumimoji="1" lang="en-US" altLang="ja-JP" sz="2800" b="1" u="sng" dirty="0">
              <a:latin typeface="Meiryo UI" panose="020B0604030504040204" pitchFamily="50" charset="-128"/>
              <a:ea typeface="Meiryo UI" panose="020B0604030504040204" pitchFamily="50" charset="-128"/>
              <a:cs typeface="Microsoft Tai Le" panose="020B0502040204020203" pitchFamily="34" charset="0"/>
            </a:endParaRPr>
          </a:p>
        </p:txBody>
      </p:sp>
      <p:pic>
        <p:nvPicPr>
          <p:cNvPr id="2" name="図 1">
            <a:extLst>
              <a:ext uri="{FF2B5EF4-FFF2-40B4-BE49-F238E27FC236}">
                <a16:creationId xmlns:a16="http://schemas.microsoft.com/office/drawing/2014/main" id="{01E56D51-0111-44F2-8355-C6C1AF8FC2DD}"/>
              </a:ext>
            </a:extLst>
          </p:cNvPr>
          <p:cNvPicPr>
            <a:picLocks noChangeAspect="1"/>
          </p:cNvPicPr>
          <p:nvPr/>
        </p:nvPicPr>
        <p:blipFill>
          <a:blip r:embed="rId4"/>
          <a:stretch>
            <a:fillRect/>
          </a:stretch>
        </p:blipFill>
        <p:spPr>
          <a:xfrm>
            <a:off x="579995" y="1187972"/>
            <a:ext cx="2762573" cy="5257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図 5">
            <a:extLst>
              <a:ext uri="{FF2B5EF4-FFF2-40B4-BE49-F238E27FC236}">
                <a16:creationId xmlns:a16="http://schemas.microsoft.com/office/drawing/2014/main" id="{ED5F8DB2-D2E7-4893-94C2-74FE221CBE63}"/>
              </a:ext>
            </a:extLst>
          </p:cNvPr>
          <p:cNvPicPr>
            <a:picLocks noChangeAspect="1"/>
          </p:cNvPicPr>
          <p:nvPr/>
        </p:nvPicPr>
        <p:blipFill>
          <a:blip r:embed="rId5"/>
          <a:stretch>
            <a:fillRect/>
          </a:stretch>
        </p:blipFill>
        <p:spPr>
          <a:xfrm>
            <a:off x="3630332" y="1211198"/>
            <a:ext cx="2762574" cy="52113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オーディオ 10">
            <a:hlinkClick r:id="" action="ppaction://media"/>
            <a:extLst>
              <a:ext uri="{FF2B5EF4-FFF2-40B4-BE49-F238E27FC236}">
                <a16:creationId xmlns:a16="http://schemas.microsoft.com/office/drawing/2014/main" id="{53614149-8EB4-406A-BD17-24E03E9111D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671080232"/>
      </p:ext>
    </p:extLst>
  </p:cSld>
  <p:clrMapOvr>
    <a:masterClrMapping/>
  </p:clrMapOvr>
  <mc:AlternateContent xmlns:mc="http://schemas.openxmlformats.org/markup-compatibility/2006" xmlns:p14="http://schemas.microsoft.com/office/powerpoint/2010/main">
    <mc:Choice Requires="p14">
      <p:transition spd="slow" p14:dur="2000" advTm="7385"/>
    </mc:Choice>
    <mc:Fallback xmlns="">
      <p:transition spd="slow" advTm="73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extLst>
    <p:ext uri="{3A86A75C-4F4B-4683-9AE1-C65F6400EC91}">
      <p14:laserTraceLst xmlns:p14="http://schemas.microsoft.com/office/powerpoint/2010/main">
        <p14:tracePtLst>
          <p14:tracePt t="2401" x="12700" y="1238250"/>
          <p14:tracePt t="2441" x="25400" y="1238250"/>
          <p14:tracePt t="2449" x="38100" y="1238250"/>
          <p14:tracePt t="2457" x="38100" y="1250950"/>
          <p14:tracePt t="2473" x="50800" y="1263650"/>
          <p14:tracePt t="2481" x="50800" y="1276350"/>
          <p14:tracePt t="2489" x="61913" y="1301750"/>
          <p14:tracePt t="2499" x="61913" y="1350963"/>
          <p14:tracePt t="2505" x="74613" y="1414463"/>
          <p14:tracePt t="2513" x="87313" y="1476375"/>
          <p14:tracePt t="2521" x="100013" y="1539875"/>
          <p14:tracePt t="2529" x="125413" y="1601788"/>
          <p14:tracePt t="2537" x="163513" y="1676400"/>
          <p14:tracePt t="2545" x="200025" y="1776413"/>
          <p14:tracePt t="2553" x="250825" y="1889125"/>
          <p14:tracePt t="2561" x="300038" y="2001838"/>
          <p14:tracePt t="2569" x="350838" y="2101850"/>
          <p14:tracePt t="2577" x="412750" y="2214563"/>
          <p14:tracePt t="2585" x="463550" y="2303463"/>
          <p14:tracePt t="2593" x="500063" y="2378075"/>
          <p14:tracePt t="2601" x="538163" y="2452688"/>
          <p14:tracePt t="2609" x="563563" y="2527300"/>
          <p14:tracePt t="2618" x="588963" y="2590800"/>
          <p14:tracePt t="2625" x="600075" y="2652713"/>
          <p14:tracePt t="2633" x="612775" y="2690813"/>
          <p14:tracePt t="2641" x="625475" y="2728913"/>
          <p14:tracePt t="2649" x="638175" y="2765425"/>
          <p14:tracePt t="2657" x="638175" y="2803525"/>
          <p14:tracePt t="2665" x="650875" y="2828925"/>
          <p14:tracePt t="2673" x="663575" y="2865438"/>
          <p14:tracePt t="2681" x="688975" y="2916238"/>
          <p14:tracePt t="2689" x="701675" y="2952750"/>
          <p14:tracePt t="2698" x="725488" y="2990850"/>
          <p14:tracePt t="2705" x="738188" y="3028950"/>
          <p14:tracePt t="2713" x="750888" y="3065463"/>
          <p14:tracePt t="2721" x="763588" y="3078163"/>
          <p14:tracePt t="2729" x="776288" y="3090863"/>
          <p14:tracePt t="2737" x="776288" y="3116263"/>
          <p14:tracePt t="2745" x="776288" y="3128963"/>
          <p14:tracePt t="2753" x="776288" y="3141663"/>
          <p14:tracePt t="2761" x="788988" y="3154363"/>
          <p14:tracePt t="2769" x="801688" y="3165475"/>
          <p14:tracePt t="2777" x="801688" y="3190875"/>
          <p14:tracePt t="2793" x="801688" y="3203575"/>
          <p14:tracePt t="2801" x="814388" y="3203575"/>
          <p14:tracePt t="2873" x="825500" y="3203575"/>
          <p14:tracePt t="2881" x="838200" y="3203575"/>
          <p14:tracePt t="2913" x="838200" y="3216275"/>
          <p14:tracePt t="2929" x="850900" y="3228975"/>
          <p14:tracePt t="2937" x="876300" y="3267075"/>
          <p14:tracePt t="2945" x="938213" y="3341688"/>
          <p14:tracePt t="2953" x="989013" y="3429000"/>
          <p14:tracePt t="2961" x="1038225" y="3541713"/>
          <p14:tracePt t="2969" x="1101725" y="3641725"/>
          <p14:tracePt t="2977" x="1139825" y="3729038"/>
          <p14:tracePt t="2985" x="1163638" y="3816350"/>
          <p14:tracePt t="2993" x="1176338" y="3879850"/>
          <p14:tracePt t="3001" x="1189038" y="3929063"/>
          <p14:tracePt t="3009" x="1189038" y="3954463"/>
          <p14:tracePt t="3113" x="1189038" y="3979863"/>
          <p14:tracePt t="3121" x="1189038" y="3992563"/>
          <p14:tracePt t="3129" x="1189038" y="4029075"/>
          <p14:tracePt t="3137" x="1189038" y="4092575"/>
          <p14:tracePt t="3145" x="1150938" y="4217988"/>
          <p14:tracePt t="3153" x="1114425" y="4354513"/>
          <p14:tracePt t="3161" x="1063625" y="4492625"/>
          <p14:tracePt t="3169" x="989013" y="4630738"/>
          <p14:tracePt t="3177" x="914400" y="4768850"/>
          <p14:tracePt t="3185" x="850900" y="4879975"/>
          <p14:tracePt t="3193" x="801688" y="4968875"/>
          <p14:tracePt t="3214" x="725488" y="5118100"/>
          <p14:tracePt t="3217" x="712788" y="5156200"/>
          <p14:tracePt t="3225" x="712788" y="5194300"/>
          <p14:tracePt t="3233" x="701675" y="5256213"/>
          <p14:tracePt t="3241" x="688975" y="5343525"/>
          <p14:tracePt t="3249" x="688975" y="5430838"/>
          <p14:tracePt t="3257" x="688975" y="5518150"/>
          <p14:tracePt t="3265" x="688975" y="5581650"/>
          <p14:tracePt t="3273" x="688975" y="5619750"/>
          <p14:tracePt t="3281" x="688975" y="5643563"/>
          <p14:tracePt t="3289" x="688975" y="5656263"/>
          <p14:tracePt t="3305" x="688975" y="5668963"/>
          <p14:tracePt t="3313" x="701675" y="5668963"/>
          <p14:tracePt t="3321" x="701675" y="5681663"/>
          <p14:tracePt t="3329" x="701675" y="5694363"/>
          <p14:tracePt t="3337" x="701675" y="5719763"/>
          <p14:tracePt t="3345" x="701675" y="5732463"/>
          <p14:tracePt t="3353" x="701675" y="5756275"/>
          <p14:tracePt t="3361" x="701675" y="5768975"/>
          <p14:tracePt t="3369" x="701675" y="5781675"/>
          <p14:tracePt t="3377" x="712788" y="5794375"/>
          <p14:tracePt t="3393" x="712788" y="5807075"/>
          <p14:tracePt t="3401" x="725488" y="5807075"/>
          <p14:tracePt t="3409" x="738188" y="5819775"/>
          <p14:tracePt t="3417" x="738188" y="5832475"/>
          <p14:tracePt t="3441" x="738188" y="5843588"/>
          <p14:tracePt t="3449" x="750888" y="5843588"/>
          <p14:tracePt t="3457" x="750888" y="5856288"/>
          <p14:tracePt t="3465" x="763588" y="5856288"/>
          <p14:tracePt t="3473" x="776288" y="5868988"/>
          <p14:tracePt t="3481" x="801688" y="5881688"/>
          <p14:tracePt t="3489" x="838200" y="5894388"/>
          <p14:tracePt t="3498" x="889000" y="5919788"/>
          <p14:tracePt t="3505" x="963613" y="5956300"/>
          <p14:tracePt t="3513" x="1050925" y="5994400"/>
          <p14:tracePt t="3521" x="1139825" y="6032500"/>
          <p14:tracePt t="3529" x="1227138" y="6056313"/>
          <p14:tracePt t="3537" x="1314450" y="6081713"/>
          <p14:tracePt t="3545" x="1414463" y="6119813"/>
          <p14:tracePt t="3553" x="1501775" y="6145213"/>
          <p14:tracePt t="3561" x="1589088" y="6157913"/>
          <p14:tracePt t="3569" x="1665288" y="6169025"/>
          <p14:tracePt t="3577" x="1739900" y="6181725"/>
          <p14:tracePt t="3585" x="1790700" y="6194425"/>
          <p14:tracePt t="3593" x="1852613" y="6194425"/>
          <p14:tracePt t="3601" x="1927225" y="6194425"/>
          <p14:tracePt t="3609" x="1978025" y="6194425"/>
          <p14:tracePt t="3617" x="2039938" y="6194425"/>
          <p14:tracePt t="3625" x="2090738" y="6194425"/>
          <p14:tracePt t="3633" x="2127250" y="6194425"/>
          <p14:tracePt t="3641" x="2165350" y="6194425"/>
          <p14:tracePt t="3649" x="2203450" y="6194425"/>
          <p14:tracePt t="3657" x="2239963" y="6194425"/>
          <p14:tracePt t="3665" x="2265363" y="6207125"/>
          <p14:tracePt t="3705" x="2278063" y="6207125"/>
          <p14:tracePt t="3721" x="2278063" y="6194425"/>
          <p14:tracePt t="3729" x="2278063" y="6169025"/>
          <p14:tracePt t="3737" x="2265363" y="6145213"/>
          <p14:tracePt t="3745" x="2265363" y="6107113"/>
          <p14:tracePt t="3753" x="2239963" y="6045200"/>
          <p14:tracePt t="3761" x="2228850" y="5956300"/>
          <p14:tracePt t="3769" x="2216150" y="5856288"/>
          <p14:tracePt t="3777" x="2203450" y="5694363"/>
          <p14:tracePt t="3785" x="2203450" y="5494338"/>
          <p14:tracePt t="3793" x="2203450" y="5218113"/>
          <p14:tracePt t="3801" x="2203450" y="4943475"/>
          <p14:tracePt t="3809" x="2203450" y="4743450"/>
          <p14:tracePt t="3817" x="2190750" y="4518025"/>
          <p14:tracePt t="3825" x="2165350" y="4354513"/>
          <p14:tracePt t="3834" x="2152650" y="4167188"/>
          <p14:tracePt t="3841" x="2139950" y="4005263"/>
          <p14:tracePt t="3849" x="2127250" y="3854450"/>
          <p14:tracePt t="3857" x="2103438" y="3716338"/>
          <p14:tracePt t="3865" x="2078038" y="3603625"/>
          <p14:tracePt t="3873" x="2039938" y="3479800"/>
          <p14:tracePt t="3882" x="1978025" y="3354388"/>
          <p14:tracePt t="3890" x="1914525" y="3216275"/>
          <p14:tracePt t="3899" x="1852613" y="3090863"/>
          <p14:tracePt t="3905" x="1801813" y="2990850"/>
          <p14:tracePt t="3913" x="1765300" y="2878138"/>
          <p14:tracePt t="3921" x="1727200" y="2790825"/>
          <p14:tracePt t="3929" x="1714500" y="2728913"/>
          <p14:tracePt t="3937" x="1701800" y="2665413"/>
          <p14:tracePt t="3945" x="1689100" y="2627313"/>
          <p14:tracePt t="3953" x="1689100" y="2590800"/>
          <p14:tracePt t="3961" x="1689100" y="2552700"/>
          <p14:tracePt t="3970" x="1689100" y="2490788"/>
          <p14:tracePt t="3977" x="1677988" y="2403475"/>
          <p14:tracePt t="3985" x="1677988" y="2290763"/>
          <p14:tracePt t="3993" x="1677988" y="2178050"/>
          <p14:tracePt t="4001" x="1701800" y="2078038"/>
          <p14:tracePt t="4009" x="1739900" y="2001838"/>
          <p14:tracePt t="4017" x="1765300" y="1952625"/>
          <p14:tracePt t="4025" x="1790700" y="1901825"/>
          <p14:tracePt t="4033" x="1801813" y="1889125"/>
          <p14:tracePt t="4041" x="1801813" y="1876425"/>
          <p14:tracePt t="4049" x="1814513" y="1865313"/>
          <p14:tracePt t="4057" x="1814513" y="1852613"/>
          <p14:tracePt t="4073" x="1814513" y="1839913"/>
          <p14:tracePt t="4081" x="1814513" y="1814513"/>
          <p14:tracePt t="4089" x="1814513" y="1801813"/>
          <p14:tracePt t="4099" x="1814513" y="1789113"/>
          <p14:tracePt t="4297" x="1814513" y="1776413"/>
          <p14:tracePt t="4321" x="1814513" y="1765300"/>
          <p14:tracePt t="4329" x="1827213" y="1765300"/>
          <p14:tracePt t="4345" x="1839913" y="1752600"/>
          <p14:tracePt t="4353" x="1890713" y="1727200"/>
          <p14:tracePt t="4361" x="1939925" y="1714500"/>
          <p14:tracePt t="4369" x="2052638" y="1663700"/>
          <p14:tracePt t="4377" x="2152650" y="1627188"/>
          <p14:tracePt t="4385" x="2252663" y="1589088"/>
          <p14:tracePt t="4393" x="2365375" y="1563688"/>
          <p14:tracePt t="4401" x="2465388" y="1539875"/>
          <p14:tracePt t="4409" x="2554288" y="1527175"/>
          <p14:tracePt t="4418" x="2628900" y="1527175"/>
          <p14:tracePt t="4425" x="2716213" y="1527175"/>
          <p14:tracePt t="4434" x="2803525" y="1527175"/>
          <p14:tracePt t="4441" x="2890838" y="1527175"/>
          <p14:tracePt t="4449" x="2954338" y="1527175"/>
          <p14:tracePt t="4457" x="3028950" y="1527175"/>
          <p14:tracePt t="4465" x="3092450" y="1527175"/>
          <p14:tracePt t="4473" x="3141663" y="1527175"/>
          <p14:tracePt t="4481" x="3205163" y="1527175"/>
          <p14:tracePt t="4489" x="3241675" y="1527175"/>
          <p14:tracePt t="4499" x="3279775" y="1527175"/>
          <p14:tracePt t="4505" x="3317875" y="1527175"/>
          <p14:tracePt t="4513" x="3354388" y="1527175"/>
          <p14:tracePt t="4521" x="3379788" y="1527175"/>
          <p14:tracePt t="4529" x="3392488" y="1527175"/>
          <p14:tracePt t="4537" x="3405188" y="1527175"/>
          <p14:tracePt t="4689" x="3405188" y="1539875"/>
          <p14:tracePt t="4698" x="3405188" y="1576388"/>
          <p14:tracePt t="4705" x="3405188" y="1639888"/>
          <p14:tracePt t="4713" x="3405188" y="1739900"/>
          <p14:tracePt t="4721" x="3405188" y="1865313"/>
          <p14:tracePt t="4729" x="3417888" y="2052638"/>
          <p14:tracePt t="4737" x="3441700" y="2278063"/>
          <p14:tracePt t="4745" x="3479800" y="2603500"/>
          <p14:tracePt t="4753" x="3517900" y="2928938"/>
          <p14:tracePt t="4761" x="3530600" y="3278188"/>
          <p14:tracePt t="4769" x="3554413" y="3554413"/>
          <p14:tracePt t="4777" x="3567113" y="3767138"/>
          <p14:tracePt t="4785" x="3567113" y="3954463"/>
          <p14:tracePt t="4793" x="3567113" y="4117975"/>
          <p14:tracePt t="4801" x="3567113" y="4305300"/>
          <p14:tracePt t="4809" x="3567113" y="4505325"/>
          <p14:tracePt t="4817" x="3567113" y="4818063"/>
          <p14:tracePt t="4825" x="3592513" y="5105400"/>
          <p14:tracePt t="4834" x="3630613" y="5394325"/>
          <p14:tracePt t="4841" x="3654425" y="5619750"/>
          <p14:tracePt t="4849" x="3679825" y="5781675"/>
          <p14:tracePt t="4857" x="3692525" y="5919788"/>
          <p14:tracePt t="4865" x="3692525" y="6007100"/>
          <p14:tracePt t="4873" x="3692525" y="6069013"/>
          <p14:tracePt t="4881" x="3692525" y="6119813"/>
          <p14:tracePt t="4889" x="3692525" y="6169025"/>
          <p14:tracePt t="4899" x="3692525" y="6245225"/>
          <p14:tracePt t="4905" x="3692525" y="6307138"/>
          <p14:tracePt t="4913" x="3705225" y="6381750"/>
          <p14:tracePt t="4921" x="3717925" y="6445250"/>
          <p14:tracePt t="4930" x="3730625" y="6519863"/>
          <p14:tracePt t="4937" x="3756025" y="6607175"/>
          <p14:tracePt t="4945" x="3779838" y="6683375"/>
          <p14:tracePt t="4953" x="3805238" y="6745288"/>
          <p14:tracePt t="4961" x="3817938" y="6807200"/>
          <p14:tracePt t="4969" x="3830638" y="6845300"/>
          <p14:tracePt t="5241" x="4694238" y="6807200"/>
          <p14:tracePt t="5249" x="4781550" y="6796088"/>
          <p14:tracePt t="5257" x="4856163" y="6783388"/>
          <p14:tracePt t="5265" x="4945063" y="6770688"/>
          <p14:tracePt t="5273" x="5019675" y="6757988"/>
          <p14:tracePt t="5281" x="5094288" y="6745288"/>
          <p14:tracePt t="5289" x="5145088" y="6732588"/>
          <p14:tracePt t="5299" x="5194300" y="6732588"/>
          <p14:tracePt t="5305" x="5257800" y="6719888"/>
          <p14:tracePt t="5313" x="5294313" y="6719888"/>
          <p14:tracePt t="5321" x="5332413" y="6707188"/>
          <p14:tracePt t="5329" x="5370513" y="6707188"/>
          <p14:tracePt t="5337" x="5394325" y="6707188"/>
          <p14:tracePt t="5345" x="5419725" y="6696075"/>
          <p14:tracePt t="5353" x="5445125" y="6696075"/>
          <p14:tracePt t="5361" x="5470525" y="6696075"/>
          <p14:tracePt t="5369" x="5495925" y="6683375"/>
          <p14:tracePt t="5377" x="5507038" y="6683375"/>
          <p14:tracePt t="5393" x="5519738" y="6670675"/>
          <p14:tracePt t="5409" x="5519738" y="6657975"/>
          <p14:tracePt t="5433" x="5519738" y="6645275"/>
          <p14:tracePt t="5449" x="5519738" y="6619875"/>
          <p14:tracePt t="5457" x="5532438" y="6607175"/>
          <p14:tracePt t="5465" x="5532438" y="6594475"/>
          <p14:tracePt t="5473" x="5557838" y="6570663"/>
          <p14:tracePt t="5482" x="5583238" y="6545263"/>
          <p14:tracePt t="5489" x="5607050" y="6519863"/>
          <p14:tracePt t="5499" x="5632450" y="6494463"/>
          <p14:tracePt t="5505" x="5645150" y="6483350"/>
          <p14:tracePt t="5513" x="5657850" y="6483350"/>
          <p14:tracePt t="5521" x="5657850" y="6470650"/>
          <p14:tracePt t="5529" x="5670550" y="6470650"/>
          <p14:tracePt t="5537" x="5670550" y="6457950"/>
          <p14:tracePt t="5545" x="5695950" y="6457950"/>
          <p14:tracePt t="5553" x="5708650" y="6445250"/>
          <p14:tracePt t="5561" x="5719763" y="6445250"/>
          <p14:tracePt t="5569" x="5745163" y="6445250"/>
          <p14:tracePt t="5577" x="5783263" y="6445250"/>
          <p14:tracePt t="5585" x="5821363" y="6445250"/>
          <p14:tracePt t="5593" x="5870575" y="6445250"/>
          <p14:tracePt t="5601" x="5908675" y="6445250"/>
          <p14:tracePt t="5609" x="5945188" y="6445250"/>
          <p14:tracePt t="5617" x="5970588" y="6432550"/>
          <p14:tracePt t="5625" x="5995988" y="6419850"/>
          <p14:tracePt t="5634" x="6008688" y="6419850"/>
          <p14:tracePt t="5641" x="6034088" y="6407150"/>
          <p14:tracePt t="5665" x="6045200" y="6407150"/>
          <p14:tracePt t="5681" x="6057900" y="6407150"/>
          <p14:tracePt t="5705" x="6070600" y="6394450"/>
          <p14:tracePt t="5721" x="6070600" y="6381750"/>
          <p14:tracePt t="5737" x="6070600" y="6370638"/>
          <p14:tracePt t="5745" x="6070600" y="6357938"/>
          <p14:tracePt t="5761" x="6070600" y="6345238"/>
          <p14:tracePt t="5769" x="6070600" y="6332538"/>
          <p14:tracePt t="5777" x="6070600" y="6307138"/>
          <p14:tracePt t="5785" x="6070600" y="6269038"/>
          <p14:tracePt t="5793" x="6083300" y="6207125"/>
          <p14:tracePt t="5801" x="6108700" y="6119813"/>
          <p14:tracePt t="5809" x="6134100" y="5994400"/>
          <p14:tracePt t="5817" x="6157913" y="5856288"/>
          <p14:tracePt t="5825" x="6208713" y="5707063"/>
          <p14:tracePt t="5833" x="6246813" y="5568950"/>
          <p14:tracePt t="5841" x="6283325" y="5456238"/>
          <p14:tracePt t="5849" x="6321425" y="5343525"/>
          <p14:tracePt t="5857" x="6346825" y="5256213"/>
          <p14:tracePt t="5865" x="6370638" y="5168900"/>
          <p14:tracePt t="5873" x="6396038" y="5068888"/>
          <p14:tracePt t="5882" x="6421438" y="4981575"/>
          <p14:tracePt t="5889" x="6434138" y="4879975"/>
          <p14:tracePt t="5898" x="6434138" y="4792663"/>
          <p14:tracePt t="5905" x="6434138" y="4692650"/>
          <p14:tracePt t="5913" x="6434138" y="4554538"/>
          <p14:tracePt t="5921" x="6421438" y="4418013"/>
          <p14:tracePt t="5929" x="6408738" y="4292600"/>
          <p14:tracePt t="5937" x="6396038" y="4167188"/>
          <p14:tracePt t="5945" x="6396038" y="4067175"/>
          <p14:tracePt t="5953" x="6396038" y="3992563"/>
          <p14:tracePt t="5961" x="6396038" y="3916363"/>
          <p14:tracePt t="5969" x="6408738" y="3829050"/>
          <p14:tracePt t="5977" x="6421438" y="3741738"/>
          <p14:tracePt t="5985" x="6434138" y="3654425"/>
          <p14:tracePt t="5993" x="6434138" y="3590925"/>
          <p14:tracePt t="6001" x="6434138" y="3516313"/>
          <p14:tracePt t="6009" x="6434138" y="3454400"/>
          <p14:tracePt t="6017" x="6434138" y="3367088"/>
          <p14:tracePt t="6025" x="6421438" y="3254375"/>
          <p14:tracePt t="6033" x="6408738" y="3165475"/>
          <p14:tracePt t="6041" x="6396038" y="3090863"/>
          <p14:tracePt t="6049" x="6383338" y="3041650"/>
          <p14:tracePt t="6057" x="6383338" y="2990850"/>
          <p14:tracePt t="6065" x="6383338" y="2952750"/>
          <p14:tracePt t="6073" x="6383338" y="2916238"/>
          <p14:tracePt t="6081" x="6383338" y="2878138"/>
          <p14:tracePt t="6089" x="6383338" y="2840038"/>
          <p14:tracePt t="6099" x="6383338" y="2803525"/>
          <p14:tracePt t="6105" x="6383338" y="2765425"/>
          <p14:tracePt t="6113" x="6383338" y="2728913"/>
          <p14:tracePt t="6121" x="6396038" y="2690813"/>
          <p14:tracePt t="6129" x="6408738" y="2627313"/>
          <p14:tracePt t="6138" x="6421438" y="2590800"/>
          <p14:tracePt t="6145" x="6446838" y="2527300"/>
          <p14:tracePt t="6153" x="6472238" y="2478088"/>
          <p14:tracePt t="6161" x="6483350" y="2439988"/>
          <p14:tracePt t="6169" x="6483350" y="2403475"/>
          <p14:tracePt t="6177" x="6496050" y="2365375"/>
          <p14:tracePt t="6185" x="6496050" y="2327275"/>
          <p14:tracePt t="6193" x="6496050" y="2303463"/>
          <p14:tracePt t="6200" x="6496050" y="2265363"/>
          <p14:tracePt t="6209" x="6496050" y="2252663"/>
          <p14:tracePt t="6217" x="6496050" y="2227263"/>
          <p14:tracePt t="6225" x="6496050" y="2214563"/>
          <p14:tracePt t="6233" x="6496050" y="2178050"/>
          <p14:tracePt t="6241" x="6496050" y="2165350"/>
          <p14:tracePt t="6249" x="6496050" y="2152650"/>
          <p14:tracePt t="6257" x="6483350" y="2127250"/>
          <p14:tracePt t="6266" x="6472238" y="2114550"/>
          <p14:tracePt t="6273" x="6472238" y="2101850"/>
          <p14:tracePt t="6281" x="6472238" y="2089150"/>
          <p14:tracePt t="6298" x="6472238" y="2078038"/>
          <p14:tracePt t="6313" x="6472238" y="2065338"/>
          <p14:tracePt t="6329" x="6459538" y="2065338"/>
          <p14:tracePt t="6337" x="6459538" y="2052638"/>
          <p14:tracePt t="6353" x="6446838" y="2039938"/>
          <p14:tracePt t="6361" x="6434138" y="2039938"/>
          <p14:tracePt t="6369" x="6421438" y="2039938"/>
          <p14:tracePt t="6377" x="6383338" y="2027238"/>
          <p14:tracePt t="6385" x="6359525" y="2014538"/>
          <p14:tracePt t="6393" x="6334125" y="2001838"/>
          <p14:tracePt t="6401" x="6296025" y="2001838"/>
          <p14:tracePt t="6409" x="6259513" y="1989138"/>
          <p14:tracePt t="6417" x="6208713" y="1965325"/>
          <p14:tracePt t="6425" x="6146800" y="1939925"/>
          <p14:tracePt t="6433" x="6070600" y="1914525"/>
          <p14:tracePt t="6441" x="6008688" y="1901825"/>
          <p14:tracePt t="6449" x="5945188" y="1865313"/>
          <p14:tracePt t="6457" x="5845175" y="1827213"/>
          <p14:tracePt t="6465" x="5732463" y="1765300"/>
          <p14:tracePt t="6473" x="5619750" y="1727200"/>
          <p14:tracePt t="6481" x="5532438" y="1689100"/>
          <p14:tracePt t="6489" x="5457825" y="1652588"/>
          <p14:tracePt t="6499" x="5383213" y="1627188"/>
          <p14:tracePt t="6505" x="5319713" y="1589088"/>
          <p14:tracePt t="6513" x="5219700" y="1552575"/>
          <p14:tracePt t="6521" x="5119688" y="1501775"/>
          <p14:tracePt t="6530" x="4994275" y="1439863"/>
          <p14:tracePt t="6537" x="4868863" y="1389063"/>
          <p14:tracePt t="6545" x="4732338" y="1339850"/>
          <p14:tracePt t="6553" x="4594225" y="1263650"/>
          <p14:tracePt t="6561" x="4456113" y="1214438"/>
          <p14:tracePt t="6569" x="4318000" y="1150938"/>
          <p14:tracePt t="6577" x="4168775" y="1089025"/>
          <p14:tracePt t="6585" x="4030663" y="1025525"/>
          <p14:tracePt t="6593" x="3917950" y="976313"/>
          <p14:tracePt t="6601" x="3817938" y="938213"/>
          <p14:tracePt t="6610" x="3730625" y="889000"/>
          <p14:tracePt t="6618" x="3654425" y="850900"/>
          <p14:tracePt t="6625" x="3579813" y="812800"/>
          <p14:tracePt t="6633" x="3492500" y="776288"/>
          <p14:tracePt t="6641" x="3417888" y="725488"/>
          <p14:tracePt t="6649" x="3317875" y="676275"/>
          <p14:tracePt t="6657" x="3228975" y="638175"/>
          <p14:tracePt t="6665" x="3141663" y="576263"/>
          <p14:tracePt t="6673" x="3054350" y="538163"/>
          <p14:tracePt t="6682" x="2967038" y="500063"/>
          <p14:tracePt t="6689" x="2854325" y="463550"/>
          <p14:tracePt t="6699" x="2767013" y="425450"/>
          <p14:tracePt t="6705" x="2678113" y="387350"/>
          <p14:tracePt t="6713" x="2590800" y="338138"/>
          <p14:tracePt t="6721" x="2478088" y="287338"/>
          <p14:tracePt t="6729" x="2378075" y="225425"/>
          <p14:tracePt t="6737" x="2265363" y="161925"/>
          <p14:tracePt t="6745" x="2139950" y="100013"/>
          <p14:tracePt t="6753" x="2027238" y="25400"/>
        </p14:tracePtLst>
      </p14:laserTrace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28311FEA-BB6D-4923-BF65-0B4C2E722EBE}"/>
              </a:ext>
            </a:extLst>
          </p:cNvPr>
          <p:cNvSpPr/>
          <p:nvPr/>
        </p:nvSpPr>
        <p:spPr>
          <a:xfrm>
            <a:off x="292230" y="263952"/>
            <a:ext cx="11604396" cy="6268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a:extLst>
              <a:ext uri="{FF2B5EF4-FFF2-40B4-BE49-F238E27FC236}">
                <a16:creationId xmlns:a16="http://schemas.microsoft.com/office/drawing/2014/main" id="{E8B6523A-14DB-44BD-8170-9EB877F75B1B}"/>
              </a:ext>
            </a:extLst>
          </p:cNvPr>
          <p:cNvSpPr txBox="1"/>
          <p:nvPr/>
        </p:nvSpPr>
        <p:spPr>
          <a:xfrm>
            <a:off x="778817" y="1048902"/>
            <a:ext cx="4126962" cy="523220"/>
          </a:xfrm>
          <a:prstGeom prst="rect">
            <a:avLst/>
          </a:prstGeom>
          <a:noFill/>
        </p:spPr>
        <p:txBody>
          <a:bodyPr wrap="square" rtlCol="0">
            <a:spAutoFit/>
          </a:bodyPr>
          <a:lstStyle/>
          <a:p>
            <a:r>
              <a:rPr lang="ja-JP" altLang="en-US" sz="2800" b="1" u="sng" dirty="0">
                <a:latin typeface="Meiryo UI" panose="020B0604030504040204" pitchFamily="50" charset="-128"/>
                <a:ea typeface="Meiryo UI" panose="020B0604030504040204" pitchFamily="50" charset="-128"/>
              </a:rPr>
              <a:t>　　　　に期待できる効果</a:t>
            </a:r>
            <a:endParaRPr kumimoji="1" lang="ja-JP" altLang="en-US" sz="2800" b="1" u="sng"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D5DDF216-0791-4DC4-AABA-448D69805176}"/>
              </a:ext>
            </a:extLst>
          </p:cNvPr>
          <p:cNvSpPr txBox="1"/>
          <p:nvPr/>
        </p:nvSpPr>
        <p:spPr>
          <a:xfrm>
            <a:off x="398248" y="1451933"/>
            <a:ext cx="11899769" cy="3892861"/>
          </a:xfrm>
          <a:prstGeom prst="rect">
            <a:avLst/>
          </a:prstGeom>
          <a:noFill/>
        </p:spPr>
        <p:txBody>
          <a:bodyPr wrap="square" rtlCol="0">
            <a:spAutoFit/>
          </a:bodyPr>
          <a:lstStyle/>
          <a:p>
            <a:pPr>
              <a:lnSpc>
                <a:spcPct val="150000"/>
              </a:lnSpc>
            </a:pPr>
            <a:endParaRPr kumimoji="1" lang="en-US" altLang="ja-JP" sz="2400" dirty="0">
              <a:latin typeface="Meiryo UI" panose="020B0604030504040204" pitchFamily="50" charset="-128"/>
              <a:ea typeface="Meiryo UI" panose="020B0604030504040204" pitchFamily="50" charset="-128"/>
            </a:endParaRPr>
          </a:p>
          <a:p>
            <a:pPr>
              <a:lnSpc>
                <a:spcPct val="150000"/>
              </a:lnSpc>
            </a:pPr>
            <a:r>
              <a:rPr kumimoji="1" lang="ja-JP" altLang="en-US" sz="2400" b="1" dirty="0">
                <a:latin typeface="Meiryo UI" panose="020B0604030504040204" pitchFamily="50" charset="-128"/>
                <a:ea typeface="Meiryo UI" panose="020B0604030504040204" pitchFamily="50" charset="-128"/>
              </a:rPr>
              <a:t>①リモート授業で部屋にこもりがちだった大学生に、学生サークルや地域の飲食店</a:t>
            </a:r>
            <a:endParaRPr kumimoji="1" lang="en-US" altLang="ja-JP" sz="2400" b="1" dirty="0">
              <a:latin typeface="Meiryo UI" panose="020B0604030504040204" pitchFamily="50" charset="-128"/>
              <a:ea typeface="Meiryo UI" panose="020B0604030504040204" pitchFamily="50" charset="-128"/>
            </a:endParaRPr>
          </a:p>
          <a:p>
            <a:pPr>
              <a:lnSpc>
                <a:spcPct val="150000"/>
              </a:lnSpc>
            </a:pPr>
            <a:r>
              <a:rPr lang="ja-JP" altLang="en-US" sz="2400" b="1" dirty="0">
                <a:latin typeface="Meiryo UI" panose="020B0604030504040204" pitchFamily="50" charset="-128"/>
                <a:ea typeface="Meiryo UI" panose="020B0604030504040204" pitchFamily="50" charset="-128"/>
              </a:rPr>
              <a:t>　</a:t>
            </a:r>
            <a:r>
              <a:rPr kumimoji="1" lang="ja-JP" altLang="en-US" sz="2400" b="1" dirty="0">
                <a:latin typeface="Meiryo UI" panose="020B0604030504040204" pitchFamily="50" charset="-128"/>
                <a:ea typeface="Meiryo UI" panose="020B0604030504040204" pitchFamily="50" charset="-128"/>
              </a:rPr>
              <a:t>の紹介を通じて、</a:t>
            </a:r>
            <a:r>
              <a:rPr lang="ja-JP" altLang="en-US" sz="2400" b="1" dirty="0">
                <a:latin typeface="Meiryo UI" panose="020B0604030504040204" pitchFamily="50" charset="-128"/>
                <a:ea typeface="Meiryo UI" panose="020B0604030504040204" pitchFamily="50" charset="-128"/>
              </a:rPr>
              <a:t>“とことこ”出かける場所と新しい人間関係や出会いを提供できる。</a:t>
            </a:r>
            <a:endParaRPr kumimoji="1" lang="en-US" altLang="ja-JP" sz="2400" b="1" dirty="0">
              <a:latin typeface="Meiryo UI" panose="020B0604030504040204" pitchFamily="50" charset="-128"/>
              <a:ea typeface="Meiryo UI" panose="020B0604030504040204" pitchFamily="50" charset="-128"/>
            </a:endParaRPr>
          </a:p>
          <a:p>
            <a:pPr>
              <a:lnSpc>
                <a:spcPct val="150000"/>
              </a:lnSpc>
            </a:pPr>
            <a:r>
              <a:rPr lang="ja-JP" altLang="en-US" sz="2400" b="1" dirty="0">
                <a:latin typeface="Meiryo UI" panose="020B0604030504040204" pitchFamily="50" charset="-128"/>
                <a:ea typeface="Meiryo UI" panose="020B0604030504040204" pitchFamily="50" charset="-128"/>
              </a:rPr>
              <a:t>②</a:t>
            </a:r>
            <a:r>
              <a:rPr kumimoji="1" lang="ja-JP" altLang="en-US" sz="2400" b="1" dirty="0">
                <a:latin typeface="Meiryo UI" panose="020B0604030504040204" pitchFamily="50" charset="-128"/>
                <a:ea typeface="Meiryo UI" panose="020B0604030504040204" pitchFamily="50" charset="-128"/>
              </a:rPr>
              <a:t>イベントの自粛で新入生が少なかった学生サークルが大学生とつながりやすくなる。</a:t>
            </a:r>
            <a:endParaRPr kumimoji="1" lang="en-US" altLang="ja-JP" sz="2400" b="1" dirty="0">
              <a:latin typeface="Meiryo UI" panose="020B0604030504040204" pitchFamily="50" charset="-128"/>
              <a:ea typeface="Meiryo UI" panose="020B0604030504040204" pitchFamily="50" charset="-128"/>
            </a:endParaRPr>
          </a:p>
          <a:p>
            <a:pPr>
              <a:lnSpc>
                <a:spcPct val="150000"/>
              </a:lnSpc>
            </a:pPr>
            <a:r>
              <a:rPr lang="ja-JP" altLang="en-US" sz="2400" b="1" dirty="0">
                <a:latin typeface="Meiryo UI" panose="020B0604030504040204" pitchFamily="50" charset="-128"/>
                <a:ea typeface="Meiryo UI" panose="020B0604030504040204" pitchFamily="50" charset="-128"/>
              </a:rPr>
              <a:t>③営業時間</a:t>
            </a:r>
            <a:r>
              <a:rPr kumimoji="1" lang="ja-JP" altLang="en-US" sz="2400" b="1" dirty="0">
                <a:latin typeface="Meiryo UI" panose="020B0604030504040204" pitchFamily="50" charset="-128"/>
                <a:ea typeface="Meiryo UI" panose="020B0604030504040204" pitchFamily="50" charset="-128"/>
              </a:rPr>
              <a:t>やメニューの制限で客足が遠のいていた地域の飲食店が集客しやすくなる。</a:t>
            </a:r>
            <a:endParaRPr lang="en-US" altLang="ja-JP" sz="2400" b="1" dirty="0">
              <a:latin typeface="Meiryo UI" panose="020B0604030504040204" pitchFamily="50" charset="-128"/>
              <a:ea typeface="Meiryo UI" panose="020B0604030504040204" pitchFamily="50" charset="-128"/>
            </a:endParaRPr>
          </a:p>
          <a:p>
            <a:pPr>
              <a:lnSpc>
                <a:spcPct val="150000"/>
              </a:lnSpc>
            </a:pPr>
            <a:r>
              <a:rPr lang="ja-JP" altLang="en-US" sz="2400" b="1" dirty="0">
                <a:latin typeface="Meiryo UI" panose="020B0604030504040204" pitchFamily="50" charset="-128"/>
                <a:ea typeface="Meiryo UI" panose="020B0604030504040204" pitchFamily="50" charset="-128"/>
              </a:rPr>
              <a:t>④</a:t>
            </a:r>
            <a:r>
              <a:rPr kumimoji="1" lang="ja-JP" altLang="en-US" sz="2400" b="1" dirty="0">
                <a:latin typeface="Meiryo UI" panose="020B0604030504040204" pitchFamily="50" charset="-128"/>
                <a:ea typeface="Meiryo UI" panose="020B0604030504040204" pitchFamily="50" charset="-128"/>
              </a:rPr>
              <a:t>学生サークルと地域の飲食店が長期的な</a:t>
            </a:r>
            <a:r>
              <a:rPr kumimoji="1" lang="en-US" altLang="ja-JP" sz="2400" b="1" dirty="0">
                <a:latin typeface="Meiryo UI" panose="020B0604030504040204" pitchFamily="50" charset="-128"/>
                <a:ea typeface="Meiryo UI" panose="020B0604030504040204" pitchFamily="50" charset="-128"/>
              </a:rPr>
              <a:t>Win-win</a:t>
            </a:r>
            <a:r>
              <a:rPr kumimoji="1" lang="ja-JP" altLang="en-US" sz="2400" b="1" dirty="0">
                <a:latin typeface="Meiryo UI" panose="020B0604030504040204" pitchFamily="50" charset="-128"/>
                <a:ea typeface="Meiryo UI" panose="020B0604030504040204" pitchFamily="50" charset="-128"/>
              </a:rPr>
              <a:t>の関係を築くことができる。</a:t>
            </a:r>
            <a:endParaRPr kumimoji="1" lang="en-US" altLang="ja-JP" sz="2400" b="1" dirty="0">
              <a:latin typeface="Meiryo UI" panose="020B0604030504040204" pitchFamily="50" charset="-128"/>
              <a:ea typeface="Meiryo UI" panose="020B0604030504040204" pitchFamily="50" charset="-128"/>
            </a:endParaRPr>
          </a:p>
          <a:p>
            <a:pPr>
              <a:lnSpc>
                <a:spcPct val="150000"/>
              </a:lnSpc>
            </a:pPr>
            <a:r>
              <a:rPr lang="ja-JP" altLang="en-US" sz="2400" u="sng" dirty="0">
                <a:latin typeface="Meiryo UI" panose="020B0604030504040204" pitchFamily="50" charset="-128"/>
                <a:ea typeface="Meiryo UI" panose="020B0604030504040204" pitchFamily="50" charset="-128"/>
              </a:rPr>
              <a:t>　</a:t>
            </a:r>
            <a:endParaRPr kumimoji="1" lang="en-US" altLang="ja-JP" sz="2400" u="sng"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72A598B3-D74E-4C9C-9269-6F25E21026C5}"/>
              </a:ext>
            </a:extLst>
          </p:cNvPr>
          <p:cNvSpPr txBox="1"/>
          <p:nvPr/>
        </p:nvSpPr>
        <p:spPr>
          <a:xfrm>
            <a:off x="616488" y="400366"/>
            <a:ext cx="445148" cy="261610"/>
          </a:xfrm>
          <a:prstGeom prst="rect">
            <a:avLst/>
          </a:prstGeom>
          <a:noFill/>
        </p:spPr>
        <p:txBody>
          <a:bodyPr wrap="square" rtlCol="0">
            <a:spAutoFit/>
          </a:bodyPr>
          <a:lstStyle/>
          <a:p>
            <a:pPr algn="dist"/>
            <a:r>
              <a:rPr kumimoji="1" lang="ja-JP" altLang="en-US" sz="1100" b="1" dirty="0">
                <a:ln w="19050">
                  <a:noFill/>
                </a:ln>
                <a:solidFill>
                  <a:srgbClr val="FF6600"/>
                </a:solidFill>
                <a:latin typeface="Meiryo UI" panose="020B0604030504040204" pitchFamily="50" charset="-128"/>
                <a:ea typeface="Meiryo UI" panose="020B0604030504040204" pitchFamily="50" charset="-128"/>
                <a:cs typeface="Microsoft New Tai Lue" panose="020B0502040204020203" pitchFamily="34" charset="0"/>
              </a:rPr>
              <a:t>さい</a:t>
            </a:r>
          </a:p>
        </p:txBody>
      </p:sp>
      <p:pic>
        <p:nvPicPr>
          <p:cNvPr id="10" name="図 9">
            <a:extLst>
              <a:ext uri="{FF2B5EF4-FFF2-40B4-BE49-F238E27FC236}">
                <a16:creationId xmlns:a16="http://schemas.microsoft.com/office/drawing/2014/main" id="{DB274E05-3A5B-44BD-A732-116AE8896B2C}"/>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7126" t="17407" r="13665" b="47778"/>
          <a:stretch/>
        </p:blipFill>
        <p:spPr>
          <a:xfrm>
            <a:off x="495300" y="325224"/>
            <a:ext cx="1117600" cy="11230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オーディオ 5">
            <a:hlinkClick r:id="" action="ppaction://media"/>
            <a:extLst>
              <a:ext uri="{FF2B5EF4-FFF2-40B4-BE49-F238E27FC236}">
                <a16:creationId xmlns:a16="http://schemas.microsoft.com/office/drawing/2014/main" id="{D476872A-CB3D-4B50-A8EB-DEBB52EAED6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715645791"/>
      </p:ext>
    </p:extLst>
  </p:cSld>
  <p:clrMapOvr>
    <a:masterClrMapping/>
  </p:clrMapOvr>
  <mc:AlternateContent xmlns:mc="http://schemas.openxmlformats.org/markup-compatibility/2006" xmlns:p14="http://schemas.microsoft.com/office/powerpoint/2010/main">
    <mc:Choice Requires="p14">
      <p:transition spd="slow" p14:dur="2000" advTm="31818"/>
    </mc:Choice>
    <mc:Fallback xmlns="">
      <p:transition spd="slow" advTm="318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extLst>
    <p:ext uri="{3A86A75C-4F4B-4683-9AE1-C65F6400EC91}">
      <p14:laserTraceLst xmlns:p14="http://schemas.microsoft.com/office/powerpoint/2010/main">
        <p14:tracePtLst>
          <p14:tracePt t="233" x="776288" y="1389063"/>
          <p14:tracePt t="241" x="776288" y="1401763"/>
          <p14:tracePt t="257" x="763588" y="1401763"/>
          <p14:tracePt t="265" x="763588" y="1414463"/>
          <p14:tracePt t="273" x="750888" y="1414463"/>
          <p14:tracePt t="281" x="750888" y="1427163"/>
          <p14:tracePt t="297" x="738188" y="1439863"/>
          <p14:tracePt t="305" x="738188" y="1450975"/>
          <p14:tracePt t="313" x="725488" y="1450975"/>
          <p14:tracePt t="521" x="712788" y="1463675"/>
          <p14:tracePt t="529" x="701675" y="1463675"/>
          <p14:tracePt t="545" x="688975" y="1476375"/>
          <p14:tracePt t="561" x="676275" y="1489075"/>
          <p14:tracePt t="665" x="676275" y="1501775"/>
          <p14:tracePt t="681" x="676275" y="1514475"/>
          <p14:tracePt t="697" x="676275" y="1527175"/>
          <p14:tracePt t="705" x="688975" y="1527175"/>
          <p14:tracePt t="713" x="701675" y="1539875"/>
          <p14:tracePt t="721" x="712788" y="1539875"/>
          <p14:tracePt t="729" x="725488" y="1539875"/>
          <p14:tracePt t="737" x="738188" y="1539875"/>
          <p14:tracePt t="745" x="763588" y="1539875"/>
          <p14:tracePt t="753" x="776288" y="1539875"/>
          <p14:tracePt t="761" x="788988" y="1539875"/>
          <p14:tracePt t="771" x="814388" y="1539875"/>
          <p14:tracePt t="777" x="863600" y="1552575"/>
          <p14:tracePt t="787" x="901700" y="1563688"/>
          <p14:tracePt t="793" x="950913" y="1576388"/>
          <p14:tracePt t="803" x="1001713" y="1576388"/>
          <p14:tracePt t="809" x="1076325" y="1589088"/>
          <p14:tracePt t="817" x="1150938" y="1601788"/>
          <p14:tracePt t="825" x="1214438" y="1614488"/>
          <p14:tracePt t="833" x="1289050" y="1639888"/>
          <p14:tracePt t="841" x="1352550" y="1652588"/>
          <p14:tracePt t="849" x="1414463" y="1663700"/>
          <p14:tracePt t="857" x="1465263" y="1676400"/>
          <p14:tracePt t="865" x="1527175" y="1689100"/>
          <p14:tracePt t="873" x="1565275" y="1689100"/>
          <p14:tracePt t="881" x="1601788" y="1701800"/>
          <p14:tracePt t="890" x="1639888" y="1714500"/>
          <p14:tracePt t="905" x="1701800" y="1739900"/>
          <p14:tracePt t="913" x="1727200" y="1739900"/>
          <p14:tracePt t="921" x="1752600" y="1739900"/>
          <p14:tracePt t="929" x="1778000" y="1739900"/>
          <p14:tracePt t="937" x="1801813" y="1752600"/>
          <p14:tracePt t="945" x="1814513" y="1765300"/>
          <p14:tracePt t="955" x="1852613" y="1765300"/>
          <p14:tracePt t="961" x="1890713" y="1776413"/>
          <p14:tracePt t="970" x="1952625" y="1789113"/>
          <p14:tracePt t="977" x="2003425" y="1814513"/>
          <p14:tracePt t="985" x="2078038" y="1839913"/>
          <p14:tracePt t="993" x="2152650" y="1865313"/>
          <p14:tracePt t="1001" x="2228850" y="1889125"/>
          <p14:tracePt t="1009" x="2290763" y="1914525"/>
          <p14:tracePt t="1017" x="2352675" y="1927225"/>
          <p14:tracePt t="1025" x="2378075" y="1939925"/>
          <p14:tracePt t="1033" x="2403475" y="1952625"/>
          <p14:tracePt t="1041" x="2428875" y="1965325"/>
          <p14:tracePt t="1082" x="2441575" y="1965325"/>
          <p14:tracePt t="1097" x="2465388" y="1965325"/>
          <p14:tracePt t="1105" x="2478088" y="1965325"/>
          <p14:tracePt t="1113" x="2503488" y="1965325"/>
          <p14:tracePt t="1122" x="2516188" y="1965325"/>
          <p14:tracePt t="1129" x="2528888" y="1965325"/>
          <p14:tracePt t="1137" x="2554288" y="1965325"/>
          <p14:tracePt t="1145" x="2565400" y="1965325"/>
          <p14:tracePt t="1154" x="2578100" y="1965325"/>
          <p14:tracePt t="1161" x="2603500" y="1965325"/>
          <p14:tracePt t="1170" x="2616200" y="1965325"/>
          <p14:tracePt t="1177" x="2641600" y="1952625"/>
          <p14:tracePt t="1187" x="2667000" y="1939925"/>
          <p14:tracePt t="1193" x="2703513" y="1939925"/>
          <p14:tracePt t="1201" x="2728913" y="1927225"/>
          <p14:tracePt t="1209" x="2754313" y="1927225"/>
          <p14:tracePt t="1217" x="2767013" y="1914525"/>
          <p14:tracePt t="1225" x="2790825" y="1914525"/>
          <p14:tracePt t="1233" x="2803525" y="1914525"/>
          <p14:tracePt t="1241" x="2816225" y="1914525"/>
          <p14:tracePt t="1249" x="2828925" y="1914525"/>
          <p14:tracePt t="1257" x="2841625" y="1914525"/>
          <p14:tracePt t="1265" x="2854325" y="1914525"/>
          <p14:tracePt t="1281" x="2867025" y="1901825"/>
          <p14:tracePt t="1289" x="2890838" y="1901825"/>
          <p14:tracePt t="1297" x="2903538" y="1901825"/>
          <p14:tracePt t="1306" x="2916238" y="1889125"/>
          <p14:tracePt t="1313" x="2941638" y="1889125"/>
          <p14:tracePt t="1322" x="2979738" y="1889125"/>
          <p14:tracePt t="1329" x="3003550" y="1889125"/>
          <p14:tracePt t="1337" x="3028950" y="1876425"/>
          <p14:tracePt t="1345" x="3054350" y="1876425"/>
          <p14:tracePt t="1354" x="3079750" y="1865313"/>
          <p14:tracePt t="1361" x="3103563" y="1865313"/>
          <p14:tracePt t="1371" x="3141663" y="1865313"/>
          <p14:tracePt t="1377" x="3167063" y="1865313"/>
          <p14:tracePt t="1385" x="3192463" y="1865313"/>
          <p14:tracePt t="1393" x="3216275" y="1852613"/>
          <p14:tracePt t="1402" x="3228975" y="1852613"/>
          <p14:tracePt t="1409" x="3254375" y="1852613"/>
          <p14:tracePt t="1425" x="3267075" y="1852613"/>
          <p14:tracePt t="1441" x="3279775" y="1852613"/>
          <p14:tracePt t="1449" x="3292475" y="1839913"/>
          <p14:tracePt t="1457" x="3305175" y="1839913"/>
          <p14:tracePt t="1465" x="3328988" y="1839913"/>
          <p14:tracePt t="1473" x="3341688" y="1827213"/>
          <p14:tracePt t="1481" x="3354388" y="1827213"/>
          <p14:tracePt t="1489" x="3379788" y="1827213"/>
          <p14:tracePt t="1497" x="3392488" y="1814513"/>
          <p14:tracePt t="1506" x="3405188" y="1814513"/>
          <p14:tracePt t="1513" x="3429000" y="1814513"/>
          <p14:tracePt t="1521" x="3441700" y="1814513"/>
          <p14:tracePt t="1529" x="3454400" y="1801813"/>
          <p14:tracePt t="1537" x="3479800" y="1789113"/>
          <p14:tracePt t="1545" x="3492500" y="1789113"/>
          <p14:tracePt t="1554" x="3505200" y="1789113"/>
          <p14:tracePt t="1561" x="3517900" y="1789113"/>
          <p14:tracePt t="1571" x="3530600" y="1776413"/>
          <p14:tracePt t="1577" x="3541713" y="1776413"/>
          <p14:tracePt t="1587" x="3554413" y="1765300"/>
          <p14:tracePt t="1603" x="3567113" y="1765300"/>
          <p14:tracePt t="1609" x="3579813" y="1765300"/>
          <p14:tracePt t="1625" x="3592513" y="1765300"/>
          <p14:tracePt t="1641" x="3605213" y="1752600"/>
          <p14:tracePt t="1657" x="3617913" y="1752600"/>
          <p14:tracePt t="1665" x="3630613" y="1752600"/>
          <p14:tracePt t="1689" x="3643313" y="1752600"/>
          <p14:tracePt t="1713" x="3654425" y="1752600"/>
          <p14:tracePt t="1729" x="3667125" y="1752600"/>
          <p14:tracePt t="1737" x="3679825" y="1752600"/>
          <p14:tracePt t="1753" x="3692525" y="1752600"/>
          <p14:tracePt t="1761" x="3705225" y="1752600"/>
          <p14:tracePt t="1777" x="3717925" y="1752600"/>
          <p14:tracePt t="1787" x="3730625" y="1752600"/>
          <p14:tracePt t="1802" x="3743325" y="1739900"/>
          <p14:tracePt t="1817" x="3756025" y="1739900"/>
          <p14:tracePt t="1833" x="3767138" y="1739900"/>
          <p14:tracePt t="1841" x="3779838" y="1739900"/>
          <p14:tracePt t="1857" x="3792538" y="1739900"/>
          <p14:tracePt t="1865" x="3805238" y="1739900"/>
          <p14:tracePt t="1882" x="3817938" y="1739900"/>
          <p14:tracePt t="1889" x="3830638" y="1739900"/>
          <p14:tracePt t="1906" x="3843338" y="1739900"/>
          <p14:tracePt t="1921" x="3856038" y="1739900"/>
          <p14:tracePt t="1937" x="3867150" y="1739900"/>
          <p14:tracePt t="1945" x="3879850" y="1739900"/>
          <p14:tracePt t="1954" x="3879850" y="1727200"/>
          <p14:tracePt t="1961" x="3892550" y="1727200"/>
          <p14:tracePt t="1977" x="3905250" y="1727200"/>
          <p14:tracePt t="1993" x="3917950" y="1727200"/>
          <p14:tracePt t="2002" x="3930650" y="1727200"/>
          <p14:tracePt t="2009" x="3943350" y="1714500"/>
          <p14:tracePt t="2025" x="3956050" y="1714500"/>
          <p14:tracePt t="2033" x="3968750" y="1714500"/>
          <p14:tracePt t="2049" x="3979863" y="1714500"/>
          <p14:tracePt t="2065" x="3992563" y="1714500"/>
          <p14:tracePt t="2089" x="4005263" y="1714500"/>
          <p14:tracePt t="2097" x="4017963" y="1714500"/>
          <p14:tracePt t="2105" x="4017963" y="1701800"/>
          <p14:tracePt t="2113" x="4030663" y="1701800"/>
          <p14:tracePt t="2129" x="4043363" y="1701800"/>
          <p14:tracePt t="2137" x="4056063" y="1701800"/>
          <p14:tracePt t="2145" x="4068763" y="1701800"/>
          <p14:tracePt t="2153" x="4092575" y="1701800"/>
          <p14:tracePt t="2161" x="4105275" y="1701800"/>
          <p14:tracePt t="2170" x="4105275" y="1689100"/>
          <p14:tracePt t="2177" x="4130675" y="1689100"/>
          <p14:tracePt t="2185" x="4130675" y="1676400"/>
          <p14:tracePt t="2193" x="4143375" y="1676400"/>
          <p14:tracePt t="2209" x="4156075" y="1676400"/>
          <p14:tracePt t="2233" x="4168775" y="1676400"/>
          <p14:tracePt t="2241" x="4181475" y="1676400"/>
          <p14:tracePt t="2249" x="4181475" y="1663700"/>
          <p14:tracePt t="2257" x="4192588" y="1663700"/>
          <p14:tracePt t="2273" x="4205288" y="1663700"/>
          <p14:tracePt t="2289" x="4217988" y="1663700"/>
          <p14:tracePt t="2297" x="4230688" y="1652588"/>
          <p14:tracePt t="2313" x="4243388" y="1652588"/>
          <p14:tracePt t="2329" x="4256088" y="1652588"/>
          <p14:tracePt t="2338" x="4256088" y="1639888"/>
          <p14:tracePt t="2345" x="4268788" y="1639888"/>
          <p14:tracePt t="2355" x="4281488" y="1639888"/>
          <p14:tracePt t="2370" x="4294188" y="1627188"/>
          <p14:tracePt t="2387" x="4305300" y="1627188"/>
          <p14:tracePt t="2401" x="4318000" y="1627188"/>
          <p14:tracePt t="2417" x="4330700" y="1627188"/>
          <p14:tracePt t="2449" x="4343400" y="1614488"/>
          <p14:tracePt t="2473" x="4356100" y="1614488"/>
          <p14:tracePt t="2481" x="4356100" y="1601788"/>
          <p14:tracePt t="2505" x="4368800" y="1601788"/>
          <p14:tracePt t="2593" x="4368800" y="1589088"/>
          <p14:tracePt t="2609" x="4368800" y="1576388"/>
          <p14:tracePt t="2681" x="4356100" y="1576388"/>
          <p14:tracePt t="2697" x="4343400" y="1576388"/>
          <p14:tracePt t="2705" x="4318000" y="1576388"/>
          <p14:tracePt t="2713" x="4305300" y="1576388"/>
          <p14:tracePt t="2721" x="4294188" y="1576388"/>
          <p14:tracePt t="2729" x="4268788" y="1576388"/>
          <p14:tracePt t="2745" x="4256088" y="1576388"/>
          <p14:tracePt t="2761" x="4243388" y="1576388"/>
          <p14:tracePt t="2770" x="4230688" y="1576388"/>
          <p14:tracePt t="2777" x="4217988" y="1576388"/>
          <p14:tracePt t="2787" x="4181475" y="1576388"/>
          <p14:tracePt t="2793" x="4156075" y="1576388"/>
          <p14:tracePt t="2801" x="4143375" y="1576388"/>
          <p14:tracePt t="2809" x="4130675" y="1576388"/>
          <p14:tracePt t="2817" x="4105275" y="1576388"/>
          <p14:tracePt t="2825" x="4092575" y="1589088"/>
          <p14:tracePt t="2833" x="4081463" y="1589088"/>
          <p14:tracePt t="2841" x="4081463" y="1601788"/>
          <p14:tracePt t="2849" x="4068763" y="1601788"/>
          <p14:tracePt t="2857" x="4056063" y="1601788"/>
          <p14:tracePt t="2865" x="4043363" y="1601788"/>
          <p14:tracePt t="2873" x="4005263" y="1614488"/>
          <p14:tracePt t="2882" x="3979863" y="1627188"/>
          <p14:tracePt t="2903" x="3917950" y="1639888"/>
          <p14:tracePt t="2906" x="3879850" y="1639888"/>
          <p14:tracePt t="2913" x="3843338" y="1652588"/>
          <p14:tracePt t="2921" x="3805238" y="1663700"/>
          <p14:tracePt t="2929" x="3767138" y="1663700"/>
          <p14:tracePt t="2938" x="3717925" y="1676400"/>
          <p14:tracePt t="2945" x="3667125" y="1676400"/>
          <p14:tracePt t="2954" x="3592513" y="1676400"/>
          <p14:tracePt t="2961" x="3517900" y="1676400"/>
          <p14:tracePt t="2970" x="3429000" y="1676400"/>
          <p14:tracePt t="2977" x="3317875" y="1663700"/>
          <p14:tracePt t="2987" x="3216275" y="1627188"/>
          <p14:tracePt t="2993" x="3103563" y="1601788"/>
          <p14:tracePt t="3001" x="2979738" y="1576388"/>
          <p14:tracePt t="3009" x="2816225" y="1552575"/>
          <p14:tracePt t="3017" x="2667000" y="1527175"/>
          <p14:tracePt t="3025" x="2528888" y="1514475"/>
          <p14:tracePt t="3033" x="2403475" y="1501775"/>
          <p14:tracePt t="3041" x="2290763" y="1501775"/>
          <p14:tracePt t="3049" x="2190750" y="1501775"/>
          <p14:tracePt t="3057" x="2103438" y="1501775"/>
          <p14:tracePt t="3065" x="2003425" y="1514475"/>
          <p14:tracePt t="3073" x="1927225" y="1527175"/>
          <p14:tracePt t="3081" x="1865313" y="1552575"/>
          <p14:tracePt t="3089" x="1790700" y="1576388"/>
          <p14:tracePt t="3097" x="1727200" y="1589088"/>
          <p14:tracePt t="3105" x="1689100" y="1627188"/>
          <p14:tracePt t="3113" x="1652588" y="1652588"/>
          <p14:tracePt t="3121" x="1601788" y="1663700"/>
          <p14:tracePt t="3129" x="1577975" y="1689100"/>
          <p14:tracePt t="3137" x="1552575" y="1701800"/>
          <p14:tracePt t="3145" x="1514475" y="1739900"/>
          <p14:tracePt t="3153" x="1489075" y="1752600"/>
          <p14:tracePt t="3161" x="1452563" y="1776413"/>
          <p14:tracePt t="3170" x="1427163" y="1789113"/>
          <p14:tracePt t="3177" x="1389063" y="1814513"/>
          <p14:tracePt t="3185" x="1352550" y="1852613"/>
          <p14:tracePt t="3193" x="1314450" y="1876425"/>
          <p14:tracePt t="3201" x="1252538" y="1901825"/>
          <p14:tracePt t="3209" x="1201738" y="1927225"/>
          <p14:tracePt t="3217" x="1127125" y="1965325"/>
          <p14:tracePt t="3225" x="1050925" y="2001838"/>
          <p14:tracePt t="3233" x="976313" y="2039938"/>
          <p14:tracePt t="3241" x="901700" y="2065338"/>
          <p14:tracePt t="3249" x="825500" y="2101850"/>
          <p14:tracePt t="3257" x="776288" y="2127250"/>
          <p14:tracePt t="3265" x="725488" y="2139950"/>
          <p14:tracePt t="3273" x="712788" y="2165350"/>
          <p14:tracePt t="3281" x="701675" y="2178050"/>
          <p14:tracePt t="3289" x="688975" y="2178050"/>
          <p14:tracePt t="3305" x="688975" y="2190750"/>
          <p14:tracePt t="3322" x="688975" y="2201863"/>
          <p14:tracePt t="3338" x="688975" y="2214563"/>
          <p14:tracePt t="3345" x="688975" y="2227263"/>
          <p14:tracePt t="3361" x="688975" y="2239963"/>
          <p14:tracePt t="3371" x="688975" y="2265363"/>
          <p14:tracePt t="3377" x="688975" y="2278063"/>
          <p14:tracePt t="3385" x="688975" y="2290763"/>
          <p14:tracePt t="3393" x="688975" y="2303463"/>
          <p14:tracePt t="3401" x="688975" y="2314575"/>
          <p14:tracePt t="3409" x="688975" y="2327275"/>
          <p14:tracePt t="3425" x="688975" y="2339975"/>
          <p14:tracePt t="3433" x="688975" y="2352675"/>
          <p14:tracePt t="3449" x="688975" y="2365375"/>
          <p14:tracePt t="3457" x="688975" y="2378075"/>
          <p14:tracePt t="3473" x="688975" y="2390775"/>
          <p14:tracePt t="3489" x="688975" y="2403475"/>
          <p14:tracePt t="3505" x="688975" y="2414588"/>
          <p14:tracePt t="3513" x="688975" y="2427288"/>
          <p14:tracePt t="3529" x="688975" y="2439988"/>
          <p14:tracePt t="3537" x="701675" y="2439988"/>
          <p14:tracePt t="3561" x="701675" y="2452688"/>
          <p14:tracePt t="3577" x="701675" y="2465388"/>
          <p14:tracePt t="3585" x="701675" y="2478088"/>
          <p14:tracePt t="3602" x="701675" y="2490788"/>
          <p14:tracePt t="3882" x="701675" y="2503488"/>
          <p14:tracePt t="3897" x="701675" y="2527300"/>
          <p14:tracePt t="3913" x="701675" y="2540000"/>
          <p14:tracePt t="3921" x="712788" y="2540000"/>
          <p14:tracePt t="3929" x="712788" y="2552700"/>
          <p14:tracePt t="3945" x="725488" y="2565400"/>
          <p14:tracePt t="3955" x="725488" y="2578100"/>
          <p14:tracePt t="3971" x="738188" y="2590800"/>
          <p14:tracePt t="3977" x="750888" y="2590800"/>
          <p14:tracePt t="4097" x="750888" y="2603500"/>
          <p14:tracePt t="4105" x="763588" y="2603500"/>
          <p14:tracePt t="4121" x="776288" y="2603500"/>
          <p14:tracePt t="4136" x="788988" y="2603500"/>
          <p14:tracePt t="4145" x="801688" y="2603500"/>
          <p14:tracePt t="4154" x="825500" y="2603500"/>
          <p14:tracePt t="4161" x="838200" y="2603500"/>
          <p14:tracePt t="4171" x="850900" y="2616200"/>
          <p14:tracePt t="4177" x="876300" y="2616200"/>
          <p14:tracePt t="4185" x="901700" y="2616200"/>
          <p14:tracePt t="4193" x="925513" y="2616200"/>
          <p14:tracePt t="4202" x="938213" y="2627313"/>
          <p14:tracePt t="4209" x="963613" y="2627313"/>
          <p14:tracePt t="4217" x="989013" y="2640013"/>
          <p14:tracePt t="4225" x="1027113" y="2640013"/>
          <p14:tracePt t="4233" x="1050925" y="2640013"/>
          <p14:tracePt t="4241" x="1076325" y="2640013"/>
          <p14:tracePt t="4249" x="1089025" y="2640013"/>
          <p14:tracePt t="4257" x="1114425" y="2640013"/>
          <p14:tracePt t="4265" x="1139825" y="2640013"/>
          <p14:tracePt t="4273" x="1150938" y="2640013"/>
          <p14:tracePt t="4282" x="1163638" y="2652713"/>
          <p14:tracePt t="4289" x="1189038" y="2652713"/>
          <p14:tracePt t="4297" x="1201738" y="2652713"/>
          <p14:tracePt t="4305" x="1227138" y="2652713"/>
          <p14:tracePt t="4313" x="1252538" y="2652713"/>
          <p14:tracePt t="4321" x="1276350" y="2652713"/>
          <p14:tracePt t="4329" x="1314450" y="2652713"/>
          <p14:tracePt t="4337" x="1352550" y="2652713"/>
          <p14:tracePt t="4345" x="1389063" y="2652713"/>
          <p14:tracePt t="4354" x="1439863" y="2652713"/>
          <p14:tracePt t="4361" x="1476375" y="2665413"/>
          <p14:tracePt t="4371" x="1501775" y="2665413"/>
          <p14:tracePt t="4377" x="1539875" y="2665413"/>
          <p14:tracePt t="4387" x="1565275" y="2665413"/>
          <p14:tracePt t="4393" x="1577975" y="2665413"/>
          <p14:tracePt t="4401" x="1589088" y="2665413"/>
          <p14:tracePt t="4417" x="1601788" y="2665413"/>
          <p14:tracePt t="4425" x="1614488" y="2665413"/>
          <p14:tracePt t="4441" x="1627188" y="2665413"/>
          <p14:tracePt t="4449" x="1639888" y="2665413"/>
          <p14:tracePt t="4457" x="1665288" y="2665413"/>
          <p14:tracePt t="4465" x="1701800" y="2665413"/>
          <p14:tracePt t="4473" x="1727200" y="2665413"/>
          <p14:tracePt t="4482" x="1752600" y="2665413"/>
          <p14:tracePt t="4489" x="1778000" y="2665413"/>
          <p14:tracePt t="4497" x="1801813" y="2665413"/>
          <p14:tracePt t="4505" x="1827213" y="2665413"/>
          <p14:tracePt t="4513" x="1852613" y="2665413"/>
          <p14:tracePt t="4521" x="1878013" y="2665413"/>
          <p14:tracePt t="4529" x="1903413" y="2665413"/>
          <p14:tracePt t="4537" x="1914525" y="2665413"/>
          <p14:tracePt t="4545" x="1939925" y="2665413"/>
          <p14:tracePt t="4554" x="1965325" y="2665413"/>
          <p14:tracePt t="4561" x="1990725" y="2665413"/>
          <p14:tracePt t="4570" x="2014538" y="2665413"/>
          <p14:tracePt t="4577" x="2039938" y="2665413"/>
          <p14:tracePt t="4585" x="2065338" y="2665413"/>
          <p14:tracePt t="4593" x="2090738" y="2665413"/>
          <p14:tracePt t="4601" x="2116138" y="2665413"/>
          <p14:tracePt t="4609" x="2139950" y="2665413"/>
          <p14:tracePt t="4617" x="2165350" y="2665413"/>
          <p14:tracePt t="4625" x="2190750" y="2665413"/>
          <p14:tracePt t="4633" x="2203450" y="2678113"/>
          <p14:tracePt t="4641" x="2216150" y="2678113"/>
          <p14:tracePt t="4649" x="2228850" y="2678113"/>
          <p14:tracePt t="4657" x="2239963" y="2678113"/>
          <p14:tracePt t="4673" x="2252663" y="2678113"/>
          <p14:tracePt t="4689" x="2278063" y="2678113"/>
          <p14:tracePt t="4697" x="2290763" y="2678113"/>
          <p14:tracePt t="4705" x="2303463" y="2678113"/>
          <p14:tracePt t="4713" x="2316163" y="2678113"/>
          <p14:tracePt t="4721" x="2339975" y="2678113"/>
          <p14:tracePt t="4729" x="2352675" y="2678113"/>
          <p14:tracePt t="4745" x="2378075" y="2678113"/>
          <p14:tracePt t="4754" x="2390775" y="2678113"/>
          <p14:tracePt t="4761" x="2403475" y="2678113"/>
          <p14:tracePt t="4770" x="2416175" y="2678113"/>
          <p14:tracePt t="4777" x="2428875" y="2678113"/>
          <p14:tracePt t="4787" x="2441575" y="2678113"/>
          <p14:tracePt t="4793" x="2465388" y="2678113"/>
          <p14:tracePt t="4801" x="2490788" y="2678113"/>
          <p14:tracePt t="4809" x="2503488" y="2678113"/>
          <p14:tracePt t="4817" x="2516188" y="2678113"/>
          <p14:tracePt t="4825" x="2541588" y="2678113"/>
          <p14:tracePt t="4833" x="2554288" y="2678113"/>
          <p14:tracePt t="4841" x="2565400" y="2678113"/>
          <p14:tracePt t="4849" x="2578100" y="2665413"/>
          <p14:tracePt t="4865" x="2590800" y="2665413"/>
          <p14:tracePt t="4873" x="2603500" y="2665413"/>
          <p14:tracePt t="4888" x="2628900" y="2665413"/>
          <p14:tracePt t="4890" x="2654300" y="2652713"/>
          <p14:tracePt t="4897" x="2678113" y="2652713"/>
          <p14:tracePt t="4906" x="2703513" y="2652713"/>
          <p14:tracePt t="4913" x="2728913" y="2652713"/>
          <p14:tracePt t="4921" x="2741613" y="2652713"/>
          <p14:tracePt t="4929" x="2778125" y="2652713"/>
          <p14:tracePt t="4937" x="2790825" y="2640013"/>
          <p14:tracePt t="4945" x="2803525" y="2640013"/>
          <p14:tracePt t="4954" x="2816225" y="2640013"/>
          <p14:tracePt t="4961" x="2841625" y="2640013"/>
          <p14:tracePt t="4970" x="2854325" y="2627313"/>
          <p14:tracePt t="4977" x="2867025" y="2627313"/>
          <p14:tracePt t="4985" x="2879725" y="2627313"/>
          <p14:tracePt t="4993" x="2890838" y="2627313"/>
          <p14:tracePt t="5004" x="2916238" y="2627313"/>
          <p14:tracePt t="5009" x="2928938" y="2627313"/>
          <p14:tracePt t="5017" x="2954338" y="2627313"/>
          <p14:tracePt t="5025" x="2967038" y="2627313"/>
          <p14:tracePt t="5033" x="2992438" y="2627313"/>
          <p14:tracePt t="5041" x="3028950" y="2616200"/>
          <p14:tracePt t="5049" x="3041650" y="2616200"/>
          <p14:tracePt t="5057" x="3054350" y="2616200"/>
          <p14:tracePt t="5065" x="3067050" y="2616200"/>
          <p14:tracePt t="5073" x="3103563" y="2616200"/>
          <p14:tracePt t="5081" x="3116263" y="2616200"/>
          <p14:tracePt t="5089" x="3128963" y="2616200"/>
          <p14:tracePt t="5097" x="3141663" y="2616200"/>
          <p14:tracePt t="5105" x="3167063" y="2616200"/>
          <p14:tracePt t="5113" x="3179763" y="2603500"/>
          <p14:tracePt t="5121" x="3192463" y="2603500"/>
          <p14:tracePt t="5129" x="3216275" y="2603500"/>
          <p14:tracePt t="5138" x="3228975" y="2603500"/>
          <p14:tracePt t="5145" x="3241675" y="2603500"/>
          <p14:tracePt t="5154" x="3267075" y="2603500"/>
          <p14:tracePt t="5161" x="3292475" y="2603500"/>
          <p14:tracePt t="5171" x="3317875" y="2603500"/>
          <p14:tracePt t="5177" x="3328988" y="2603500"/>
          <p14:tracePt t="5185" x="3354388" y="2603500"/>
          <p14:tracePt t="5193" x="3379788" y="2603500"/>
          <p14:tracePt t="5202" x="3405188" y="2603500"/>
          <p14:tracePt t="5209" x="3417888" y="2603500"/>
          <p14:tracePt t="5217" x="3429000" y="2603500"/>
          <p14:tracePt t="5225" x="3441700" y="2603500"/>
          <p14:tracePt t="5233" x="3454400" y="2603500"/>
          <p14:tracePt t="5305" x="3467100" y="2603500"/>
          <p14:tracePt t="5329" x="3479800" y="2590800"/>
          <p14:tracePt t="5337" x="3492500" y="2590800"/>
          <p14:tracePt t="5345" x="3517900" y="2590800"/>
          <p14:tracePt t="5353" x="3554413" y="2590800"/>
          <p14:tracePt t="5361" x="3592513" y="2590800"/>
          <p14:tracePt t="5370" x="3630613" y="2590800"/>
          <p14:tracePt t="5377" x="3667125" y="2590800"/>
          <p14:tracePt t="5385" x="3692525" y="2590800"/>
          <p14:tracePt t="5393" x="3730625" y="2603500"/>
          <p14:tracePt t="5401" x="3756025" y="2603500"/>
          <p14:tracePt t="5409" x="3779838" y="2603500"/>
          <p14:tracePt t="5441" x="3792538" y="2603500"/>
          <p14:tracePt t="5457" x="3805238" y="2603500"/>
          <p14:tracePt t="5465" x="3817938" y="2603500"/>
          <p14:tracePt t="5473" x="3843338" y="2603500"/>
          <p14:tracePt t="5481" x="3879850" y="2603500"/>
          <p14:tracePt t="5489" x="3917950" y="2603500"/>
          <p14:tracePt t="5497" x="3956050" y="2603500"/>
          <p14:tracePt t="5505" x="3992563" y="2590800"/>
          <p14:tracePt t="5513" x="4030663" y="2590800"/>
          <p14:tracePt t="5521" x="4081463" y="2578100"/>
          <p14:tracePt t="5529" x="4105275" y="2578100"/>
          <p14:tracePt t="5537" x="4130675" y="2578100"/>
          <p14:tracePt t="5545" x="4156075" y="2578100"/>
          <p14:tracePt t="5554" x="4168775" y="2578100"/>
          <p14:tracePt t="5561" x="4192588" y="2578100"/>
          <p14:tracePt t="5570" x="4205288" y="2565400"/>
          <p14:tracePt t="5577" x="4217988" y="2565400"/>
          <p14:tracePt t="5585" x="4230688" y="2565400"/>
          <p14:tracePt t="5593" x="4256088" y="2565400"/>
          <p14:tracePt t="5601" x="4268788" y="2565400"/>
          <p14:tracePt t="5609" x="4294188" y="2565400"/>
          <p14:tracePt t="5617" x="4330700" y="2565400"/>
          <p14:tracePt t="5625" x="4368800" y="2565400"/>
          <p14:tracePt t="5633" x="4406900" y="2565400"/>
          <p14:tracePt t="5641" x="4456113" y="2565400"/>
          <p14:tracePt t="5649" x="4506913" y="2565400"/>
          <p14:tracePt t="5657" x="4556125" y="2565400"/>
          <p14:tracePt t="5665" x="4594225" y="2565400"/>
          <p14:tracePt t="5673" x="4630738" y="2565400"/>
          <p14:tracePt t="5681" x="4668838" y="2565400"/>
          <p14:tracePt t="5689" x="4706938" y="2565400"/>
          <p14:tracePt t="5697" x="4743450" y="2565400"/>
          <p14:tracePt t="5705" x="4768850" y="2565400"/>
          <p14:tracePt t="5713" x="4794250" y="2565400"/>
          <p14:tracePt t="5721" x="4819650" y="2565400"/>
          <p14:tracePt t="5729" x="4843463" y="2565400"/>
          <p14:tracePt t="5738" x="4868863" y="2565400"/>
          <p14:tracePt t="5745" x="4894263" y="2565400"/>
          <p14:tracePt t="5754" x="4945063" y="2578100"/>
          <p14:tracePt t="5761" x="4981575" y="2578100"/>
          <p14:tracePt t="5771" x="5019675" y="2578100"/>
          <p14:tracePt t="5777" x="5057775" y="2590800"/>
          <p14:tracePt t="5785" x="5081588" y="2590800"/>
          <p14:tracePt t="5793" x="5119688" y="2603500"/>
          <p14:tracePt t="5802" x="5145088" y="2603500"/>
          <p14:tracePt t="5809" x="5170488" y="2603500"/>
          <p14:tracePt t="5817" x="5194300" y="2603500"/>
          <p14:tracePt t="5825" x="5219700" y="2603500"/>
          <p14:tracePt t="5833" x="5245100" y="2603500"/>
          <p14:tracePt t="5841" x="5281613" y="2603500"/>
          <p14:tracePt t="5849" x="5307013" y="2603500"/>
          <p14:tracePt t="5857" x="5345113" y="2603500"/>
          <p14:tracePt t="5865" x="5383213" y="2603500"/>
          <p14:tracePt t="5873" x="5407025" y="2603500"/>
          <p14:tracePt t="5881" x="5445125" y="2603500"/>
          <p14:tracePt t="5903" x="5507038" y="2603500"/>
          <p14:tracePt t="5906" x="5545138" y="2616200"/>
          <p14:tracePt t="5913" x="5583238" y="2616200"/>
          <p14:tracePt t="5921" x="5619750" y="2616200"/>
          <p14:tracePt t="5929" x="5657850" y="2627313"/>
          <p14:tracePt t="5937" x="5683250" y="2627313"/>
          <p14:tracePt t="5945" x="5708650" y="2627313"/>
          <p14:tracePt t="5953" x="5745163" y="2627313"/>
          <p14:tracePt t="5961" x="5783263" y="2640013"/>
          <p14:tracePt t="5971" x="5821363" y="2640013"/>
          <p14:tracePt t="5977" x="5857875" y="2640013"/>
          <p14:tracePt t="5985" x="5883275" y="2640013"/>
          <p14:tracePt t="5993" x="5921375" y="2640013"/>
          <p14:tracePt t="6001" x="5945188" y="2640013"/>
          <p14:tracePt t="6009" x="5957888" y="2640013"/>
          <p14:tracePt t="6017" x="5970588" y="2640013"/>
          <p14:tracePt t="6025" x="5995988" y="2640013"/>
          <p14:tracePt t="6033" x="6008688" y="2640013"/>
          <p14:tracePt t="6041" x="6021388" y="2640013"/>
          <p14:tracePt t="6065" x="6034088" y="2640013"/>
          <p14:tracePt t="6081" x="6045200" y="2640013"/>
          <p14:tracePt t="6097" x="6070600" y="2640013"/>
          <p14:tracePt t="6105" x="6083300" y="2640013"/>
          <p14:tracePt t="6122" x="6108700" y="2640013"/>
          <p14:tracePt t="6129" x="6121400" y="2640013"/>
          <p14:tracePt t="6138" x="6134100" y="2640013"/>
          <p14:tracePt t="6154" x="6146800" y="2640013"/>
          <p14:tracePt t="6225" x="6157913" y="2640013"/>
          <p14:tracePt t="6241" x="6170613" y="2640013"/>
          <p14:tracePt t="6257" x="6196013" y="2640013"/>
          <p14:tracePt t="6265" x="6208713" y="2640013"/>
          <p14:tracePt t="6273" x="6221413" y="2640013"/>
          <p14:tracePt t="6281" x="6246813" y="2640013"/>
          <p14:tracePt t="6289" x="6259513" y="2640013"/>
          <p14:tracePt t="6297" x="6270625" y="2640013"/>
          <p14:tracePt t="6306" x="6283325" y="2640013"/>
          <p14:tracePt t="6313" x="6296025" y="2640013"/>
          <p14:tracePt t="6321" x="6308725" y="2640013"/>
          <p14:tracePt t="6353" x="6321425" y="2640013"/>
          <p14:tracePt t="6370" x="6334125" y="2640013"/>
          <p14:tracePt t="6377" x="6346825" y="2640013"/>
          <p14:tracePt t="6385" x="6359525" y="2640013"/>
          <p14:tracePt t="6393" x="6383338" y="2640013"/>
          <p14:tracePt t="6401" x="6421438" y="2640013"/>
          <p14:tracePt t="6409" x="6446838" y="2640013"/>
          <p14:tracePt t="6417" x="6459538" y="2640013"/>
          <p14:tracePt t="6425" x="6472238" y="2640013"/>
          <p14:tracePt t="6434" x="6496050" y="2640013"/>
          <p14:tracePt t="6441" x="6508750" y="2640013"/>
          <p14:tracePt t="6465" x="6521450" y="2640013"/>
          <p14:tracePt t="6473" x="6534150" y="2640013"/>
          <p14:tracePt t="6489" x="6546850" y="2640013"/>
          <p14:tracePt t="6505" x="6559550" y="2640013"/>
          <p14:tracePt t="6521" x="6584950" y="2640013"/>
          <p14:tracePt t="6529" x="6596063" y="2640013"/>
          <p14:tracePt t="6537" x="6608763" y="2640013"/>
          <p14:tracePt t="6545" x="6621463" y="2640013"/>
          <p14:tracePt t="6553" x="6646863" y="2640013"/>
          <p14:tracePt t="6561" x="6672263" y="2640013"/>
          <p14:tracePt t="6571" x="6684963" y="2640013"/>
          <p14:tracePt t="6577" x="6696075" y="2627313"/>
          <p14:tracePt t="6585" x="6721475" y="2627313"/>
          <p14:tracePt t="6593" x="6734175" y="2627313"/>
          <p14:tracePt t="6601" x="6759575" y="2627313"/>
          <p14:tracePt t="6609" x="6784975" y="2627313"/>
          <p14:tracePt t="6617" x="6808788" y="2627313"/>
          <p14:tracePt t="6625" x="6834188" y="2627313"/>
          <p14:tracePt t="6633" x="6872288" y="2627313"/>
          <p14:tracePt t="6641" x="6897688" y="2627313"/>
          <p14:tracePt t="6649" x="6934200" y="2627313"/>
          <p14:tracePt t="6657" x="6972300" y="2627313"/>
          <p14:tracePt t="6665" x="7010400" y="2627313"/>
          <p14:tracePt t="6673" x="7046913" y="2627313"/>
          <p14:tracePt t="6681" x="7085013" y="2627313"/>
          <p14:tracePt t="6689" x="7123113" y="2627313"/>
          <p14:tracePt t="6697" x="7172325" y="2627313"/>
          <p14:tracePt t="6705" x="7210425" y="2627313"/>
          <p14:tracePt t="6713" x="7259638" y="2627313"/>
          <p14:tracePt t="6721" x="7310438" y="2627313"/>
          <p14:tracePt t="6729" x="7359650" y="2627313"/>
          <p14:tracePt t="6737" x="7410450" y="2627313"/>
          <p14:tracePt t="6745" x="7448550" y="2627313"/>
          <p14:tracePt t="6755" x="7497763" y="2627313"/>
          <p14:tracePt t="6761" x="7535863" y="2627313"/>
          <p14:tracePt t="6771" x="7572375" y="2627313"/>
          <p14:tracePt t="6777" x="7610475" y="2627313"/>
          <p14:tracePt t="6785" x="7648575" y="2627313"/>
          <p14:tracePt t="6793" x="7673975" y="2627313"/>
          <p14:tracePt t="6802" x="7697788" y="2627313"/>
          <p14:tracePt t="6809" x="7748588" y="2640013"/>
          <p14:tracePt t="6817" x="7773988" y="2640013"/>
          <p14:tracePt t="6825" x="7810500" y="2640013"/>
          <p14:tracePt t="6833" x="7835900" y="2652713"/>
          <p14:tracePt t="6841" x="7861300" y="2652713"/>
          <p14:tracePt t="6849" x="7897813" y="2652713"/>
          <p14:tracePt t="6857" x="7935913" y="2652713"/>
          <p14:tracePt t="6865" x="7961313" y="2652713"/>
          <p14:tracePt t="6873" x="7999413" y="2652713"/>
          <p14:tracePt t="6882" x="8023225" y="2652713"/>
          <p14:tracePt t="6889" x="8061325" y="2652713"/>
          <p14:tracePt t="6897" x="8086725" y="2665413"/>
          <p14:tracePt t="6906" x="8123238" y="2665413"/>
          <p14:tracePt t="6913" x="8161338" y="2665413"/>
          <p14:tracePt t="6921" x="8186738" y="2665413"/>
          <p14:tracePt t="6929" x="8212138" y="2665413"/>
          <p14:tracePt t="6937" x="8235950" y="2678113"/>
          <p14:tracePt t="6945" x="8248650" y="2678113"/>
          <p14:tracePt t="6954" x="8274050" y="2678113"/>
          <p14:tracePt t="6961" x="8286750" y="2678113"/>
          <p14:tracePt t="6971" x="8299450" y="2690813"/>
          <p14:tracePt t="6977" x="8324850" y="2690813"/>
          <p14:tracePt t="6985" x="8348663" y="2690813"/>
          <p14:tracePt t="6993" x="8361363" y="2690813"/>
          <p14:tracePt t="7001" x="8374063" y="2690813"/>
          <p14:tracePt t="7009" x="8399463" y="2690813"/>
          <p14:tracePt t="7017" x="8435975" y="2690813"/>
          <p14:tracePt t="7025" x="8461375" y="2690813"/>
          <p14:tracePt t="7033" x="8499475" y="2703513"/>
          <p14:tracePt t="7041" x="8537575" y="2716213"/>
          <p14:tracePt t="7049" x="8561388" y="2716213"/>
          <p14:tracePt t="7057" x="8586788" y="2728913"/>
          <p14:tracePt t="7065" x="8612188" y="2728913"/>
          <p14:tracePt t="7073" x="8650288" y="2728913"/>
          <p14:tracePt t="7082" x="8661400" y="2728913"/>
          <p14:tracePt t="7089" x="8674100" y="2728913"/>
          <p14:tracePt t="7097" x="8686800" y="2728913"/>
          <p14:tracePt t="7106" x="8712200" y="2728913"/>
          <p14:tracePt t="7113" x="8724900" y="2728913"/>
          <p14:tracePt t="7121" x="8737600" y="2728913"/>
          <p14:tracePt t="7129" x="8763000" y="2728913"/>
          <p14:tracePt t="7137" x="8774113" y="2728913"/>
          <p14:tracePt t="7145" x="8786813" y="2728913"/>
          <p14:tracePt t="7154" x="8799513" y="2728913"/>
          <p14:tracePt t="7161" x="8824913" y="2728913"/>
          <p14:tracePt t="7171" x="8837613" y="2728913"/>
          <p14:tracePt t="7177" x="8850313" y="2728913"/>
          <p14:tracePt t="7185" x="8874125" y="2728913"/>
          <p14:tracePt t="7193" x="8886825" y="2728913"/>
          <p14:tracePt t="7202" x="8899525" y="2728913"/>
          <p14:tracePt t="7209" x="8912225" y="2728913"/>
          <p14:tracePt t="7217" x="8924925" y="2728913"/>
          <p14:tracePt t="7233" x="8950325" y="2728913"/>
          <p14:tracePt t="7249" x="8963025" y="2728913"/>
          <p14:tracePt t="7257" x="8986838" y="2728913"/>
          <p14:tracePt t="7265" x="8999538" y="2728913"/>
          <p14:tracePt t="7273" x="9012238" y="2728913"/>
          <p14:tracePt t="7281" x="9037638" y="2728913"/>
          <p14:tracePt t="7289" x="9050338" y="2728913"/>
          <p14:tracePt t="7297" x="9075738" y="2728913"/>
          <p14:tracePt t="7305" x="9088438" y="2728913"/>
          <p14:tracePt t="7313" x="9112250" y="2728913"/>
          <p14:tracePt t="7321" x="9124950" y="2728913"/>
          <p14:tracePt t="7329" x="9137650" y="2728913"/>
          <p14:tracePt t="7337" x="9150350" y="2728913"/>
          <p14:tracePt t="7345" x="9175750" y="2728913"/>
          <p14:tracePt t="7354" x="9199563" y="2740025"/>
          <p14:tracePt t="7362" x="9224963" y="2740025"/>
          <p14:tracePt t="7371" x="9250363" y="2740025"/>
          <p14:tracePt t="7377" x="9275763" y="2740025"/>
          <p14:tracePt t="7385" x="9301163" y="2740025"/>
          <p14:tracePt t="7393" x="9324975" y="2740025"/>
          <p14:tracePt t="7401" x="9337675" y="2740025"/>
          <p14:tracePt t="7409" x="9350375" y="2740025"/>
          <p14:tracePt t="7417" x="9375775" y="2740025"/>
          <p14:tracePt t="7433" x="9388475" y="2740025"/>
          <p14:tracePt t="7441" x="9413875" y="2740025"/>
          <p14:tracePt t="7449" x="9424988" y="2740025"/>
          <p14:tracePt t="7457" x="9437688" y="2740025"/>
          <p14:tracePt t="7465" x="9450388" y="2740025"/>
          <p14:tracePt t="7473" x="9475788" y="2740025"/>
          <p14:tracePt t="7481" x="9501188" y="2740025"/>
          <p14:tracePt t="7489" x="9525000" y="2740025"/>
          <p14:tracePt t="7497" x="9550400" y="2740025"/>
          <p14:tracePt t="7505" x="9575800" y="2740025"/>
          <p14:tracePt t="7514" x="9601200" y="2740025"/>
          <p14:tracePt t="7521" x="9613900" y="2740025"/>
          <p14:tracePt t="7529" x="9626600" y="2740025"/>
          <p14:tracePt t="7537" x="9637713" y="2740025"/>
          <p14:tracePt t="7545" x="9650413" y="2740025"/>
          <p14:tracePt t="7554" x="9663113" y="2740025"/>
          <p14:tracePt t="7561" x="9675813" y="2740025"/>
          <p14:tracePt t="7571" x="9701213" y="2740025"/>
          <p14:tracePt t="7577" x="9713913" y="2740025"/>
          <p14:tracePt t="7585" x="9739313" y="2740025"/>
          <p14:tracePt t="7593" x="9750425" y="2740025"/>
          <p14:tracePt t="7601" x="9775825" y="2740025"/>
          <p14:tracePt t="7609" x="9788525" y="2740025"/>
          <p14:tracePt t="7617" x="9801225" y="2740025"/>
          <p14:tracePt t="7625" x="9826625" y="2740025"/>
          <p14:tracePt t="7633" x="9839325" y="2740025"/>
          <p14:tracePt t="7641" x="9852025" y="2740025"/>
          <p14:tracePt t="7649" x="9863138" y="2740025"/>
          <p14:tracePt t="7657" x="9888538" y="2740025"/>
          <p14:tracePt t="7665" x="9913938" y="2740025"/>
          <p14:tracePt t="7673" x="9939338" y="2740025"/>
          <p14:tracePt t="7681" x="9952038" y="2740025"/>
          <p14:tracePt t="7689" x="9975850" y="2740025"/>
          <p14:tracePt t="7697" x="10001250" y="2740025"/>
          <p14:tracePt t="7705" x="10013950" y="2740025"/>
          <p14:tracePt t="7713" x="10026650" y="2740025"/>
          <p14:tracePt t="7721" x="10039350" y="2740025"/>
          <p14:tracePt t="7729" x="10064750" y="2740025"/>
          <p14:tracePt t="7738" x="10075863" y="2740025"/>
          <p14:tracePt t="7745" x="10088563" y="2740025"/>
          <p14:tracePt t="7754" x="10101263" y="2740025"/>
          <p14:tracePt t="7770" x="10113963" y="2740025"/>
          <p14:tracePt t="7777" x="10126663" y="2740025"/>
          <p14:tracePt t="7787" x="10139363" y="2740025"/>
          <p14:tracePt t="7793" x="10152063" y="2740025"/>
          <p14:tracePt t="7801" x="10164763" y="2740025"/>
          <p14:tracePt t="7809" x="10177463" y="2740025"/>
          <p14:tracePt t="7825" x="10188575" y="2740025"/>
          <p14:tracePt t="7833" x="10201275" y="2740025"/>
          <p14:tracePt t="7841" x="10213975" y="2740025"/>
          <p14:tracePt t="7849" x="10226675" y="2740025"/>
          <p14:tracePt t="7857" x="10239375" y="2740025"/>
          <p14:tracePt t="7865" x="10264775" y="2740025"/>
          <p14:tracePt t="7873" x="10277475" y="2740025"/>
          <p14:tracePt t="7881" x="10288588" y="2740025"/>
          <p14:tracePt t="7889" x="10301288" y="2740025"/>
          <p14:tracePt t="7905" x="10326688" y="2740025"/>
          <p14:tracePt t="7913" x="10339388" y="2740025"/>
          <p14:tracePt t="7929" x="10352088" y="2740025"/>
          <p14:tracePt t="7945" x="10364788" y="2740025"/>
          <p14:tracePt t="7954" x="10377488" y="2740025"/>
          <p14:tracePt t="7961" x="10390188" y="2740025"/>
          <p14:tracePt t="7977" x="10414000" y="2740025"/>
          <p14:tracePt t="7985" x="10426700" y="2740025"/>
          <p14:tracePt t="7993" x="10439400" y="2740025"/>
          <p14:tracePt t="8065" x="10439400" y="2752725"/>
          <p14:tracePt t="8081" x="10426700" y="2765425"/>
          <p14:tracePt t="8089" x="10364788" y="2790825"/>
          <p14:tracePt t="8097" x="10277475" y="2828925"/>
          <p14:tracePt t="8107" x="10188575" y="2865438"/>
          <p14:tracePt t="8113" x="10064750" y="2903538"/>
          <p14:tracePt t="8122" x="9901238" y="2941638"/>
          <p14:tracePt t="8129" x="9726613" y="2978150"/>
          <p14:tracePt t="8138" x="9575800" y="3003550"/>
          <p14:tracePt t="8145" x="9450388" y="3016250"/>
          <p14:tracePt t="8154" x="9301163" y="3028950"/>
          <p14:tracePt t="8161" x="9124950" y="3028950"/>
          <p14:tracePt t="8171" x="8963025" y="3028950"/>
          <p14:tracePt t="8177" x="8763000" y="3028950"/>
          <p14:tracePt t="8185" x="8548688" y="3028950"/>
          <p14:tracePt t="8193" x="8374063" y="3028950"/>
          <p14:tracePt t="8201" x="8212138" y="3028950"/>
          <p14:tracePt t="8209" x="8048625" y="3028950"/>
          <p14:tracePt t="8217" x="7861300" y="3028950"/>
          <p14:tracePt t="8225" x="7697788" y="3028950"/>
          <p14:tracePt t="8233" x="7485063" y="3016250"/>
          <p14:tracePt t="8241" x="7323138" y="3016250"/>
          <p14:tracePt t="8249" x="7159625" y="3003550"/>
          <p14:tracePt t="8257" x="6985000" y="3003550"/>
          <p14:tracePt t="8265" x="6834188" y="2990850"/>
          <p14:tracePt t="8273" x="6684963" y="2990850"/>
          <p14:tracePt t="8281" x="6534150" y="2990850"/>
          <p14:tracePt t="8289" x="6396038" y="2990850"/>
          <p14:tracePt t="8297" x="6259513" y="2965450"/>
          <p14:tracePt t="8306" x="6121400" y="2965450"/>
          <p14:tracePt t="8313" x="6008688" y="2952750"/>
          <p14:tracePt t="8321" x="5883275" y="2941638"/>
          <p14:tracePt t="8329" x="5783263" y="2928938"/>
          <p14:tracePt t="8337" x="5683250" y="2916238"/>
          <p14:tracePt t="8345" x="5545138" y="2903538"/>
          <p14:tracePt t="8354" x="5445125" y="2890838"/>
          <p14:tracePt t="8361" x="5345113" y="2865438"/>
          <p14:tracePt t="8371" x="5245100" y="2852738"/>
          <p14:tracePt t="8377" x="5132388" y="2828925"/>
          <p14:tracePt t="8386" x="5045075" y="2816225"/>
          <p14:tracePt t="8393" x="4968875" y="2803525"/>
          <p14:tracePt t="8401" x="4856163" y="2790825"/>
          <p14:tracePt t="8409" x="4756150" y="2778125"/>
          <p14:tracePt t="8417" x="4668838" y="2765425"/>
          <p14:tracePt t="8425" x="4581525" y="2752725"/>
          <p14:tracePt t="8433" x="4494213" y="2728913"/>
          <p14:tracePt t="8441" x="4418013" y="2716213"/>
          <p14:tracePt t="8449" x="4330700" y="2690813"/>
          <p14:tracePt t="8457" x="4230688" y="2665413"/>
          <p14:tracePt t="8465" x="4156075" y="2652713"/>
          <p14:tracePt t="8474" x="4081463" y="2640013"/>
          <p14:tracePt t="8481" x="4005263" y="2616200"/>
          <p14:tracePt t="8490" x="3956050" y="2603500"/>
          <p14:tracePt t="8497" x="3905250" y="2590800"/>
          <p14:tracePt t="8505" x="3843338" y="2590800"/>
          <p14:tracePt t="8513" x="3779838" y="2590800"/>
          <p14:tracePt t="8521" x="3730625" y="2590800"/>
          <p14:tracePt t="8529" x="3679825" y="2590800"/>
          <p14:tracePt t="8537" x="3605213" y="2578100"/>
          <p14:tracePt t="8545" x="3530600" y="2565400"/>
          <p14:tracePt t="8554" x="3467100" y="2552700"/>
          <p14:tracePt t="8561" x="3392488" y="2540000"/>
          <p14:tracePt t="8571" x="3317875" y="2527300"/>
          <p14:tracePt t="8577" x="3254375" y="2516188"/>
          <p14:tracePt t="8585" x="3205163" y="2503488"/>
          <p14:tracePt t="8593" x="3141663" y="2490788"/>
          <p14:tracePt t="8602" x="3092450" y="2490788"/>
          <p14:tracePt t="8609" x="3041650" y="2490788"/>
          <p14:tracePt t="8617" x="2992438" y="2490788"/>
          <p14:tracePt t="8625" x="2916238" y="2490788"/>
          <p14:tracePt t="8633" x="2867025" y="2490788"/>
          <p14:tracePt t="8641" x="2803525" y="2490788"/>
          <p14:tracePt t="8649" x="2728913" y="2490788"/>
          <p14:tracePt t="8657" x="2654300" y="2490788"/>
          <p14:tracePt t="8665" x="2565400" y="2503488"/>
          <p14:tracePt t="8673" x="2478088" y="2516188"/>
          <p14:tracePt t="8682" x="2378075" y="2527300"/>
          <p14:tracePt t="8690" x="2303463" y="2540000"/>
          <p14:tracePt t="8697" x="2228850" y="2552700"/>
          <p14:tracePt t="8705" x="2178050" y="2552700"/>
          <p14:tracePt t="8713" x="2139950" y="2565400"/>
          <p14:tracePt t="8722" x="2116138" y="2565400"/>
          <p14:tracePt t="8729" x="2090738" y="2578100"/>
          <p14:tracePt t="8737" x="2078038" y="2578100"/>
          <p14:tracePt t="8745" x="2052638" y="2578100"/>
          <p14:tracePt t="8754" x="2027238" y="2590800"/>
          <p14:tracePt t="8761" x="2003425" y="2603500"/>
          <p14:tracePt t="8770" x="1965325" y="2616200"/>
          <p14:tracePt t="8777" x="1903413" y="2627313"/>
          <p14:tracePt t="8785" x="1839913" y="2640013"/>
          <p14:tracePt t="8793" x="1778000" y="2652713"/>
          <p14:tracePt t="8801" x="1727200" y="2665413"/>
          <p14:tracePt t="8809" x="1652588" y="2678113"/>
          <p14:tracePt t="8817" x="1601788" y="2690813"/>
          <p14:tracePt t="8825" x="1552575" y="2690813"/>
          <p14:tracePt t="8833" x="1514475" y="2690813"/>
          <p14:tracePt t="8841" x="1465263" y="2690813"/>
          <p14:tracePt t="8849" x="1427163" y="2703513"/>
          <p14:tracePt t="8857" x="1389063" y="2703513"/>
          <p14:tracePt t="8865" x="1352550" y="2716213"/>
          <p14:tracePt t="8873" x="1289050" y="2728913"/>
          <p14:tracePt t="8881" x="1239838" y="2740025"/>
          <p14:tracePt t="8890" x="1176338" y="2765425"/>
          <p14:tracePt t="8897" x="1127125" y="2778125"/>
          <p14:tracePt t="8905" x="1089025" y="2790825"/>
          <p14:tracePt t="8913" x="1050925" y="2803525"/>
          <p14:tracePt t="8921" x="1027113" y="2803525"/>
          <p14:tracePt t="8929" x="989013" y="2816225"/>
          <p14:tracePt t="8937" x="976313" y="2816225"/>
          <p14:tracePt t="8954" x="963613" y="2816225"/>
          <p14:tracePt t="8961" x="950913" y="2816225"/>
          <p14:tracePt t="8971" x="950913" y="2828925"/>
          <p14:tracePt t="8986" x="938213" y="2828925"/>
          <p14:tracePt t="8993" x="925513" y="2828925"/>
          <p14:tracePt t="9009" x="914400" y="2840038"/>
          <p14:tracePt t="9017" x="901700" y="2852738"/>
          <p14:tracePt t="9049" x="901700" y="2865438"/>
          <p14:tracePt t="9065" x="889000" y="2865438"/>
          <p14:tracePt t="9073" x="889000" y="2878138"/>
          <p14:tracePt t="9089" x="889000" y="2903538"/>
          <p14:tracePt t="9153" x="889000" y="2916238"/>
          <p14:tracePt t="9169" x="889000" y="2928938"/>
          <p14:tracePt t="9177" x="889000" y="2941638"/>
          <p14:tracePt t="9185" x="901700" y="2965450"/>
          <p14:tracePt t="9193" x="914400" y="2978150"/>
          <p14:tracePt t="9201" x="925513" y="2990850"/>
          <p14:tracePt t="9209" x="938213" y="2990850"/>
          <p14:tracePt t="9217" x="950913" y="3003550"/>
          <p14:tracePt t="9225" x="976313" y="3016250"/>
          <p14:tracePt t="9233" x="1001713" y="3016250"/>
          <p14:tracePt t="9241" x="1027113" y="3028950"/>
          <p14:tracePt t="9249" x="1063625" y="3041650"/>
          <p14:tracePt t="9257" x="1101725" y="3041650"/>
          <p14:tracePt t="9265" x="1139825" y="3054350"/>
          <p14:tracePt t="9273" x="1176338" y="3054350"/>
          <p14:tracePt t="9282" x="1201738" y="3065463"/>
          <p14:tracePt t="9289" x="1239838" y="3078163"/>
          <p14:tracePt t="9297" x="1263650" y="3090863"/>
          <p14:tracePt t="9305" x="1276350" y="3090863"/>
          <p14:tracePt t="9313" x="1289050" y="3103563"/>
          <p14:tracePt t="9321" x="1327150" y="3116263"/>
          <p14:tracePt t="9329" x="1339850" y="3116263"/>
          <p14:tracePt t="9338" x="1363663" y="3116263"/>
          <p14:tracePt t="9345" x="1389063" y="3116263"/>
          <p14:tracePt t="9354" x="1427163" y="3128963"/>
          <p14:tracePt t="9361" x="1465263" y="3128963"/>
          <p14:tracePt t="9371" x="1501775" y="3128963"/>
          <p14:tracePt t="9377" x="1539875" y="3128963"/>
          <p14:tracePt t="9385" x="1589088" y="3128963"/>
          <p14:tracePt t="9393" x="1627188" y="3141663"/>
          <p14:tracePt t="9402" x="1665288" y="3141663"/>
          <p14:tracePt t="9409" x="1701800" y="3141663"/>
          <p14:tracePt t="9417" x="1739900" y="3141663"/>
          <p14:tracePt t="9425" x="1765300" y="3141663"/>
          <p14:tracePt t="9433" x="1790700" y="3141663"/>
          <p14:tracePt t="9441" x="1814513" y="3141663"/>
          <p14:tracePt t="9449" x="1839913" y="3141663"/>
          <p14:tracePt t="9457" x="1865313" y="3141663"/>
          <p14:tracePt t="9465" x="1890713" y="3141663"/>
          <p14:tracePt t="9473" x="1914525" y="3141663"/>
          <p14:tracePt t="9481" x="1952625" y="3141663"/>
          <p14:tracePt t="9489" x="1990725" y="3141663"/>
          <p14:tracePt t="9497" x="2027238" y="3141663"/>
          <p14:tracePt t="9505" x="2065338" y="3141663"/>
          <p14:tracePt t="9513" x="2103438" y="3141663"/>
          <p14:tracePt t="9521" x="2127250" y="3141663"/>
          <p14:tracePt t="9529" x="2165350" y="3141663"/>
          <p14:tracePt t="9537" x="2190750" y="3141663"/>
          <p14:tracePt t="9545" x="2216150" y="3141663"/>
          <p14:tracePt t="9554" x="2252663" y="3141663"/>
          <p14:tracePt t="9561" x="2290763" y="3141663"/>
          <p14:tracePt t="9571" x="2328863" y="3141663"/>
          <p14:tracePt t="9577" x="2365375" y="3141663"/>
          <p14:tracePt t="9585" x="2403475" y="3141663"/>
          <p14:tracePt t="9593" x="2428875" y="3141663"/>
          <p14:tracePt t="9601" x="2452688" y="3141663"/>
          <p14:tracePt t="9609" x="2478088" y="3141663"/>
          <p14:tracePt t="9617" x="2503488" y="3154363"/>
          <p14:tracePt t="9625" x="2516188" y="3154363"/>
          <p14:tracePt t="9633" x="2528888" y="3154363"/>
          <p14:tracePt t="9641" x="2554288" y="3154363"/>
          <p14:tracePt t="9649" x="2590800" y="3154363"/>
          <p14:tracePt t="9657" x="2628900" y="3154363"/>
          <p14:tracePt t="9665" x="2654300" y="3154363"/>
          <p14:tracePt t="9673" x="2690813" y="3154363"/>
          <p14:tracePt t="9681" x="2728913" y="3154363"/>
          <p14:tracePt t="9689" x="2767013" y="3154363"/>
          <p14:tracePt t="9697" x="2790825" y="3154363"/>
          <p14:tracePt t="9705" x="2816225" y="3154363"/>
          <p14:tracePt t="9713" x="2841625" y="3154363"/>
          <p14:tracePt t="9721" x="2854325" y="3154363"/>
          <p14:tracePt t="9729" x="2879725" y="3154363"/>
          <p14:tracePt t="9737" x="2890838" y="3154363"/>
          <p14:tracePt t="9745" x="2903538" y="3154363"/>
          <p14:tracePt t="9754" x="2928938" y="3154363"/>
          <p14:tracePt t="9762" x="2941638" y="3154363"/>
          <p14:tracePt t="9771" x="2967038" y="3154363"/>
          <p14:tracePt t="9777" x="2979738" y="3154363"/>
          <p14:tracePt t="9785" x="3003550" y="3154363"/>
          <p14:tracePt t="9793" x="3028950" y="3154363"/>
          <p14:tracePt t="9802" x="3067050" y="3154363"/>
          <p14:tracePt t="9809" x="3103563" y="3154363"/>
          <p14:tracePt t="9817" x="3141663" y="3154363"/>
          <p14:tracePt t="9825" x="3167063" y="3154363"/>
          <p14:tracePt t="9833" x="3192463" y="3154363"/>
          <p14:tracePt t="9841" x="3205163" y="3154363"/>
          <p14:tracePt t="9849" x="3216275" y="3154363"/>
          <p14:tracePt t="9857" x="3241675" y="3154363"/>
          <p14:tracePt t="9881" x="3254375" y="3154363"/>
          <p14:tracePt t="9903" x="3267075" y="3154363"/>
          <p14:tracePt t="9906" x="3279775" y="3154363"/>
          <p14:tracePt t="9913" x="3292475" y="3154363"/>
          <p14:tracePt t="9921" x="3305175" y="3154363"/>
          <p14:tracePt t="9929" x="3317875" y="3154363"/>
          <p14:tracePt t="9938" x="3341688" y="3154363"/>
          <p14:tracePt t="9945" x="3367088" y="3154363"/>
          <p14:tracePt t="9954" x="3379788" y="3154363"/>
          <p14:tracePt t="9962" x="3405188" y="3154363"/>
          <p14:tracePt t="9970" x="3417888" y="3154363"/>
          <p14:tracePt t="9977" x="3441700" y="3154363"/>
          <p14:tracePt t="9993" x="3454400" y="3154363"/>
          <p14:tracePt t="10017" x="3467100" y="3154363"/>
          <p14:tracePt t="10033" x="3479800" y="3154363"/>
          <p14:tracePt t="10049" x="3492500" y="3154363"/>
          <p14:tracePt t="10057" x="3505200" y="3154363"/>
          <p14:tracePt t="10065" x="3517900" y="3154363"/>
          <p14:tracePt t="10073" x="3530600" y="3154363"/>
          <p14:tracePt t="10081" x="3541713" y="3154363"/>
          <p14:tracePt t="10089" x="3554413" y="3154363"/>
          <p14:tracePt t="10097" x="3579813" y="3154363"/>
          <p14:tracePt t="10106" x="3605213" y="3154363"/>
          <p14:tracePt t="10113" x="3617913" y="3154363"/>
          <p14:tracePt t="10121" x="3630613" y="3154363"/>
          <p14:tracePt t="10129" x="3654425" y="3154363"/>
          <p14:tracePt t="10138" x="3667125" y="3154363"/>
          <p14:tracePt t="10145" x="3679825" y="3154363"/>
          <p14:tracePt t="10154" x="3692525" y="3141663"/>
          <p14:tracePt t="10161" x="3717925" y="3141663"/>
          <p14:tracePt t="10171" x="3730625" y="3141663"/>
          <p14:tracePt t="10177" x="3743325" y="3141663"/>
          <p14:tracePt t="10185" x="3767138" y="3141663"/>
          <p14:tracePt t="10201" x="3779838" y="3141663"/>
          <p14:tracePt t="10209" x="3805238" y="3141663"/>
          <p14:tracePt t="10225" x="3817938" y="3141663"/>
          <p14:tracePt t="10233" x="3843338" y="3141663"/>
          <p14:tracePt t="10249" x="3867150" y="3141663"/>
          <p14:tracePt t="10265" x="3879850" y="3141663"/>
          <p14:tracePt t="10273" x="3892550" y="3141663"/>
          <p14:tracePt t="10289" x="3917950" y="3141663"/>
          <p14:tracePt t="10306" x="3930650" y="3141663"/>
          <p14:tracePt t="10313" x="3930650" y="3128963"/>
          <p14:tracePt t="10321" x="3943350" y="3128963"/>
          <p14:tracePt t="10329" x="3956050" y="3128963"/>
          <p14:tracePt t="10345" x="3968750" y="3128963"/>
          <p14:tracePt t="10361" x="3979863" y="3128963"/>
          <p14:tracePt t="10409" x="3992563" y="3128963"/>
          <p14:tracePt t="10417" x="4005263" y="3128963"/>
          <p14:tracePt t="10425" x="4017963" y="3128963"/>
          <p14:tracePt t="10442" x="4030663" y="3128963"/>
          <p14:tracePt t="10449" x="4056063" y="3128963"/>
          <p14:tracePt t="10457" x="4081463" y="3128963"/>
          <p14:tracePt t="10465" x="4105275" y="3128963"/>
          <p14:tracePt t="10473" x="4130675" y="3128963"/>
          <p14:tracePt t="10481" x="4156075" y="3128963"/>
          <p14:tracePt t="10489" x="4192588" y="3141663"/>
          <p14:tracePt t="10497" x="4217988" y="3141663"/>
          <p14:tracePt t="10505" x="4243388" y="3141663"/>
          <p14:tracePt t="10513" x="4268788" y="3154363"/>
          <p14:tracePt t="10521" x="4281488" y="3154363"/>
          <p14:tracePt t="10529" x="4305300" y="3154363"/>
          <p14:tracePt t="10537" x="4318000" y="3154363"/>
          <p14:tracePt t="10545" x="4330700" y="3165475"/>
          <p14:tracePt t="10561" x="4343400" y="3165475"/>
          <p14:tracePt t="10572" x="4356100" y="3165475"/>
          <p14:tracePt t="10585" x="4381500" y="3165475"/>
          <p14:tracePt t="10593" x="4394200" y="3165475"/>
          <p14:tracePt t="10601" x="4406900" y="3165475"/>
          <p14:tracePt t="10609" x="4418013" y="3165475"/>
          <p14:tracePt t="10617" x="4443413" y="3178175"/>
          <p14:tracePt t="10625" x="4456113" y="3178175"/>
          <p14:tracePt t="10633" x="4481513" y="3178175"/>
          <p14:tracePt t="10641" x="4506913" y="3190875"/>
          <p14:tracePt t="10649" x="4518025" y="3190875"/>
          <p14:tracePt t="10657" x="4530725" y="3190875"/>
          <p14:tracePt t="10665" x="4543425" y="3190875"/>
          <p14:tracePt t="10673" x="4556125" y="3190875"/>
          <p14:tracePt t="10682" x="4568825" y="3190875"/>
          <p14:tracePt t="10721" x="4581525" y="3190875"/>
          <p14:tracePt t="10737" x="4606925" y="3190875"/>
          <p14:tracePt t="10745" x="4619625" y="3190875"/>
          <p14:tracePt t="10753" x="4630738" y="3190875"/>
          <p14:tracePt t="10761" x="4643438" y="3190875"/>
          <p14:tracePt t="10771" x="4668838" y="3190875"/>
          <p14:tracePt t="10777" x="4681538" y="3190875"/>
          <p14:tracePt t="10785" x="4694238" y="3190875"/>
          <p14:tracePt t="10793" x="4706938" y="3190875"/>
          <p14:tracePt t="10802" x="4719638" y="3190875"/>
          <p14:tracePt t="10809" x="4732338" y="3190875"/>
          <p14:tracePt t="10825" x="4743450" y="3190875"/>
          <p14:tracePt t="10841" x="4756150" y="3190875"/>
          <p14:tracePt t="10849" x="4768850" y="3190875"/>
          <p14:tracePt t="10857" x="4781550" y="3190875"/>
          <p14:tracePt t="10866" x="4819650" y="3190875"/>
          <p14:tracePt t="10873" x="4832350" y="3190875"/>
          <p14:tracePt t="10882" x="4843463" y="3190875"/>
          <p14:tracePt t="10903" x="4868863" y="3203575"/>
          <p14:tracePt t="10929" x="4881563" y="3203575"/>
          <p14:tracePt t="10937" x="4894263" y="3203575"/>
          <p14:tracePt t="10953" x="4906963" y="3203575"/>
          <p14:tracePt t="10961" x="4945063" y="3203575"/>
          <p14:tracePt t="10971" x="4968875" y="3203575"/>
          <p14:tracePt t="10977" x="4994275" y="3203575"/>
          <p14:tracePt t="10985" x="5019675" y="3203575"/>
          <p14:tracePt t="10993" x="5045075" y="3203575"/>
          <p14:tracePt t="11001" x="5068888" y="3203575"/>
          <p14:tracePt t="11009" x="5094288" y="3203575"/>
          <p14:tracePt t="11017" x="5119688" y="3203575"/>
          <p14:tracePt t="11025" x="5145088" y="3203575"/>
          <p14:tracePt t="11033" x="5157788" y="3203575"/>
          <p14:tracePt t="11041" x="5170488" y="3203575"/>
          <p14:tracePt t="11049" x="5181600" y="3203575"/>
          <p14:tracePt t="11065" x="5207000" y="3203575"/>
          <p14:tracePt t="11082" x="5219700" y="3203575"/>
          <p14:tracePt t="11089" x="5245100" y="3203575"/>
          <p14:tracePt t="11097" x="5257800" y="3203575"/>
          <p14:tracePt t="11105" x="5270500" y="3203575"/>
          <p14:tracePt t="11113" x="5281613" y="3203575"/>
          <p14:tracePt t="11121" x="5294313" y="3203575"/>
          <p14:tracePt t="11129" x="5307013" y="3203575"/>
          <p14:tracePt t="11138" x="5332413" y="3203575"/>
          <p14:tracePt t="11154" x="5345113" y="3203575"/>
          <p14:tracePt t="11162" x="5357813" y="3203575"/>
          <p14:tracePt t="11170" x="5370513" y="3203575"/>
          <p14:tracePt t="11177" x="5383213" y="3203575"/>
          <p14:tracePt t="11193" x="5394325" y="3203575"/>
          <p14:tracePt t="11209" x="5407025" y="3203575"/>
          <p14:tracePt t="11217" x="5419725" y="3203575"/>
          <p14:tracePt t="11281" x="5432425" y="3203575"/>
          <p14:tracePt t="11313" x="5445125" y="3203575"/>
          <p14:tracePt t="11337" x="5457825" y="3203575"/>
          <p14:tracePt t="11345" x="5470525" y="3203575"/>
          <p14:tracePt t="11362" x="5483225" y="3203575"/>
          <p14:tracePt t="11377" x="5495925" y="3203575"/>
          <p14:tracePt t="11385" x="5507038" y="3203575"/>
          <p14:tracePt t="11393" x="5519738" y="3203575"/>
          <p14:tracePt t="11401" x="5545138" y="3203575"/>
          <p14:tracePt t="11409" x="5557838" y="3203575"/>
          <p14:tracePt t="11417" x="5570538" y="3203575"/>
          <p14:tracePt t="11425" x="5583238" y="3203575"/>
          <p14:tracePt t="11433" x="5619750" y="3203575"/>
          <p14:tracePt t="11441" x="5645150" y="3216275"/>
          <p14:tracePt t="11449" x="5670550" y="3216275"/>
          <p14:tracePt t="11457" x="5695950" y="3216275"/>
          <p14:tracePt t="11465" x="5708650" y="3216275"/>
          <p14:tracePt t="11473" x="5732463" y="3216275"/>
          <p14:tracePt t="11482" x="5745163" y="3216275"/>
          <p14:tracePt t="11489" x="5757863" y="3216275"/>
          <p14:tracePt t="11497" x="5783263" y="3216275"/>
          <p14:tracePt t="11505" x="5808663" y="3216275"/>
          <p14:tracePt t="11513" x="5832475" y="3216275"/>
          <p14:tracePt t="11521" x="5857875" y="3216275"/>
          <p14:tracePt t="11529" x="5883275" y="3216275"/>
          <p14:tracePt t="11538" x="5908675" y="3216275"/>
          <p14:tracePt t="11545" x="5921375" y="3216275"/>
          <p14:tracePt t="11554" x="5945188" y="3216275"/>
          <p14:tracePt t="11561" x="5957888" y="3216275"/>
          <p14:tracePt t="11571" x="5983288" y="3216275"/>
          <p14:tracePt t="11577" x="5995988" y="3216275"/>
          <p14:tracePt t="11585" x="6021388" y="3216275"/>
          <p14:tracePt t="11593" x="6034088" y="3216275"/>
          <p14:tracePt t="11601" x="6045200" y="3216275"/>
          <p14:tracePt t="11609" x="6070600" y="3216275"/>
          <p14:tracePt t="11617" x="6096000" y="3216275"/>
          <p14:tracePt t="11625" x="6121400" y="3216275"/>
          <p14:tracePt t="11633" x="6134100" y="3216275"/>
          <p14:tracePt t="11641" x="6157913" y="3216275"/>
          <p14:tracePt t="11649" x="6183313" y="3216275"/>
          <p14:tracePt t="11657" x="6221413" y="3216275"/>
          <p14:tracePt t="11665" x="6246813" y="3216275"/>
          <p14:tracePt t="11673" x="6270625" y="3216275"/>
          <p14:tracePt t="11681" x="6283325" y="3216275"/>
          <p14:tracePt t="11689" x="6296025" y="3216275"/>
          <p14:tracePt t="11697" x="6334125" y="3216275"/>
          <p14:tracePt t="11705" x="6346825" y="3216275"/>
          <p14:tracePt t="11713" x="6359525" y="3216275"/>
          <p14:tracePt t="11721" x="6370638" y="3216275"/>
          <p14:tracePt t="11729" x="6396038" y="3216275"/>
          <p14:tracePt t="11737" x="6408738" y="3216275"/>
          <p14:tracePt t="11745" x="6421438" y="3216275"/>
          <p14:tracePt t="11754" x="6446838" y="3216275"/>
          <p14:tracePt t="11761" x="6472238" y="3216275"/>
          <p14:tracePt t="11771" x="6496050" y="3216275"/>
          <p14:tracePt t="11777" x="6521450" y="3216275"/>
          <p14:tracePt t="11785" x="6534150" y="3216275"/>
          <p14:tracePt t="11793" x="6546850" y="3216275"/>
          <p14:tracePt t="11801" x="6584950" y="3216275"/>
          <p14:tracePt t="11809" x="6608763" y="3216275"/>
          <p14:tracePt t="11817" x="6634163" y="3216275"/>
          <p14:tracePt t="11825" x="6646863" y="3216275"/>
          <p14:tracePt t="11833" x="6659563" y="3228975"/>
          <p14:tracePt t="11841" x="6684963" y="3228975"/>
          <p14:tracePt t="11849" x="6696075" y="3228975"/>
          <p14:tracePt t="11857" x="6708775" y="3228975"/>
          <p14:tracePt t="11865" x="6734175" y="3228975"/>
          <p14:tracePt t="11873" x="6746875" y="3228975"/>
          <p14:tracePt t="11888" x="6759575" y="3228975"/>
          <p14:tracePt t="11890" x="6784975" y="3241675"/>
          <p14:tracePt t="11897" x="6808788" y="3241675"/>
          <p14:tracePt t="11905" x="6821488" y="3241675"/>
          <p14:tracePt t="11913" x="6834188" y="3241675"/>
          <p14:tracePt t="11921" x="6859588" y="3241675"/>
          <p14:tracePt t="11929" x="6872288" y="3241675"/>
          <p14:tracePt t="11937" x="6884988" y="3241675"/>
          <p14:tracePt t="11945" x="6897688" y="3241675"/>
          <p14:tracePt t="11954" x="6921500" y="3241675"/>
          <p14:tracePt t="11961" x="6934200" y="3241675"/>
          <p14:tracePt t="11971" x="6946900" y="3241675"/>
          <p14:tracePt t="11977" x="6959600" y="3241675"/>
          <p14:tracePt t="11985" x="6985000" y="3241675"/>
          <p14:tracePt t="11993" x="6997700" y="3241675"/>
          <p14:tracePt t="12001" x="7010400" y="3241675"/>
          <p14:tracePt t="12009" x="7034213" y="3241675"/>
          <p14:tracePt t="12017" x="7059613" y="3241675"/>
          <p14:tracePt t="12025" x="7072313" y="3241675"/>
          <p14:tracePt t="12033" x="7085013" y="3241675"/>
          <p14:tracePt t="12041" x="7097713" y="3241675"/>
          <p14:tracePt t="12057" x="7110413" y="3241675"/>
          <p14:tracePt t="12065" x="7123113" y="3241675"/>
          <p14:tracePt t="12082" x="7134225" y="3241675"/>
          <p14:tracePt t="12097" x="7146925" y="3241675"/>
          <p14:tracePt t="12113" x="7159625" y="3241675"/>
          <p14:tracePt t="12121" x="7172325" y="3241675"/>
          <p14:tracePt t="12305" x="7159625" y="3241675"/>
          <p14:tracePt t="12313" x="7134225" y="3241675"/>
          <p14:tracePt t="12329" x="7123113" y="3241675"/>
          <p14:tracePt t="12609" x="7134225" y="3241675"/>
          <p14:tracePt t="12617" x="7146925" y="3241675"/>
          <p14:tracePt t="12625" x="7185025" y="3241675"/>
          <p14:tracePt t="12633" x="7246938" y="3241675"/>
          <p14:tracePt t="12641" x="7310438" y="3241675"/>
          <p14:tracePt t="12649" x="7385050" y="3241675"/>
          <p14:tracePt t="12657" x="7435850" y="3241675"/>
          <p14:tracePt t="12665" x="7472363" y="3241675"/>
          <p14:tracePt t="12673" x="7497763" y="3241675"/>
          <p14:tracePt t="12681" x="7510463" y="3241675"/>
          <p14:tracePt t="12689" x="7535863" y="3241675"/>
          <p14:tracePt t="12721" x="7548563" y="3241675"/>
          <p14:tracePt t="12737" x="7572375" y="3241675"/>
          <p14:tracePt t="12745" x="7597775" y="3241675"/>
          <p14:tracePt t="12753" x="7623175" y="3241675"/>
          <p14:tracePt t="12762" x="7661275" y="3241675"/>
          <p14:tracePt t="12771" x="7697788" y="3241675"/>
          <p14:tracePt t="12777" x="7735888" y="3241675"/>
          <p14:tracePt t="12785" x="7761288" y="3241675"/>
          <p14:tracePt t="12793" x="7797800" y="3241675"/>
          <p14:tracePt t="12801" x="7823200" y="3241675"/>
          <p14:tracePt t="12809" x="7835900" y="3241675"/>
          <p14:tracePt t="12817" x="7861300" y="3241675"/>
          <p14:tracePt t="12833" x="7874000" y="3241675"/>
          <p14:tracePt t="12841" x="7897813" y="3241675"/>
          <p14:tracePt t="12849" x="7923213" y="3241675"/>
          <p14:tracePt t="12857" x="7948613" y="3241675"/>
          <p14:tracePt t="12865" x="7974013" y="3241675"/>
          <p14:tracePt t="12873" x="7999413" y="3254375"/>
          <p14:tracePt t="12887" x="8035925" y="3254375"/>
          <p14:tracePt t="12889" x="8061325" y="3254375"/>
          <p14:tracePt t="12897" x="8086725" y="3254375"/>
          <p14:tracePt t="12905" x="8123238" y="3267075"/>
          <p14:tracePt t="12913" x="8148638" y="3278188"/>
          <p14:tracePt t="12921" x="8174038" y="3278188"/>
          <p14:tracePt t="12929" x="8199438" y="3290888"/>
          <p14:tracePt t="12937" x="8212138" y="3290888"/>
          <p14:tracePt t="12945" x="8223250" y="3290888"/>
          <p14:tracePt t="12955" x="8235950" y="3290888"/>
          <p14:tracePt t="12961" x="8261350" y="3290888"/>
          <p14:tracePt t="12971" x="8274050" y="3290888"/>
          <p14:tracePt t="12977" x="8299450" y="3290888"/>
          <p14:tracePt t="12985" x="8324850" y="3290888"/>
          <p14:tracePt t="12993" x="8348663" y="3290888"/>
          <p14:tracePt t="13001" x="8386763" y="3290888"/>
          <p14:tracePt t="13009" x="8424863" y="3290888"/>
          <p14:tracePt t="13017" x="8474075" y="3303588"/>
          <p14:tracePt t="13025" x="8512175" y="3303588"/>
          <p14:tracePt t="13033" x="8537575" y="3303588"/>
          <p14:tracePt t="13041" x="8561388" y="3303588"/>
          <p14:tracePt t="13049" x="8586788" y="3303588"/>
          <p14:tracePt t="13057" x="8599488" y="3303588"/>
          <p14:tracePt t="13065" x="8612188" y="3303588"/>
          <p14:tracePt t="13073" x="8650288" y="3303588"/>
          <p14:tracePt t="13082" x="8661400" y="3303588"/>
          <p14:tracePt t="13089" x="8686800" y="3303588"/>
          <p14:tracePt t="13097" x="8712200" y="3303588"/>
          <p14:tracePt t="13105" x="8737600" y="3303588"/>
          <p14:tracePt t="13113" x="8763000" y="3303588"/>
          <p14:tracePt t="13121" x="8799513" y="3303588"/>
          <p14:tracePt t="13129" x="8824913" y="3303588"/>
          <p14:tracePt t="13137" x="8850313" y="3303588"/>
          <p14:tracePt t="13145" x="8886825" y="3303588"/>
          <p14:tracePt t="13154" x="8924925" y="3303588"/>
          <p14:tracePt t="13161" x="8963025" y="3303588"/>
          <p14:tracePt t="13171" x="8999538" y="3316288"/>
          <p14:tracePt t="13177" x="9037638" y="3316288"/>
          <p14:tracePt t="13185" x="9063038" y="3316288"/>
          <p14:tracePt t="13193" x="9088438" y="3316288"/>
          <p14:tracePt t="13201" x="9099550" y="3316288"/>
          <p14:tracePt t="13209" x="9124950" y="3316288"/>
          <p14:tracePt t="13217" x="9137650" y="3316288"/>
          <p14:tracePt t="13225" x="9163050" y="3316288"/>
          <p14:tracePt t="13233" x="9188450" y="3316288"/>
          <p14:tracePt t="13241" x="9212263" y="3316288"/>
          <p14:tracePt t="13249" x="9250363" y="3316288"/>
          <p14:tracePt t="13257" x="9263063" y="3316288"/>
          <p14:tracePt t="13265" x="9288463" y="3316288"/>
          <p14:tracePt t="13273" x="9301163" y="3316288"/>
          <p14:tracePt t="13281" x="9324975" y="3316288"/>
          <p14:tracePt t="13289" x="9363075" y="3316288"/>
          <p14:tracePt t="13297" x="9401175" y="3316288"/>
          <p14:tracePt t="13305" x="9463088" y="3316288"/>
          <p14:tracePt t="13313" x="9525000" y="3316288"/>
          <p14:tracePt t="13321" x="9575800" y="3316288"/>
          <p14:tracePt t="13329" x="9613900" y="3316288"/>
          <p14:tracePt t="13338" x="9637713" y="3316288"/>
          <p14:tracePt t="13354" x="9663113" y="3303588"/>
          <p14:tracePt t="13370" x="9675813" y="3303588"/>
          <p14:tracePt t="13385" x="9701213" y="3303588"/>
          <p14:tracePt t="13393" x="9713913" y="3290888"/>
          <p14:tracePt t="13401" x="9726613" y="3290888"/>
          <p14:tracePt t="13409" x="9750425" y="3290888"/>
          <p14:tracePt t="13417" x="9801225" y="3278188"/>
          <p14:tracePt t="13425" x="9839325" y="3267075"/>
          <p14:tracePt t="13433" x="9875838" y="3267075"/>
          <p14:tracePt t="13441" x="9901238" y="3254375"/>
          <p14:tracePt t="13449" x="9926638" y="3254375"/>
          <p14:tracePt t="13457" x="9952038" y="3241675"/>
          <p14:tracePt t="13465" x="9975850" y="3228975"/>
          <p14:tracePt t="13473" x="10001250" y="3228975"/>
          <p14:tracePt t="13482" x="10026650" y="3216275"/>
          <p14:tracePt t="13490" x="10064750" y="3216275"/>
          <p14:tracePt t="13497" x="10101263" y="3216275"/>
          <p14:tracePt t="13505" x="10139363" y="3216275"/>
          <p14:tracePt t="13513" x="10177463" y="3216275"/>
          <p14:tracePt t="13521" x="10201275" y="3216275"/>
          <p14:tracePt t="13529" x="10226675" y="3216275"/>
          <p14:tracePt t="13538" x="10239375" y="3216275"/>
          <p14:tracePt t="13545" x="10264775" y="3216275"/>
          <p14:tracePt t="13554" x="10277475" y="3216275"/>
          <p14:tracePt t="13561" x="10288588" y="3216275"/>
          <p14:tracePt t="13577" x="10301288" y="3216275"/>
          <p14:tracePt t="13593" x="10313988" y="3216275"/>
          <p14:tracePt t="13601" x="10326688" y="3203575"/>
          <p14:tracePt t="13609" x="10339388" y="3203575"/>
          <p14:tracePt t="13625" x="10352088" y="3203575"/>
          <p14:tracePt t="13633" x="10390188" y="3203575"/>
          <p14:tracePt t="13641" x="10401300" y="3203575"/>
          <p14:tracePt t="13649" x="10426700" y="3203575"/>
          <p14:tracePt t="13657" x="10452100" y="3203575"/>
          <p14:tracePt t="13665" x="10464800" y="3203575"/>
          <p14:tracePt t="13673" x="10490200" y="3203575"/>
          <p14:tracePt t="13689" x="10502900" y="3203575"/>
          <p14:tracePt t="13713" x="10514013" y="3203575"/>
          <p14:tracePt t="13729" x="10539413" y="3203575"/>
          <p14:tracePt t="13737" x="10552113" y="3203575"/>
          <p14:tracePt t="13745" x="10564813" y="3203575"/>
          <p14:tracePt t="13754" x="10590213" y="3203575"/>
          <p14:tracePt t="13841" x="10539413" y="3203575"/>
          <p14:tracePt t="13849" x="10452100" y="3203575"/>
          <p14:tracePt t="13857" x="10352088" y="3203575"/>
          <p14:tracePt t="13865" x="10213975" y="3203575"/>
          <p14:tracePt t="13873" x="10064750" y="3216275"/>
          <p14:tracePt t="13881" x="9901238" y="3228975"/>
          <p14:tracePt t="13889" x="9675813" y="3241675"/>
          <p14:tracePt t="13906" x="9175750" y="3267075"/>
          <p14:tracePt t="13913" x="8937625" y="3267075"/>
          <p14:tracePt t="13921" x="8686800" y="3254375"/>
          <p14:tracePt t="13929" x="8399463" y="3228975"/>
          <p14:tracePt t="13938" x="8110538" y="3190875"/>
          <p14:tracePt t="13945" x="7723188" y="3141663"/>
          <p14:tracePt t="13953" x="7335838" y="3103563"/>
          <p14:tracePt t="13961" x="6985000" y="3090863"/>
          <p14:tracePt t="13971" x="6646863" y="3090863"/>
          <p14:tracePt t="13977" x="6308725" y="3090863"/>
          <p14:tracePt t="13985" x="5970588" y="3090863"/>
          <p14:tracePt t="13993" x="5619750" y="3065463"/>
          <p14:tracePt t="14002" x="5281613" y="3065463"/>
          <p14:tracePt t="14009" x="4994275" y="3054350"/>
          <p14:tracePt t="14017" x="4756150" y="3054350"/>
          <p14:tracePt t="14025" x="4543425" y="3028950"/>
          <p14:tracePt t="14033" x="4356100" y="3016250"/>
          <p14:tracePt t="14041" x="4192588" y="3016250"/>
          <p14:tracePt t="14049" x="4043363" y="3016250"/>
          <p14:tracePt t="14057" x="3892550" y="3016250"/>
          <p14:tracePt t="14065" x="3756025" y="3016250"/>
          <p14:tracePt t="14073" x="3643313" y="3016250"/>
          <p14:tracePt t="14081" x="3541713" y="3016250"/>
          <p14:tracePt t="14089" x="3441700" y="3016250"/>
          <p14:tracePt t="14097" x="3341688" y="3016250"/>
          <p14:tracePt t="14107" x="3241675" y="3016250"/>
          <p14:tracePt t="14113" x="3103563" y="3016250"/>
          <p14:tracePt t="14121" x="2992438" y="3016250"/>
          <p14:tracePt t="14129" x="2879725" y="3016250"/>
          <p14:tracePt t="14137" x="2778125" y="3016250"/>
          <p14:tracePt t="14145" x="2678113" y="3016250"/>
          <p14:tracePt t="14154" x="2578100" y="3016250"/>
          <p14:tracePt t="14161" x="2490788" y="3016250"/>
          <p14:tracePt t="14171" x="2390775" y="3016250"/>
          <p14:tracePt t="14177" x="2303463" y="3016250"/>
          <p14:tracePt t="14185" x="2239963" y="3016250"/>
          <p14:tracePt t="14193" x="2165350" y="3016250"/>
          <p14:tracePt t="14202" x="2103438" y="3016250"/>
          <p14:tracePt t="14209" x="2039938" y="3016250"/>
          <p14:tracePt t="14217" x="1978025" y="3028950"/>
          <p14:tracePt t="14225" x="1890713" y="3028950"/>
          <p14:tracePt t="14233" x="1827213" y="3028950"/>
          <p14:tracePt t="14241" x="1739900" y="3028950"/>
          <p14:tracePt t="14249" x="1652588" y="3028950"/>
          <p14:tracePt t="14257" x="1577975" y="3028950"/>
          <p14:tracePt t="14265" x="1489075" y="3028950"/>
          <p14:tracePt t="14273" x="1414463" y="3028950"/>
          <p14:tracePt t="14282" x="1352550" y="3028950"/>
          <p14:tracePt t="14289" x="1301750" y="3041650"/>
          <p14:tracePt t="14297" x="1239838" y="3054350"/>
          <p14:tracePt t="14305" x="1189038" y="3065463"/>
          <p14:tracePt t="14313" x="1150938" y="3078163"/>
          <p14:tracePt t="14321" x="1089025" y="3103563"/>
          <p14:tracePt t="14329" x="1038225" y="3128963"/>
          <p14:tracePt t="14338" x="963613" y="3154363"/>
          <p14:tracePt t="14345" x="889000" y="3178175"/>
          <p14:tracePt t="14354" x="814388" y="3203575"/>
          <p14:tracePt t="14361" x="776288" y="3216275"/>
          <p14:tracePt t="14371" x="738188" y="3228975"/>
          <p14:tracePt t="14377" x="725488" y="3241675"/>
          <p14:tracePt t="14385" x="701675" y="3254375"/>
          <p14:tracePt t="14402" x="688975" y="3267075"/>
          <p14:tracePt t="14409" x="676275" y="3267075"/>
          <p14:tracePt t="14417" x="676275" y="3278188"/>
          <p14:tracePt t="14425" x="676275" y="3290888"/>
          <p14:tracePt t="14433" x="676275" y="3303588"/>
          <p14:tracePt t="14441" x="663575" y="3328988"/>
          <p14:tracePt t="14449" x="663575" y="3354388"/>
          <p14:tracePt t="14457" x="663575" y="3378200"/>
          <p14:tracePt t="14465" x="663575" y="3403600"/>
          <p14:tracePt t="14473" x="663575" y="3416300"/>
          <p14:tracePt t="14481" x="663575" y="3441700"/>
          <p14:tracePt t="14497" x="663575" y="3454400"/>
          <p14:tracePt t="14505" x="676275" y="3454400"/>
          <p14:tracePt t="14513" x="676275" y="3467100"/>
          <p14:tracePt t="14521" x="676275" y="3479800"/>
          <p14:tracePt t="14529" x="688975" y="3479800"/>
          <p14:tracePt t="14545" x="688975" y="3490913"/>
          <p14:tracePt t="14561" x="688975" y="3503613"/>
          <p14:tracePt t="14571" x="701675" y="3503613"/>
          <p14:tracePt t="14577" x="701675" y="3516313"/>
          <p14:tracePt t="14649" x="701675" y="3529013"/>
          <p14:tracePt t="14673" x="701675" y="3541713"/>
          <p14:tracePt t="14689" x="701675" y="3554413"/>
          <p14:tracePt t="14705" x="701675" y="3579813"/>
          <p14:tracePt t="14713" x="701675" y="3590925"/>
          <p14:tracePt t="14721" x="701675" y="3603625"/>
          <p14:tracePt t="14729" x="701675" y="3629025"/>
          <p14:tracePt t="14737" x="701675" y="3654425"/>
          <p14:tracePt t="14745" x="712788" y="3667125"/>
          <p14:tracePt t="14754" x="712788" y="3679825"/>
          <p14:tracePt t="14761" x="712788" y="3703638"/>
          <p14:tracePt t="15001" x="725488" y="3716338"/>
          <p14:tracePt t="15017" x="738188" y="3716338"/>
          <p14:tracePt t="15025" x="763588" y="3716338"/>
          <p14:tracePt t="15033" x="776288" y="3729038"/>
          <p14:tracePt t="15041" x="788988" y="3741738"/>
          <p14:tracePt t="15049" x="814388" y="3741738"/>
          <p14:tracePt t="15057" x="825500" y="3741738"/>
          <p14:tracePt t="15065" x="838200" y="3754438"/>
          <p14:tracePt t="15105" x="850900" y="3754438"/>
          <p14:tracePt t="15121" x="863600" y="3754438"/>
          <p14:tracePt t="15137" x="889000" y="3767138"/>
          <p14:tracePt t="15145" x="901700" y="3767138"/>
          <p14:tracePt t="15153" x="914400" y="3767138"/>
          <p14:tracePt t="15161" x="938213" y="3767138"/>
          <p14:tracePt t="15171" x="950913" y="3767138"/>
          <p14:tracePt t="15177" x="963613" y="3779838"/>
          <p14:tracePt t="15185" x="976313" y="3779838"/>
          <p14:tracePt t="15193" x="1001713" y="3779838"/>
          <p14:tracePt t="15202" x="1001713" y="3792538"/>
          <p14:tracePt t="15249" x="1014413" y="3792538"/>
          <p14:tracePt t="15265" x="1027113" y="3792538"/>
          <p14:tracePt t="15273" x="1038225" y="3792538"/>
          <p14:tracePt t="15281" x="1050925" y="3792538"/>
          <p14:tracePt t="15289" x="1063625" y="3792538"/>
          <p14:tracePt t="15297" x="1076325" y="3792538"/>
          <p14:tracePt t="15305" x="1114425" y="3792538"/>
          <p14:tracePt t="15313" x="1139825" y="3792538"/>
          <p14:tracePt t="15321" x="1150938" y="3792538"/>
          <p14:tracePt t="15329" x="1163638" y="3792538"/>
          <p14:tracePt t="15337" x="1189038" y="3792538"/>
          <p14:tracePt t="15345" x="1201738" y="3792538"/>
          <p14:tracePt t="15361" x="1214438" y="3792538"/>
          <p14:tracePt t="15371" x="1227138" y="3792538"/>
          <p14:tracePt t="15385" x="1239838" y="3792538"/>
          <p14:tracePt t="15393" x="1263650" y="3792538"/>
          <p14:tracePt t="15401" x="1276350" y="3803650"/>
          <p14:tracePt t="15409" x="1289050" y="3803650"/>
          <p14:tracePt t="15417" x="1314450" y="3803650"/>
          <p14:tracePt t="15425" x="1339850" y="3803650"/>
          <p14:tracePt t="15433" x="1363663" y="3803650"/>
          <p14:tracePt t="15441" x="1389063" y="3803650"/>
          <p14:tracePt t="15449" x="1414463" y="3803650"/>
          <p14:tracePt t="15457" x="1427163" y="3803650"/>
          <p14:tracePt t="15465" x="1452563" y="3803650"/>
          <p14:tracePt t="15497" x="1465263" y="3803650"/>
          <p14:tracePt t="15513" x="1476375" y="3803650"/>
          <p14:tracePt t="15529" x="1501775" y="3803650"/>
          <p14:tracePt t="15536" x="1539875" y="3803650"/>
          <p14:tracePt t="15545" x="1577975" y="3803650"/>
          <p14:tracePt t="15554" x="1614488" y="3803650"/>
          <p14:tracePt t="15561" x="1652588" y="3816350"/>
          <p14:tracePt t="15571" x="1701800" y="3829050"/>
          <p14:tracePt t="15577" x="1727200" y="3829050"/>
          <p14:tracePt t="15585" x="1752600" y="3829050"/>
          <p14:tracePt t="15593" x="1778000" y="3829050"/>
          <p14:tracePt t="15609" x="1790700" y="3841750"/>
          <p14:tracePt t="15617" x="1801813" y="3841750"/>
          <p14:tracePt t="15625" x="1814513" y="3841750"/>
          <p14:tracePt t="15633" x="1839913" y="3841750"/>
          <p14:tracePt t="15641" x="1865313" y="3841750"/>
          <p14:tracePt t="15649" x="1903413" y="3854450"/>
          <p14:tracePt t="15657" x="1952625" y="3854450"/>
          <p14:tracePt t="15665" x="2003425" y="3854450"/>
          <p14:tracePt t="15673" x="2052638" y="3867150"/>
          <p14:tracePt t="15681" x="2103438" y="3867150"/>
          <p14:tracePt t="15689" x="2165350" y="3879850"/>
          <p14:tracePt t="15697" x="2190750" y="3879850"/>
          <p14:tracePt t="15706" x="2203450" y="3879850"/>
          <p14:tracePt t="15753" x="2216150" y="3879850"/>
          <p14:tracePt t="15761" x="2228850" y="3879850"/>
          <p14:tracePt t="15770" x="2239963" y="3879850"/>
          <p14:tracePt t="15777" x="2252663" y="3879850"/>
          <p14:tracePt t="15785" x="2265363" y="3879850"/>
          <p14:tracePt t="15793" x="2278063" y="3879850"/>
          <p14:tracePt t="15801" x="2316163" y="3879850"/>
          <p14:tracePt t="15810" x="2328863" y="3879850"/>
          <p14:tracePt t="15817" x="2352675" y="3892550"/>
          <p14:tracePt t="15825" x="2365375" y="3892550"/>
          <p14:tracePt t="15833" x="2390775" y="3892550"/>
          <p14:tracePt t="15841" x="2403475" y="3892550"/>
          <p14:tracePt t="15849" x="2416175" y="3892550"/>
          <p14:tracePt t="15857" x="2428875" y="3892550"/>
          <p14:tracePt t="15865" x="2452688" y="3892550"/>
          <p14:tracePt t="15873" x="2478088" y="3892550"/>
          <p14:tracePt t="15881" x="2503488" y="3879850"/>
          <p14:tracePt t="15903" x="2565400" y="3867150"/>
          <p14:tracePt t="15906" x="2603500" y="3854450"/>
          <p14:tracePt t="15913" x="2628900" y="3854450"/>
          <p14:tracePt t="15921" x="2654300" y="3854450"/>
          <p14:tracePt t="15929" x="2678113" y="3841750"/>
          <p14:tracePt t="15937" x="2703513" y="3841750"/>
          <p14:tracePt t="15945" x="2728913" y="3841750"/>
          <p14:tracePt t="15954" x="2767013" y="3841750"/>
          <p14:tracePt t="15961" x="2790825" y="3841750"/>
          <p14:tracePt t="15971" x="2828925" y="3841750"/>
          <p14:tracePt t="15977" x="2867025" y="3841750"/>
          <p14:tracePt t="15985" x="2916238" y="3829050"/>
          <p14:tracePt t="15993" x="2967038" y="3816350"/>
          <p14:tracePt t="16002" x="3016250" y="3803650"/>
          <p14:tracePt t="16010" x="3079750" y="3792538"/>
          <p14:tracePt t="16017" x="3116263" y="3779838"/>
          <p14:tracePt t="16025" x="3167063" y="3767138"/>
          <p14:tracePt t="16033" x="3205163" y="3754438"/>
          <p14:tracePt t="16041" x="3241675" y="3741738"/>
          <p14:tracePt t="16049" x="3279775" y="3741738"/>
          <p14:tracePt t="16057" x="3305175" y="3741738"/>
          <p14:tracePt t="16065" x="3317875" y="3729038"/>
          <p14:tracePt t="16073" x="3328988" y="3729038"/>
          <p14:tracePt t="16082" x="3354388" y="3729038"/>
          <p14:tracePt t="16097" x="3367088" y="3729038"/>
          <p14:tracePt t="16106" x="3392488" y="3729038"/>
          <p14:tracePt t="16113" x="3429000" y="3729038"/>
          <p14:tracePt t="16121" x="3467100" y="3729038"/>
          <p14:tracePt t="16129" x="3505200" y="3729038"/>
          <p14:tracePt t="16138" x="3541713" y="3729038"/>
          <p14:tracePt t="16145" x="3592513" y="3729038"/>
          <p14:tracePt t="16154" x="3630613" y="3729038"/>
          <p14:tracePt t="16161" x="3667125" y="3729038"/>
          <p14:tracePt t="16171" x="3692525" y="3729038"/>
          <p14:tracePt t="16177" x="3717925" y="3729038"/>
          <p14:tracePt t="16185" x="3743325" y="3729038"/>
          <p14:tracePt t="16193" x="3767138" y="3729038"/>
          <p14:tracePt t="16201" x="3779838" y="3729038"/>
          <p14:tracePt t="16209" x="3817938" y="3741738"/>
          <p14:tracePt t="16217" x="3843338" y="3741738"/>
          <p14:tracePt t="16225" x="3879850" y="3754438"/>
          <p14:tracePt t="16233" x="3917950" y="3767138"/>
          <p14:tracePt t="16241" x="3968750" y="3767138"/>
          <p14:tracePt t="16249" x="4043363" y="3779838"/>
          <p14:tracePt t="16257" x="4105275" y="3792538"/>
          <p14:tracePt t="16265" x="4168775" y="3803650"/>
          <p14:tracePt t="16273" x="4243388" y="3829050"/>
          <p14:tracePt t="16282" x="4294188" y="3841750"/>
          <p14:tracePt t="16290" x="4343400" y="3854450"/>
          <p14:tracePt t="16297" x="4381500" y="3854450"/>
          <p14:tracePt t="16306" x="4406900" y="3854450"/>
          <p14:tracePt t="16313" x="4430713" y="3854450"/>
          <p14:tracePt t="16321" x="4443413" y="3854450"/>
          <p14:tracePt t="16329" x="4456113" y="3854450"/>
          <p14:tracePt t="16338" x="4481513" y="3854450"/>
          <p14:tracePt t="16345" x="4494213" y="3854450"/>
          <p14:tracePt t="16354" x="4506913" y="3854450"/>
          <p14:tracePt t="16361" x="4530725" y="3854450"/>
          <p14:tracePt t="16371" x="4556125" y="3854450"/>
          <p14:tracePt t="16377" x="4581525" y="3854450"/>
          <p14:tracePt t="16385" x="4606925" y="3854450"/>
          <p14:tracePt t="16393" x="4619625" y="3854450"/>
          <p14:tracePt t="16401" x="4630738" y="3854450"/>
          <p14:tracePt t="16409" x="4643438" y="3854450"/>
          <p14:tracePt t="16425" x="4656138" y="3854450"/>
          <p14:tracePt t="16433" x="4668838" y="3854450"/>
          <p14:tracePt t="16441" x="4694238" y="3854450"/>
          <p14:tracePt t="16449" x="4706938" y="3854450"/>
          <p14:tracePt t="16457" x="4719638" y="3854450"/>
          <p14:tracePt t="16465" x="4743450" y="3854450"/>
          <p14:tracePt t="16473" x="4768850" y="3854450"/>
          <p14:tracePt t="16481" x="4806950" y="3854450"/>
          <p14:tracePt t="16489" x="4819650" y="3854450"/>
          <p14:tracePt t="16497" x="4832350" y="3854450"/>
          <p14:tracePt t="16505" x="4856163" y="3854450"/>
          <p14:tracePt t="16513" x="4868863" y="3854450"/>
          <p14:tracePt t="16521" x="4894263" y="3854450"/>
          <p14:tracePt t="16529" x="4906963" y="3854450"/>
          <p14:tracePt t="16537" x="4919663" y="3867150"/>
          <p14:tracePt t="16545" x="4932363" y="3867150"/>
          <p14:tracePt t="16554" x="4945063" y="3867150"/>
          <p14:tracePt t="16561" x="4956175" y="3867150"/>
          <p14:tracePt t="16571" x="4981575" y="3867150"/>
          <p14:tracePt t="16577" x="4994275" y="3867150"/>
          <p14:tracePt t="16585" x="5006975" y="3867150"/>
          <p14:tracePt t="16593" x="5032375" y="3867150"/>
          <p14:tracePt t="16602" x="5045075" y="3867150"/>
          <p14:tracePt t="16609" x="5057775" y="3867150"/>
          <p14:tracePt t="16617" x="5081588" y="3879850"/>
          <p14:tracePt t="16625" x="5119688" y="3892550"/>
          <p14:tracePt t="16633" x="5145088" y="3892550"/>
          <p14:tracePt t="16641" x="5170488" y="3905250"/>
          <p14:tracePt t="16649" x="5194300" y="3916363"/>
          <p14:tracePt t="16657" x="5219700" y="3929063"/>
          <p14:tracePt t="16665" x="5245100" y="3929063"/>
          <p14:tracePt t="16674" x="5257800" y="3929063"/>
          <p14:tracePt t="16681" x="5270500" y="3929063"/>
          <p14:tracePt t="16721" x="5281613" y="3929063"/>
          <p14:tracePt t="16737" x="5307013" y="3941763"/>
          <p14:tracePt t="16745" x="5332413" y="3941763"/>
          <p14:tracePt t="16753" x="5370513" y="3967163"/>
          <p14:tracePt t="16761" x="5407025" y="3979863"/>
          <p14:tracePt t="16771" x="5445125" y="3992563"/>
          <p14:tracePt t="16777" x="5483225" y="4005263"/>
          <p14:tracePt t="16785" x="5507038" y="4029075"/>
          <p14:tracePt t="16793" x="5532438" y="4029075"/>
          <p14:tracePt t="16801" x="5557838" y="4041775"/>
          <p14:tracePt t="16809" x="5570538" y="4041775"/>
          <p14:tracePt t="16817" x="5595938" y="4041775"/>
          <p14:tracePt t="16825" x="5619750" y="4041775"/>
          <p14:tracePt t="16833" x="5645150" y="4041775"/>
          <p14:tracePt t="16841" x="5683250" y="4041775"/>
          <p14:tracePt t="16849" x="5719763" y="4041775"/>
          <p14:tracePt t="16857" x="5770563" y="4041775"/>
          <p14:tracePt t="16865" x="5821363" y="4041775"/>
          <p14:tracePt t="16873" x="5870575" y="4041775"/>
          <p14:tracePt t="16882" x="5921375" y="4041775"/>
          <p14:tracePt t="16889" x="5945188" y="4029075"/>
          <p14:tracePt t="16897" x="5957888" y="4005263"/>
          <p14:tracePt t="16905" x="5983288" y="3979863"/>
          <p14:tracePt t="16913" x="5995988" y="3941763"/>
          <p14:tracePt t="16921" x="6008688" y="3905250"/>
          <p14:tracePt t="16929" x="6034088" y="3867150"/>
          <p14:tracePt t="16937" x="6045200" y="3816350"/>
          <p14:tracePt t="16945" x="6070600" y="3792538"/>
          <p14:tracePt t="16954" x="6096000" y="3767138"/>
          <p14:tracePt t="16961" x="6121400" y="3741738"/>
          <p14:tracePt t="16971" x="6157913" y="3729038"/>
          <p14:tracePt t="16977" x="6196013" y="3703638"/>
          <p14:tracePt t="16985" x="6270625" y="3679825"/>
          <p14:tracePt t="16993" x="6346825" y="3654425"/>
          <p14:tracePt t="17002" x="6408738" y="3641725"/>
          <p14:tracePt t="17009" x="6483350" y="3629025"/>
          <p14:tracePt t="17017" x="6546850" y="3616325"/>
          <p14:tracePt t="17025" x="6608763" y="3616325"/>
          <p14:tracePt t="17033" x="6659563" y="3603625"/>
          <p14:tracePt t="17041" x="6684963" y="3590925"/>
          <p14:tracePt t="17049" x="6708775" y="3579813"/>
          <p14:tracePt t="17057" x="6721475" y="3579813"/>
          <p14:tracePt t="17065" x="6734175" y="3554413"/>
          <p14:tracePt t="17073" x="6734175" y="3529013"/>
          <p14:tracePt t="17081" x="6746875" y="3503613"/>
          <p14:tracePt t="17089" x="6759575" y="3479800"/>
          <p14:tracePt t="17097" x="6772275" y="3441700"/>
          <p14:tracePt t="17106" x="6772275" y="3416300"/>
          <p14:tracePt t="17113" x="6772275" y="3403600"/>
          <p14:tracePt t="17121" x="6772275" y="3390900"/>
          <p14:tracePt t="17129" x="6784975" y="3367088"/>
          <p14:tracePt t="17177" x="6784975" y="3354388"/>
          <p14:tracePt t="17193" x="6784975" y="3341688"/>
          <p14:tracePt t="17201" x="6784975" y="3328988"/>
          <p14:tracePt t="17209" x="6784975" y="3316288"/>
          <p14:tracePt t="17217" x="6797675" y="3316288"/>
          <p14:tracePt t="17225" x="6797675" y="3303588"/>
          <p14:tracePt t="17233" x="6808788" y="3303588"/>
          <p14:tracePt t="17289" x="6821488" y="3303588"/>
          <p14:tracePt t="17305" x="6846888" y="3303588"/>
          <p14:tracePt t="17313" x="6859588" y="3303588"/>
          <p14:tracePt t="17321" x="6884988" y="3316288"/>
          <p14:tracePt t="17329" x="6910388" y="3341688"/>
          <p14:tracePt t="17337" x="6934200" y="3341688"/>
          <p14:tracePt t="17345" x="6946900" y="3354388"/>
          <p14:tracePt t="17354" x="6959600" y="3354388"/>
          <p14:tracePt t="17361" x="6985000" y="3354388"/>
          <p14:tracePt t="17371" x="7010400" y="3354388"/>
          <p14:tracePt t="17377" x="7021513" y="3354388"/>
          <p14:tracePt t="17385" x="7046913" y="3367088"/>
          <p14:tracePt t="17393" x="7110413" y="3390900"/>
          <p14:tracePt t="17402" x="7159625" y="3403600"/>
          <p14:tracePt t="17409" x="7223125" y="3441700"/>
          <p14:tracePt t="17417" x="7297738" y="3479800"/>
          <p14:tracePt t="17425" x="7385050" y="3516313"/>
          <p14:tracePt t="17433" x="7459663" y="3554413"/>
          <p14:tracePt t="17441" x="7535863" y="3590925"/>
          <p14:tracePt t="17449" x="7623175" y="3616325"/>
          <p14:tracePt t="17457" x="7710488" y="3641725"/>
          <p14:tracePt t="17465" x="7761288" y="3667125"/>
          <p14:tracePt t="17474" x="7823200" y="3679825"/>
          <p14:tracePt t="17481" x="7861300" y="3692525"/>
          <p14:tracePt t="17490" x="7897813" y="3692525"/>
          <p14:tracePt t="17497" x="7923213" y="3692525"/>
          <p14:tracePt t="17505" x="7935913" y="3692525"/>
          <p14:tracePt t="17513" x="7948613" y="3703638"/>
          <p14:tracePt t="17537" x="7961313" y="3703638"/>
          <p14:tracePt t="17553" x="7974013" y="3703638"/>
          <p14:tracePt t="17561" x="7986713" y="3703638"/>
          <p14:tracePt t="17571" x="7999413" y="3703638"/>
          <p14:tracePt t="17577" x="8035925" y="3703638"/>
          <p14:tracePt t="17585" x="8061325" y="3703638"/>
          <p14:tracePt t="17593" x="8086725" y="3716338"/>
          <p14:tracePt t="17601" x="8110538" y="3716338"/>
          <p14:tracePt t="17609" x="8135938" y="3729038"/>
          <p14:tracePt t="17617" x="8161338" y="3729038"/>
          <p14:tracePt t="17625" x="8186738" y="3729038"/>
          <p14:tracePt t="17633" x="8212138" y="3729038"/>
          <p14:tracePt t="17641" x="8235950" y="3729038"/>
          <p14:tracePt t="17649" x="8274050" y="3729038"/>
          <p14:tracePt t="17657" x="8299450" y="3729038"/>
          <p14:tracePt t="17665" x="8324850" y="3729038"/>
          <p14:tracePt t="17673" x="8348663" y="3741738"/>
          <p14:tracePt t="17681" x="8374063" y="3741738"/>
          <p14:tracePt t="17689" x="8386763" y="3754438"/>
          <p14:tracePt t="17697" x="8399463" y="3754438"/>
          <p14:tracePt t="17713" x="8412163" y="3754438"/>
          <p14:tracePt t="17721" x="8424863" y="3754438"/>
          <p14:tracePt t="17729" x="8435975" y="3754438"/>
          <p14:tracePt t="17737" x="8448675" y="3754438"/>
          <p14:tracePt t="17745" x="8486775" y="3754438"/>
          <p14:tracePt t="17754" x="8512175" y="3767138"/>
          <p14:tracePt t="17761" x="8548688" y="3779838"/>
          <p14:tracePt t="17771" x="8574088" y="3779838"/>
          <p14:tracePt t="17777" x="8612188" y="3792538"/>
          <p14:tracePt t="17785" x="8650288" y="3803650"/>
          <p14:tracePt t="17793" x="8674100" y="3816350"/>
          <p14:tracePt t="17801" x="8712200" y="3816350"/>
          <p14:tracePt t="17809" x="8737600" y="3829050"/>
          <p14:tracePt t="17817" x="8763000" y="3829050"/>
          <p14:tracePt t="17825" x="8786813" y="3829050"/>
          <p14:tracePt t="17833" x="8799513" y="3841750"/>
          <p14:tracePt t="17841" x="8824913" y="3841750"/>
          <p14:tracePt t="17849" x="8837613" y="3841750"/>
          <p14:tracePt t="17857" x="8863013" y="3841750"/>
          <p14:tracePt t="17865" x="8899525" y="3854450"/>
          <p14:tracePt t="17873" x="8924925" y="3867150"/>
          <p14:tracePt t="17889" x="9012238" y="3892550"/>
          <p14:tracePt t="17897" x="9050338" y="3892550"/>
          <p14:tracePt t="17905" x="9088438" y="3905250"/>
          <p14:tracePt t="17913" x="9112250" y="3905250"/>
          <p14:tracePt t="17920" x="9137650" y="3905250"/>
          <p14:tracePt t="17929" x="9150350" y="3905250"/>
          <p14:tracePt t="17937" x="9175750" y="3905250"/>
          <p14:tracePt t="17945" x="9188450" y="3905250"/>
          <p14:tracePt t="17954" x="9212263" y="3905250"/>
          <p14:tracePt t="17962" x="9237663" y="3905250"/>
          <p14:tracePt t="17971" x="9263063" y="3905250"/>
          <p14:tracePt t="17977" x="9288463" y="3905250"/>
          <p14:tracePt t="17985" x="9324975" y="3905250"/>
          <p14:tracePt t="17993" x="9350375" y="3905250"/>
          <p14:tracePt t="18001" x="9363075" y="3905250"/>
          <p14:tracePt t="18009" x="9375775" y="3905250"/>
          <p14:tracePt t="18017" x="9401175" y="3905250"/>
          <p14:tracePt t="18025" x="9413875" y="3905250"/>
          <p14:tracePt t="18041" x="9424988" y="3905250"/>
          <p14:tracePt t="18049" x="9437688" y="3905250"/>
          <p14:tracePt t="18057" x="9450388" y="3905250"/>
          <p14:tracePt t="18065" x="9488488" y="3905250"/>
          <p14:tracePt t="18073" x="9513888" y="3905250"/>
          <p14:tracePt t="18081" x="9550400" y="3905250"/>
          <p14:tracePt t="18089" x="9588500" y="3905250"/>
          <p14:tracePt t="18097" x="9626600" y="3905250"/>
          <p14:tracePt t="18105" x="9663113" y="3905250"/>
          <p14:tracePt t="18113" x="9701213" y="3905250"/>
          <p14:tracePt t="18121" x="9726613" y="3905250"/>
          <p14:tracePt t="18129" x="9750425" y="3905250"/>
          <p14:tracePt t="18138" x="9775825" y="3905250"/>
          <p14:tracePt t="18145" x="9788525" y="3905250"/>
          <p14:tracePt t="18154" x="9813925" y="3905250"/>
          <p14:tracePt t="18161" x="9826625" y="3905250"/>
          <p14:tracePt t="18171" x="9839325" y="3905250"/>
          <p14:tracePt t="18177" x="9863138" y="3905250"/>
          <p14:tracePt t="18185" x="9888538" y="3905250"/>
          <p14:tracePt t="18193" x="9901238" y="3905250"/>
          <p14:tracePt t="18202" x="9913938" y="3892550"/>
          <p14:tracePt t="18209" x="9952038" y="3879850"/>
          <p14:tracePt t="18217" x="9963150" y="3879850"/>
          <p14:tracePt t="18225" x="9975850" y="3879850"/>
          <p14:tracePt t="18233" x="9988550" y="3879850"/>
          <p14:tracePt t="18241" x="10001250" y="3879850"/>
          <p14:tracePt t="18249" x="10013950" y="3867150"/>
          <p14:tracePt t="18257" x="10026650" y="3867150"/>
          <p14:tracePt t="18265" x="10039350" y="3867150"/>
          <p14:tracePt t="18273" x="10052050" y="3854450"/>
          <p14:tracePt t="18282" x="10064750" y="3854450"/>
          <p14:tracePt t="18289" x="10075863" y="3854450"/>
          <p14:tracePt t="18297" x="10101263" y="3854450"/>
          <p14:tracePt t="18305" x="10113963" y="3854450"/>
          <p14:tracePt t="18321" x="10126663" y="3854450"/>
          <p14:tracePt t="18345" x="10139363" y="3854450"/>
          <p14:tracePt t="18361" x="10152063" y="3854450"/>
          <p14:tracePt t="18377" x="10177463" y="3841750"/>
          <p14:tracePt t="18385" x="10201275" y="3841750"/>
          <p14:tracePt t="18393" x="10213975" y="3841750"/>
          <p14:tracePt t="18402" x="10239375" y="3841750"/>
          <p14:tracePt t="18409" x="10264775" y="3841750"/>
          <p14:tracePt t="18417" x="10277475" y="3841750"/>
          <p14:tracePt t="18425" x="10301288" y="3841750"/>
          <p14:tracePt t="18441" x="10313988" y="3841750"/>
          <p14:tracePt t="18457" x="10326688" y="3841750"/>
          <p14:tracePt t="18465" x="10339388" y="3841750"/>
          <p14:tracePt t="18482" x="10352088" y="3841750"/>
          <p14:tracePt t="18489" x="10377488" y="3841750"/>
          <p14:tracePt t="18497" x="10401300" y="3841750"/>
          <p14:tracePt t="18505" x="10414000" y="3841750"/>
          <p14:tracePt t="18513" x="10439400" y="3841750"/>
          <p14:tracePt t="18521" x="10464800" y="3841750"/>
          <p14:tracePt t="18529" x="10502900" y="3841750"/>
          <p14:tracePt t="18538" x="10526713" y="3841750"/>
          <p14:tracePt t="18545" x="10539413" y="3841750"/>
          <p14:tracePt t="18555" x="10552113" y="3841750"/>
          <p14:tracePt t="18561" x="10564813" y="3841750"/>
          <p14:tracePt t="18571" x="10577513" y="3841750"/>
          <p14:tracePt t="18577" x="10590213" y="3841750"/>
          <p14:tracePt t="18601" x="10602913" y="3841750"/>
          <p14:tracePt t="18609" x="10614025" y="3841750"/>
          <p14:tracePt t="18617" x="10626725" y="3841750"/>
          <p14:tracePt t="18625" x="10639425" y="3841750"/>
          <p14:tracePt t="18633" x="10652125" y="3841750"/>
          <p14:tracePt t="18641" x="10664825" y="3829050"/>
          <p14:tracePt t="18649" x="10690225" y="3829050"/>
          <p14:tracePt t="18665" x="10702925" y="3816350"/>
          <p14:tracePt t="18673" x="10715625" y="3816350"/>
          <p14:tracePt t="18682" x="10726738" y="3816350"/>
          <p14:tracePt t="18713" x="10739438" y="3816350"/>
          <p14:tracePt t="18729" x="10752138" y="3816350"/>
          <p14:tracePt t="18736" x="10764838" y="3816350"/>
          <p14:tracePt t="18745" x="10777538" y="3816350"/>
          <p14:tracePt t="18754" x="10802938" y="3816350"/>
          <p14:tracePt t="18761" x="10815638" y="3816350"/>
          <p14:tracePt t="18771" x="10828338" y="3803650"/>
          <p14:tracePt t="18777" x="10839450" y="3803650"/>
          <p14:tracePt t="18793" x="10852150" y="3803650"/>
          <p14:tracePt t="18801" x="10864850" y="3803650"/>
          <p14:tracePt t="18817" x="10877550" y="3803650"/>
          <p14:tracePt t="18825" x="10877550" y="3792538"/>
          <p14:tracePt t="18833" x="10890250" y="3792538"/>
          <p14:tracePt t="18849" x="10902950" y="3792538"/>
          <p14:tracePt t="19097" x="10890250" y="3803650"/>
          <p14:tracePt t="19105" x="10864850" y="3816350"/>
          <p14:tracePt t="19113" x="10828338" y="3841750"/>
          <p14:tracePt t="19122" x="10764838" y="3879850"/>
          <p14:tracePt t="19129" x="10664825" y="3916363"/>
          <p14:tracePt t="19137" x="10539413" y="3967163"/>
          <p14:tracePt t="19145" x="10364788" y="4041775"/>
          <p14:tracePt t="19155" x="10139363" y="4129088"/>
          <p14:tracePt t="19161" x="9926638" y="4205288"/>
          <p14:tracePt t="19171" x="9675813" y="4318000"/>
          <p14:tracePt t="19177" x="9424988" y="4405313"/>
          <p14:tracePt t="19185" x="9124950" y="4505325"/>
          <p14:tracePt t="19193" x="8774113" y="4605338"/>
          <p14:tracePt t="19202" x="8374063" y="4705350"/>
          <p14:tracePt t="19209" x="8010525" y="4768850"/>
          <p14:tracePt t="19217" x="7661275" y="4805363"/>
          <p14:tracePt t="19225" x="7297738" y="4843463"/>
          <p14:tracePt t="19233" x="6959600" y="4868863"/>
          <p14:tracePt t="19241" x="6608763" y="4879975"/>
          <p14:tracePt t="19249" x="6283325" y="4918075"/>
          <p14:tracePt t="19257" x="5932488" y="4968875"/>
          <p14:tracePt t="19265" x="5645150" y="4981575"/>
          <p14:tracePt t="19273" x="5394325" y="4992688"/>
          <p14:tracePt t="19281" x="5145088" y="5018088"/>
          <p14:tracePt t="19290" x="4906963" y="5018088"/>
          <p14:tracePt t="19297" x="4706938" y="5018088"/>
          <p14:tracePt t="19306" x="4494213" y="5018088"/>
          <p14:tracePt t="19313" x="4256088" y="5018088"/>
          <p14:tracePt t="19321" x="4043363" y="5005388"/>
          <p14:tracePt t="19329" x="3856038" y="5005388"/>
          <p14:tracePt t="19338" x="3705225" y="5005388"/>
          <p14:tracePt t="19345" x="3554413" y="5005388"/>
          <p14:tracePt t="19354" x="3429000" y="5005388"/>
          <p14:tracePt t="19361" x="3305175" y="5005388"/>
          <p14:tracePt t="19371" x="3192463" y="5005388"/>
          <p14:tracePt t="19377" x="3079750" y="5005388"/>
          <p14:tracePt t="19385" x="2979738" y="5005388"/>
          <p14:tracePt t="19393" x="2879725" y="4992688"/>
          <p14:tracePt t="19402" x="2778125" y="4992688"/>
          <p14:tracePt t="19409" x="2690813" y="4992688"/>
          <p14:tracePt t="19417" x="2590800" y="4992688"/>
          <p14:tracePt t="19425" x="2490788" y="4992688"/>
          <p14:tracePt t="19433" x="2390775" y="4992688"/>
          <p14:tracePt t="19441" x="2290763" y="4992688"/>
          <p14:tracePt t="19449" x="2203450" y="4992688"/>
          <p14:tracePt t="19457" x="2103438" y="4992688"/>
          <p14:tracePt t="19465" x="2003425" y="4981575"/>
          <p14:tracePt t="19473" x="1903413" y="4981575"/>
          <p14:tracePt t="19482" x="1778000" y="4968875"/>
          <p14:tracePt t="19489" x="1677988" y="4968875"/>
          <p14:tracePt t="19497" x="1577975" y="4968875"/>
          <p14:tracePt t="19505" x="1501775" y="4968875"/>
          <p14:tracePt t="19513" x="1414463" y="4956175"/>
          <p14:tracePt t="19521" x="1327150" y="4956175"/>
          <p14:tracePt t="19529" x="1239838" y="4943475"/>
          <p14:tracePt t="19537" x="1150938" y="4930775"/>
          <p14:tracePt t="19545" x="1089025" y="4918075"/>
          <p14:tracePt t="19554" x="1027113" y="4918075"/>
          <p14:tracePt t="19561" x="989013" y="4892675"/>
          <p14:tracePt t="19571" x="950913" y="4879975"/>
          <p14:tracePt t="19577" x="914400" y="4856163"/>
          <p14:tracePt t="19585" x="876300" y="4856163"/>
          <p14:tracePt t="19593" x="850900" y="4830763"/>
          <p14:tracePt t="19601" x="838200" y="4830763"/>
          <p14:tracePt t="19609" x="814388" y="4805363"/>
          <p14:tracePt t="19617" x="814388" y="4792663"/>
          <p14:tracePt t="19625" x="801688" y="4779963"/>
          <p14:tracePt t="19633" x="801688" y="4768850"/>
          <p14:tracePt t="19641" x="801688" y="4756150"/>
          <p14:tracePt t="19650" x="788988" y="4743450"/>
          <p14:tracePt t="19665" x="788988" y="4730750"/>
          <p14:tracePt t="19673" x="776288" y="4718050"/>
          <p14:tracePt t="19689" x="763588" y="4705350"/>
          <p14:tracePt t="19706" x="763588" y="4692650"/>
          <p14:tracePt t="19721" x="763588" y="4679950"/>
          <p14:tracePt t="19729" x="763588" y="4667250"/>
          <p14:tracePt t="19738" x="763588" y="4656138"/>
          <p14:tracePt t="19745" x="763588" y="4643438"/>
          <p14:tracePt t="19754" x="763588" y="4630738"/>
          <p14:tracePt t="19761" x="750888" y="4618038"/>
          <p14:tracePt t="19771" x="738188" y="4605338"/>
          <p14:tracePt t="19777" x="725488" y="4592638"/>
          <p14:tracePt t="19785" x="712788" y="4579938"/>
          <p14:tracePt t="19793" x="688975" y="4567238"/>
          <p14:tracePt t="19937" x="688975" y="4554538"/>
          <p14:tracePt t="19945" x="676275" y="4543425"/>
          <p14:tracePt t="19953" x="663575" y="4530725"/>
          <p14:tracePt t="19961" x="663575" y="4518025"/>
          <p14:tracePt t="19970" x="650875" y="4492625"/>
          <p14:tracePt t="19977" x="638175" y="4467225"/>
          <p14:tracePt t="19985" x="638175" y="4454525"/>
          <p14:tracePt t="19993" x="638175" y="4443413"/>
          <p14:tracePt t="20001" x="638175" y="4430713"/>
          <p14:tracePt t="20017" x="638175" y="4418013"/>
          <p14:tracePt t="20049" x="638175" y="4405313"/>
          <p14:tracePt t="20065" x="638175" y="4392613"/>
          <p14:tracePt t="20082" x="638175" y="4379913"/>
          <p14:tracePt t="20097" x="638175" y="4367213"/>
          <p14:tracePt t="20113" x="638175" y="4354513"/>
          <p14:tracePt t="20161" x="638175" y="4341813"/>
          <p14:tracePt t="20185" x="650875" y="4341813"/>
          <p14:tracePt t="20193" x="663575" y="4330700"/>
          <p14:tracePt t="20209" x="676275" y="4330700"/>
          <p14:tracePt t="20217" x="701675" y="4330700"/>
          <p14:tracePt t="20225" x="712788" y="4330700"/>
          <p14:tracePt t="20233" x="738188" y="4330700"/>
          <p14:tracePt t="20241" x="763588" y="4330700"/>
          <p14:tracePt t="20249" x="788988" y="4330700"/>
          <p14:tracePt t="20257" x="814388" y="4330700"/>
          <p14:tracePt t="20265" x="850900" y="4330700"/>
          <p14:tracePt t="20273" x="876300" y="4341813"/>
          <p14:tracePt t="20281" x="914400" y="4341813"/>
          <p14:tracePt t="20289" x="950913" y="4341813"/>
          <p14:tracePt t="20297" x="989013" y="4341813"/>
          <p14:tracePt t="20306" x="1027113" y="4354513"/>
          <p14:tracePt t="20313" x="1063625" y="4354513"/>
          <p14:tracePt t="20321" x="1101725" y="4367213"/>
          <p14:tracePt t="20329" x="1139825" y="4367213"/>
          <p14:tracePt t="20337" x="1189038" y="4367213"/>
          <p14:tracePt t="20345" x="1239838" y="4379913"/>
          <p14:tracePt t="20354" x="1276350" y="4379913"/>
          <p14:tracePt t="20361" x="1314450" y="4392613"/>
          <p14:tracePt t="20372" x="1352550" y="4392613"/>
          <p14:tracePt t="20377" x="1389063" y="4392613"/>
          <p14:tracePt t="20385" x="1427163" y="4392613"/>
          <p14:tracePt t="20393" x="1452563" y="4392613"/>
          <p14:tracePt t="20401" x="1489075" y="4392613"/>
          <p14:tracePt t="20409" x="1539875" y="4392613"/>
          <p14:tracePt t="20417" x="1601788" y="4392613"/>
          <p14:tracePt t="20425" x="1652588" y="4392613"/>
          <p14:tracePt t="20433" x="1689100" y="4392613"/>
          <p14:tracePt t="20441" x="1739900" y="4379913"/>
          <p14:tracePt t="20449" x="1790700" y="4367213"/>
          <p14:tracePt t="20457" x="1852613" y="4354513"/>
          <p14:tracePt t="20465" x="1890713" y="4341813"/>
          <p14:tracePt t="20473" x="1927225" y="4341813"/>
          <p14:tracePt t="20481" x="1965325" y="4330700"/>
          <p14:tracePt t="20490" x="1990725" y="4318000"/>
          <p14:tracePt t="20497" x="2014538" y="4318000"/>
          <p14:tracePt t="20505" x="2039938" y="4305300"/>
          <p14:tracePt t="20513" x="2052638" y="4305300"/>
          <p14:tracePt t="20521" x="2065338" y="4305300"/>
          <p14:tracePt t="20529" x="2090738" y="4305300"/>
          <p14:tracePt t="20545" x="2103438" y="4305300"/>
          <p14:tracePt t="20554" x="2116138" y="4305300"/>
          <p14:tracePt t="20561" x="2127250" y="4305300"/>
          <p14:tracePt t="20571" x="2139950" y="4292600"/>
          <p14:tracePt t="20577" x="2152650" y="4292600"/>
          <p14:tracePt t="20585" x="2165350" y="4292600"/>
          <p14:tracePt t="20593" x="2178050" y="4292600"/>
          <p14:tracePt t="20603" x="2190750" y="4292600"/>
          <p14:tracePt t="20609" x="2203450" y="4292600"/>
          <p14:tracePt t="20617" x="2239963" y="4292600"/>
          <p14:tracePt t="20625" x="2265363" y="4292600"/>
          <p14:tracePt t="20633" x="2303463" y="4292600"/>
          <p14:tracePt t="20641" x="2339975" y="4292600"/>
          <p14:tracePt t="20649" x="2378075" y="4292600"/>
          <p14:tracePt t="20657" x="2416175" y="4292600"/>
          <p14:tracePt t="20665" x="2441575" y="4292600"/>
          <p14:tracePt t="20673" x="2478088" y="4292600"/>
          <p14:tracePt t="20681" x="2503488" y="4292600"/>
          <p14:tracePt t="20689" x="2528888" y="4292600"/>
          <p14:tracePt t="20697" x="2554288" y="4292600"/>
          <p14:tracePt t="20705" x="2578100" y="4292600"/>
          <p14:tracePt t="20713" x="2603500" y="4292600"/>
          <p14:tracePt t="20721" x="2641600" y="4292600"/>
          <p14:tracePt t="20729" x="2667000" y="4292600"/>
          <p14:tracePt t="20737" x="2690813" y="4292600"/>
          <p14:tracePt t="20745" x="2703513" y="4292600"/>
          <p14:tracePt t="20754" x="2728913" y="4292600"/>
          <p14:tracePt t="20761" x="2754313" y="4292600"/>
          <p14:tracePt t="20771" x="2778125" y="4292600"/>
          <p14:tracePt t="20777" x="2803525" y="4292600"/>
          <p14:tracePt t="20785" x="2841625" y="4305300"/>
          <p14:tracePt t="20793" x="2879725" y="4305300"/>
          <p14:tracePt t="20802" x="2916238" y="4305300"/>
          <p14:tracePt t="20809" x="2954338" y="4305300"/>
          <p14:tracePt t="20817" x="2992438" y="4318000"/>
          <p14:tracePt t="20825" x="3016250" y="4318000"/>
          <p14:tracePt t="20833" x="3041650" y="4330700"/>
          <p14:tracePt t="20841" x="3079750" y="4330700"/>
          <p14:tracePt t="20849" x="3103563" y="4341813"/>
          <p14:tracePt t="20857" x="3128963" y="4341813"/>
          <p14:tracePt t="20865" x="3141663" y="4341813"/>
          <p14:tracePt t="20873" x="3167063" y="4354513"/>
          <p14:tracePt t="20881" x="3205163" y="4354513"/>
          <p14:tracePt t="20890" x="3228975" y="4367213"/>
          <p14:tracePt t="20897" x="3254375" y="4367213"/>
          <p14:tracePt t="20905" x="3292475" y="4367213"/>
          <p14:tracePt t="20913" x="3328988" y="4379913"/>
          <p14:tracePt t="20921" x="3367088" y="4379913"/>
          <p14:tracePt t="20929" x="3392488" y="4379913"/>
          <p14:tracePt t="20938" x="3429000" y="4392613"/>
          <p14:tracePt t="20945" x="3467100" y="4392613"/>
          <p14:tracePt t="20955" x="3505200" y="4392613"/>
          <p14:tracePt t="20961" x="3541713" y="4392613"/>
          <p14:tracePt t="20971" x="3579813" y="4392613"/>
          <p14:tracePt t="20977" x="3617913" y="4392613"/>
          <p14:tracePt t="20986" x="3654425" y="4392613"/>
          <p14:tracePt t="20993" x="3692525" y="4392613"/>
          <p14:tracePt t="21001" x="3743325" y="4392613"/>
          <p14:tracePt t="21009" x="3792538" y="4392613"/>
          <p14:tracePt t="21017" x="3843338" y="4392613"/>
          <p14:tracePt t="21025" x="3892550" y="4392613"/>
          <p14:tracePt t="21033" x="3956050" y="4392613"/>
          <p14:tracePt t="21041" x="3992563" y="4392613"/>
          <p14:tracePt t="21049" x="4043363" y="4392613"/>
          <p14:tracePt t="21057" x="4081463" y="4392613"/>
          <p14:tracePt t="21065" x="4105275" y="4392613"/>
          <p14:tracePt t="21073" x="4130675" y="4392613"/>
          <p14:tracePt t="21081" x="4143375" y="4392613"/>
          <p14:tracePt t="21089" x="4156075" y="4392613"/>
          <p14:tracePt t="21097" x="4181475" y="4392613"/>
          <p14:tracePt t="21121" x="4192588" y="4392613"/>
          <p14:tracePt t="21137" x="4217988" y="4379913"/>
          <p14:tracePt t="21145" x="4230688" y="4379913"/>
          <p14:tracePt t="21155" x="4243388" y="4367213"/>
          <p14:tracePt t="21161" x="4268788" y="4367213"/>
          <p14:tracePt t="21171" x="4305300" y="4367213"/>
          <p14:tracePt t="21177" x="4343400" y="4367213"/>
          <p14:tracePt t="21185" x="4368800" y="4354513"/>
          <p14:tracePt t="21193" x="4406900" y="4354513"/>
          <p14:tracePt t="21202" x="4430713" y="4341813"/>
          <p14:tracePt t="21209" x="4456113" y="4341813"/>
          <p14:tracePt t="21217" x="4481513" y="4341813"/>
          <p14:tracePt t="21225" x="4506913" y="4341813"/>
          <p14:tracePt t="21233" x="4530725" y="4330700"/>
          <p14:tracePt t="21241" x="4556125" y="4318000"/>
          <p14:tracePt t="21249" x="4568825" y="4318000"/>
          <p14:tracePt t="21257" x="4594225" y="4318000"/>
          <p14:tracePt t="21265" x="4606925" y="4318000"/>
          <p14:tracePt t="21273" x="4619625" y="4318000"/>
          <p14:tracePt t="21361" x="4630738" y="4318000"/>
          <p14:tracePt t="21370" x="4643438" y="4318000"/>
          <p14:tracePt t="21377" x="4656138" y="4318000"/>
          <p14:tracePt t="21385" x="4668838" y="4318000"/>
          <p14:tracePt t="21393" x="4681538" y="4318000"/>
          <p14:tracePt t="21401" x="4694238" y="4318000"/>
          <p14:tracePt t="21409" x="4706938" y="4305300"/>
          <p14:tracePt t="21417" x="4732338" y="4305300"/>
          <p14:tracePt t="21425" x="4756150" y="4305300"/>
          <p14:tracePt t="21433" x="4794250" y="4305300"/>
          <p14:tracePt t="21441" x="4832350" y="4305300"/>
          <p14:tracePt t="21449" x="4868863" y="4305300"/>
          <p14:tracePt t="21457" x="4906963" y="4305300"/>
          <p14:tracePt t="21465" x="4945063" y="4305300"/>
          <p14:tracePt t="21473" x="4981575" y="4305300"/>
          <p14:tracePt t="21481" x="5006975" y="4305300"/>
          <p14:tracePt t="21489" x="5032375" y="4305300"/>
          <p14:tracePt t="21497" x="5045075" y="4305300"/>
          <p14:tracePt t="21505" x="5057775" y="4305300"/>
          <p14:tracePt t="21513" x="5068888" y="4305300"/>
          <p14:tracePt t="21522" x="5081588" y="4305300"/>
          <p14:tracePt t="21529" x="5094288" y="4305300"/>
          <p14:tracePt t="21538" x="5119688" y="4292600"/>
          <p14:tracePt t="21545" x="5145088" y="4292600"/>
          <p14:tracePt t="21555" x="5170488" y="4292600"/>
          <p14:tracePt t="21561" x="5194300" y="4292600"/>
          <p14:tracePt t="21570" x="5219700" y="4292600"/>
          <p14:tracePt t="21577" x="5245100" y="4292600"/>
          <p14:tracePt t="21585" x="5270500" y="4292600"/>
          <p14:tracePt t="21593" x="5294313" y="4292600"/>
          <p14:tracePt t="21601" x="5307013" y="4292600"/>
          <p14:tracePt t="21609" x="5319713" y="4292600"/>
          <p14:tracePt t="21617" x="5332413" y="4292600"/>
          <p14:tracePt t="21625" x="5357813" y="4292600"/>
          <p14:tracePt t="21633" x="5370513" y="4292600"/>
          <p14:tracePt t="21641" x="5383213" y="4292600"/>
          <p14:tracePt t="21649" x="5407025" y="4292600"/>
          <p14:tracePt t="21657" x="5432425" y="4292600"/>
          <p14:tracePt t="21665" x="5457825" y="4292600"/>
          <p14:tracePt t="21673" x="5483225" y="4292600"/>
          <p14:tracePt t="21681" x="5507038" y="4292600"/>
          <p14:tracePt t="21689" x="5532438" y="4292600"/>
          <p14:tracePt t="21697" x="5570538" y="4305300"/>
          <p14:tracePt t="21705" x="5607050" y="4305300"/>
          <p14:tracePt t="21713" x="5657850" y="4318000"/>
          <p14:tracePt t="21721" x="5695950" y="4330700"/>
          <p14:tracePt t="21729" x="5732463" y="4330700"/>
          <p14:tracePt t="21738" x="5770563" y="4330700"/>
          <p14:tracePt t="21745" x="5808663" y="4330700"/>
          <p14:tracePt t="21755" x="5832475" y="4341813"/>
          <p14:tracePt t="21761" x="5857875" y="4354513"/>
          <p14:tracePt t="21771" x="5883275" y="4354513"/>
          <p14:tracePt t="21777" x="5908675" y="4367213"/>
          <p14:tracePt t="21787" x="5932488" y="4367213"/>
          <p14:tracePt t="21793" x="5945188" y="4367213"/>
          <p14:tracePt t="21801" x="5970588" y="4367213"/>
          <p14:tracePt t="21809" x="5983288" y="4367213"/>
          <p14:tracePt t="21817" x="6021388" y="4367213"/>
          <p14:tracePt t="21825" x="6034088" y="4367213"/>
          <p14:tracePt t="21833" x="6057900" y="4367213"/>
          <p14:tracePt t="21841" x="6070600" y="4379913"/>
          <p14:tracePt t="21849" x="6096000" y="4379913"/>
          <p14:tracePt t="21857" x="6134100" y="4379913"/>
          <p14:tracePt t="21865" x="6157913" y="4392613"/>
          <p14:tracePt t="21873" x="6183313" y="4405313"/>
          <p14:tracePt t="21881" x="6208713" y="4405313"/>
          <p14:tracePt t="21890" x="6246813" y="4405313"/>
          <p14:tracePt t="21897" x="6283325" y="4405313"/>
          <p14:tracePt t="21906" x="6308725" y="4405313"/>
          <p14:tracePt t="21913" x="6334125" y="4405313"/>
          <p14:tracePt t="21921" x="6359525" y="4405313"/>
          <p14:tracePt t="21929" x="6370638" y="4405313"/>
          <p14:tracePt t="21937" x="6383338" y="4405313"/>
          <p14:tracePt t="21954" x="6396038" y="4405313"/>
          <p14:tracePt t="21972" x="6408738" y="4405313"/>
          <p14:tracePt t="21977" x="6434138" y="4405313"/>
          <p14:tracePt t="21985" x="6446838" y="4405313"/>
          <p14:tracePt t="21993" x="6472238" y="4405313"/>
          <p14:tracePt t="22001" x="6496050" y="4405313"/>
          <p14:tracePt t="22009" x="6521450" y="4405313"/>
          <p14:tracePt t="22017" x="6559550" y="4405313"/>
          <p14:tracePt t="22025" x="6584950" y="4405313"/>
          <p14:tracePt t="22033" x="6608763" y="4405313"/>
          <p14:tracePt t="22041" x="6646863" y="4405313"/>
          <p14:tracePt t="22049" x="6684963" y="4405313"/>
          <p14:tracePt t="22057" x="6708775" y="4405313"/>
          <p14:tracePt t="22065" x="6734175" y="4392613"/>
          <p14:tracePt t="22073" x="6759575" y="4392613"/>
          <p14:tracePt t="22081" x="6797675" y="4379913"/>
          <p14:tracePt t="22089" x="6808788" y="4379913"/>
          <p14:tracePt t="22097" x="6821488" y="4379913"/>
          <p14:tracePt t="22105" x="6846888" y="4367213"/>
          <p14:tracePt t="22113" x="6872288" y="4354513"/>
          <p14:tracePt t="22121" x="6884988" y="4354513"/>
          <p14:tracePt t="22129" x="6897688" y="4354513"/>
          <p14:tracePt t="22137" x="6934200" y="4341813"/>
          <p14:tracePt t="22145" x="6946900" y="4341813"/>
          <p14:tracePt t="22154" x="6959600" y="4330700"/>
          <p14:tracePt t="22161" x="6985000" y="4318000"/>
          <p14:tracePt t="22171" x="6997700" y="4318000"/>
          <p14:tracePt t="22177" x="7010400" y="4318000"/>
          <p14:tracePt t="22185" x="7021513" y="4318000"/>
          <p14:tracePt t="22193" x="7034213" y="4305300"/>
          <p14:tracePt t="22202" x="7046913" y="4292600"/>
          <p14:tracePt t="22209" x="7072313" y="4292600"/>
          <p14:tracePt t="22217" x="7085013" y="4292600"/>
          <p14:tracePt t="22225" x="7110413" y="4279900"/>
          <p14:tracePt t="22233" x="7134225" y="4267200"/>
          <p14:tracePt t="22241" x="7146925" y="4267200"/>
          <p14:tracePt t="22249" x="7159625" y="4267200"/>
          <p14:tracePt t="22257" x="7185025" y="4267200"/>
          <p14:tracePt t="22265" x="7197725" y="4267200"/>
          <p14:tracePt t="22273" x="7210425" y="4267200"/>
          <p14:tracePt t="22281" x="7223125" y="4267200"/>
          <p14:tracePt t="22361" x="7235825" y="4267200"/>
          <p14:tracePt t="22402" x="7210425" y="4267200"/>
          <p14:tracePt t="22409" x="7172325" y="4279900"/>
          <p14:tracePt t="22417" x="7097713" y="4292600"/>
          <p14:tracePt t="22425" x="7021513" y="4305300"/>
          <p14:tracePt t="22433" x="6946900" y="4341813"/>
          <p14:tracePt t="22441" x="6897688" y="4392613"/>
          <p14:tracePt t="22449" x="6846888" y="4443413"/>
          <p14:tracePt t="22457" x="6808788" y="4479925"/>
          <p14:tracePt t="22465" x="6797675" y="4505325"/>
          <p14:tracePt t="22474" x="6784975" y="4505325"/>
          <p14:tracePt t="22482" x="6784975" y="4518025"/>
          <p14:tracePt t="22490" x="6772275" y="4518025"/>
          <p14:tracePt t="22505" x="6759575" y="4518025"/>
          <p14:tracePt t="22697" x="6784975" y="4518025"/>
          <p14:tracePt t="22705" x="6884988" y="4518025"/>
          <p14:tracePt t="22713" x="7021513" y="4518025"/>
          <p14:tracePt t="22721" x="7123113" y="4518025"/>
          <p14:tracePt t="22729" x="7159625" y="4518025"/>
          <p14:tracePt t="22738" x="7185025" y="4518025"/>
          <p14:tracePt t="22745" x="7197725" y="4518025"/>
          <p14:tracePt t="22754" x="7210425" y="4518025"/>
          <p14:tracePt t="22762" x="7246938" y="4505325"/>
          <p14:tracePt t="22771" x="7285038" y="4505325"/>
          <p14:tracePt t="22777" x="7310438" y="4505325"/>
          <p14:tracePt t="22785" x="7348538" y="4492625"/>
          <p14:tracePt t="22793" x="7385050" y="4492625"/>
          <p14:tracePt t="22801" x="7423150" y="4479925"/>
          <p14:tracePt t="22809" x="7459663" y="4467225"/>
          <p14:tracePt t="22817" x="7485063" y="4467225"/>
          <p14:tracePt t="22825" x="7510463" y="4443413"/>
          <p14:tracePt t="22833" x="7535863" y="4430713"/>
          <p14:tracePt t="22841" x="7548563" y="4430713"/>
          <p14:tracePt t="22849" x="7572375" y="4405313"/>
          <p14:tracePt t="22857" x="7585075" y="4392613"/>
          <p14:tracePt t="22865" x="7597775" y="4379913"/>
          <p14:tracePt t="22881" x="7610475" y="4367213"/>
          <p14:tracePt t="22904" x="7623175" y="4354513"/>
          <p14:tracePt t="22913" x="7635875" y="4341813"/>
          <p14:tracePt t="22921" x="7648575" y="4330700"/>
          <p14:tracePt t="22929" x="7661275" y="4330700"/>
          <p14:tracePt t="22938" x="7673975" y="4318000"/>
          <p14:tracePt t="22945" x="7685088" y="4305300"/>
          <p14:tracePt t="22954" x="7710488" y="4305300"/>
          <p14:tracePt t="22961" x="7723188" y="4292600"/>
          <p14:tracePt t="22971" x="7735888" y="4279900"/>
          <p14:tracePt t="22977" x="7761288" y="4279900"/>
          <p14:tracePt t="22985" x="7761288" y="4267200"/>
          <p14:tracePt t="22993" x="7773988" y="4267200"/>
          <p14:tracePt t="23001" x="7785100" y="4267200"/>
          <p14:tracePt t="23017" x="7797800" y="4267200"/>
          <p14:tracePt t="23025" x="7810500" y="4267200"/>
          <p14:tracePt t="23033" x="7823200" y="4267200"/>
          <p14:tracePt t="23041" x="7848600" y="4267200"/>
          <p14:tracePt t="23049" x="7874000" y="4267200"/>
          <p14:tracePt t="23057" x="7910513" y="4267200"/>
          <p14:tracePt t="23065" x="7948613" y="4267200"/>
          <p14:tracePt t="23073" x="7986713" y="4267200"/>
          <p14:tracePt t="23081" x="8023225" y="4267200"/>
          <p14:tracePt t="23089" x="8061325" y="4267200"/>
          <p14:tracePt t="23097" x="8099425" y="4267200"/>
          <p14:tracePt t="23105" x="8135938" y="4254500"/>
          <p14:tracePt t="23113" x="8174038" y="4254500"/>
          <p14:tracePt t="23121" x="8235950" y="4241800"/>
          <p14:tracePt t="23129" x="8286750" y="4241800"/>
          <p14:tracePt t="23138" x="8324850" y="4230688"/>
          <p14:tracePt t="23145" x="8361363" y="4230688"/>
          <p14:tracePt t="23155" x="8386763" y="4217988"/>
          <p14:tracePt t="23161" x="8412163" y="4217988"/>
          <p14:tracePt t="23193" x="8435975" y="4217988"/>
          <p14:tracePt t="23209" x="8448675" y="4205288"/>
          <p14:tracePt t="23225" x="8461375" y="4205288"/>
          <p14:tracePt t="23233" x="8486775" y="4205288"/>
          <p14:tracePt t="23241" x="8512175" y="4192588"/>
          <p14:tracePt t="23249" x="8524875" y="4192588"/>
          <p14:tracePt t="23257" x="8548688" y="4179888"/>
          <p14:tracePt t="23265" x="8561388" y="4179888"/>
          <p14:tracePt t="23281" x="8574088" y="4179888"/>
          <p14:tracePt t="23289" x="8586788" y="4179888"/>
          <p14:tracePt t="23306" x="8599488" y="4179888"/>
          <p14:tracePt t="23321" x="8612188" y="4179888"/>
          <p14:tracePt t="23329" x="8637588" y="4179888"/>
          <p14:tracePt t="23337" x="8661400" y="4179888"/>
          <p14:tracePt t="23345" x="8686800" y="4179888"/>
          <p14:tracePt t="23354" x="8724900" y="4179888"/>
          <p14:tracePt t="23361" x="8774113" y="4179888"/>
          <p14:tracePt t="23371" x="8824913" y="4167188"/>
          <p14:tracePt t="23377" x="8874125" y="4167188"/>
          <p14:tracePt t="23385" x="8937625" y="4154488"/>
          <p14:tracePt t="23393" x="8975725" y="4141788"/>
          <p14:tracePt t="23402" x="8999538" y="4141788"/>
          <p14:tracePt t="23409" x="9012238" y="4141788"/>
          <p14:tracePt t="23417" x="9024938" y="4141788"/>
          <p14:tracePt t="23433" x="9037638" y="4141788"/>
          <p14:tracePt t="23441" x="9050338" y="4141788"/>
          <p14:tracePt t="23457" x="9063038" y="4141788"/>
          <p14:tracePt t="23465" x="9088438" y="4141788"/>
          <p14:tracePt t="23473" x="9099550" y="4141788"/>
          <p14:tracePt t="23481" x="9124950" y="4129088"/>
          <p14:tracePt t="23489" x="9150350" y="4129088"/>
          <p14:tracePt t="23497" x="9175750" y="4117975"/>
          <p14:tracePt t="23505" x="9212263" y="4117975"/>
          <p14:tracePt t="23513" x="9250363" y="4117975"/>
          <p14:tracePt t="23522" x="9275763" y="4117975"/>
          <p14:tracePt t="23529" x="9301163" y="4117975"/>
          <p14:tracePt t="23537" x="9312275" y="4117975"/>
          <p14:tracePt t="23545" x="9324975" y="4117975"/>
          <p14:tracePt t="23555" x="9337675" y="4117975"/>
          <p14:tracePt t="23561" x="9350375" y="4117975"/>
          <p14:tracePt t="23571" x="9363075" y="4117975"/>
          <p14:tracePt t="23577" x="9388475" y="4117975"/>
          <p14:tracePt t="23585" x="9413875" y="4117975"/>
          <p14:tracePt t="23593" x="9437688" y="4117975"/>
          <p14:tracePt t="23602" x="9463088" y="4117975"/>
          <p14:tracePt t="23609" x="9488488" y="4117975"/>
          <p14:tracePt t="23617" x="9513888" y="4117975"/>
          <p14:tracePt t="23625" x="9550400" y="4117975"/>
          <p14:tracePt t="23633" x="9575800" y="4117975"/>
          <p14:tracePt t="23641" x="9601200" y="4117975"/>
          <p14:tracePt t="23649" x="9626600" y="4117975"/>
          <p14:tracePt t="23657" x="9663113" y="4117975"/>
          <p14:tracePt t="23665" x="9713913" y="4117975"/>
          <p14:tracePt t="23673" x="9763125" y="4129088"/>
          <p14:tracePt t="23681" x="9826625" y="4141788"/>
          <p14:tracePt t="23689" x="9875838" y="4154488"/>
          <p14:tracePt t="23697" x="9939338" y="4179888"/>
          <p14:tracePt t="23705" x="9988550" y="4192588"/>
          <p14:tracePt t="23713" x="10052050" y="4217988"/>
          <p14:tracePt t="23721" x="10088563" y="4230688"/>
          <p14:tracePt t="23729" x="10126663" y="4230688"/>
          <p14:tracePt t="23737" x="10152063" y="4241800"/>
          <p14:tracePt t="23745" x="10177463" y="4241800"/>
          <p14:tracePt t="23754" x="10188575" y="4241800"/>
          <p14:tracePt t="23761" x="10213975" y="4241800"/>
          <p14:tracePt t="23771" x="10226675" y="4241800"/>
          <p14:tracePt t="23777" x="10239375" y="4241800"/>
          <p14:tracePt t="23785" x="10252075" y="4241800"/>
          <p14:tracePt t="23833" x="10264775" y="4241800"/>
          <p14:tracePt t="23841" x="10277475" y="4241800"/>
          <p14:tracePt t="23849" x="10288588" y="4241800"/>
          <p14:tracePt t="23857" x="10301288" y="4241800"/>
          <p14:tracePt t="23865" x="10326688" y="4241800"/>
          <p14:tracePt t="23873" x="10352088" y="4241800"/>
          <p14:tracePt t="23882" x="10390188" y="4241800"/>
          <p14:tracePt t="23903" x="10452100" y="4241800"/>
          <p14:tracePt t="23906" x="10490200" y="4254500"/>
          <p14:tracePt t="23913" x="10514013" y="4254500"/>
          <p14:tracePt t="23921" x="10539413" y="4267200"/>
          <p14:tracePt t="23929" x="10564813" y="4267200"/>
          <p14:tracePt t="23937" x="10590213" y="4279900"/>
          <p14:tracePt t="23945" x="10626725" y="4279900"/>
          <p14:tracePt t="23954" x="10639425" y="4279900"/>
          <p14:tracePt t="23961" x="10652125" y="4279900"/>
          <p14:tracePt t="23971" x="10664825" y="4279900"/>
          <p14:tracePt t="23985" x="10677525" y="4279900"/>
          <p14:tracePt t="24009" x="10690225" y="4279900"/>
          <p14:tracePt t="24025" x="10715625" y="4279900"/>
          <p14:tracePt t="24033" x="10726738" y="4279900"/>
          <p14:tracePt t="24041" x="10739438" y="4279900"/>
          <p14:tracePt t="24049" x="10764838" y="4279900"/>
          <p14:tracePt t="24057" x="10802938" y="4279900"/>
          <p14:tracePt t="24065" x="10828338" y="4279900"/>
          <p14:tracePt t="24073" x="10839450" y="4279900"/>
          <p14:tracePt t="24082" x="10852150" y="4279900"/>
          <p14:tracePt t="24089" x="10877550" y="4279900"/>
          <p14:tracePt t="24097" x="10890250" y="4279900"/>
          <p14:tracePt t="24145" x="10902950" y="4279900"/>
          <p14:tracePt t="24161" x="10915650" y="4279900"/>
          <p14:tracePt t="24170" x="10928350" y="4279900"/>
          <p14:tracePt t="24185" x="10939463" y="4279900"/>
          <p14:tracePt t="24193" x="10952163" y="4279900"/>
          <p14:tracePt t="24201" x="10964863" y="4279900"/>
          <p14:tracePt t="24209" x="10977563" y="4279900"/>
          <p14:tracePt t="24217" x="10990263" y="4279900"/>
          <p14:tracePt t="24225" x="11002963" y="4279900"/>
          <p14:tracePt t="24233" x="11015663" y="4279900"/>
          <p14:tracePt t="24241" x="11028363" y="4279900"/>
          <p14:tracePt t="24249" x="11041063" y="4279900"/>
          <p14:tracePt t="24257" x="11064875" y="4279900"/>
          <p14:tracePt t="24329" x="11077575" y="4279900"/>
          <p14:tracePt t="24345" x="11090275" y="4279900"/>
          <p14:tracePt t="24353" x="11090275" y="4267200"/>
          <p14:tracePt t="24361" x="11102975" y="4267200"/>
          <p14:tracePt t="24409" x="11115675" y="4267200"/>
          <p14:tracePt t="24433" x="11128375" y="4267200"/>
          <p14:tracePt t="24441" x="11141075" y="4267200"/>
          <p14:tracePt t="24449" x="11153775" y="4254500"/>
          <p14:tracePt t="24457" x="11164888" y="4254500"/>
          <p14:tracePt t="24473" x="11177588" y="4254500"/>
          <p14:tracePt t="24793" x="11164888" y="4254500"/>
          <p14:tracePt t="24801" x="11141075" y="4254500"/>
          <p14:tracePt t="24809" x="11115675" y="4267200"/>
          <p14:tracePt t="24817" x="11077575" y="4279900"/>
          <p14:tracePt t="24825" x="11002963" y="4292600"/>
          <p14:tracePt t="24833" x="10915650" y="4318000"/>
          <p14:tracePt t="24841" x="10790238" y="4354513"/>
          <p14:tracePt t="24849" x="10639425" y="4418013"/>
          <p14:tracePt t="24857" x="10452100" y="4454525"/>
          <p14:tracePt t="24865" x="10252075" y="4505325"/>
          <p14:tracePt t="24874" x="9988550" y="4554538"/>
          <p14:tracePt t="24882" x="9726613" y="4592638"/>
          <p14:tracePt t="24889" x="9475788" y="4605338"/>
          <p14:tracePt t="24897" x="9199563" y="4605338"/>
          <p14:tracePt t="24905" x="8963025" y="4605338"/>
          <p14:tracePt t="24913" x="8763000" y="4605338"/>
          <p14:tracePt t="24921" x="8574088" y="4605338"/>
          <p14:tracePt t="24929" x="8374063" y="4605338"/>
          <p14:tracePt t="24937" x="8199438" y="4605338"/>
          <p14:tracePt t="24945" x="7986713" y="4605338"/>
          <p14:tracePt t="24954" x="7723188" y="4605338"/>
          <p14:tracePt t="24961" x="7472363" y="4605338"/>
          <p14:tracePt t="24971" x="7197725" y="4605338"/>
          <p14:tracePt t="24977" x="6921500" y="4618038"/>
          <p14:tracePt t="24985" x="6646863" y="4618038"/>
          <p14:tracePt t="24993" x="6370638" y="4643438"/>
          <p14:tracePt t="25002" x="6083300" y="4656138"/>
          <p14:tracePt t="25009" x="5770563" y="4679950"/>
          <p14:tracePt t="25017" x="5507038" y="4730750"/>
          <p14:tracePt t="25025" x="5270500" y="4779963"/>
          <p14:tracePt t="25033" x="5068888" y="4843463"/>
          <p14:tracePt t="25041" x="4856163" y="4905375"/>
          <p14:tracePt t="25049" x="4681538" y="4968875"/>
          <p14:tracePt t="25057" x="4518025" y="5018088"/>
          <p14:tracePt t="25065" x="4356100" y="5081588"/>
          <p14:tracePt t="25074" x="4192588" y="5130800"/>
          <p14:tracePt t="25082" x="4056063" y="5181600"/>
          <p14:tracePt t="25090" x="3917950" y="5218113"/>
          <p14:tracePt t="25097" x="3767138" y="5243513"/>
          <p14:tracePt t="25105" x="3617913" y="5256213"/>
          <p14:tracePt t="25113" x="3467100" y="5268913"/>
          <p14:tracePt t="25121" x="3317875" y="5281613"/>
          <p14:tracePt t="25129" x="3116263" y="5281613"/>
          <p14:tracePt t="25138" x="2954338" y="5281613"/>
          <p14:tracePt t="25145" x="2790825" y="5281613"/>
          <p14:tracePt t="25154" x="2616200" y="5281613"/>
          <p14:tracePt t="25161" x="2478088" y="5281613"/>
          <p14:tracePt t="25170" x="2328863" y="5281613"/>
          <p14:tracePt t="25177" x="2178050" y="5281613"/>
          <p14:tracePt t="25185" x="2003425" y="5281613"/>
          <p14:tracePt t="25193" x="1865313" y="5281613"/>
          <p14:tracePt t="25201" x="1727200" y="5281613"/>
          <p14:tracePt t="25209" x="1614488" y="5281613"/>
          <p14:tracePt t="25217" x="1514475" y="5281613"/>
          <p14:tracePt t="25225" x="1427163" y="5281613"/>
          <p14:tracePt t="25233" x="1352550" y="5281613"/>
          <p14:tracePt t="25241" x="1289050" y="5281613"/>
          <p14:tracePt t="25249" x="1252538" y="5281613"/>
          <p14:tracePt t="25257" x="1227138" y="5281613"/>
          <p14:tracePt t="25265" x="1201738" y="5281613"/>
          <p14:tracePt t="25273" x="1189038" y="5281613"/>
          <p14:tracePt t="25282" x="1163638" y="5281613"/>
          <p14:tracePt t="25289" x="1139825" y="5281613"/>
          <p14:tracePt t="25297" x="1101725" y="5281613"/>
          <p14:tracePt t="25305" x="1050925" y="5281613"/>
          <p14:tracePt t="25313" x="976313" y="5281613"/>
          <p14:tracePt t="25321" x="901700" y="5281613"/>
          <p14:tracePt t="25329" x="788988" y="5268913"/>
          <p14:tracePt t="25338" x="712788" y="5256213"/>
          <p14:tracePt t="25345" x="625475" y="5230813"/>
          <p14:tracePt t="25354" x="538163" y="5205413"/>
          <p14:tracePt t="25361" x="438150" y="5181600"/>
          <p14:tracePt t="25370" x="376238" y="5156200"/>
          <p14:tracePt t="25377" x="300038" y="5130800"/>
          <p14:tracePt t="25385" x="212725" y="5105400"/>
          <p14:tracePt t="25393" x="138113" y="5081588"/>
          <p14:tracePt t="25401" x="87313" y="5056188"/>
          <p14:tracePt t="25409" x="25400" y="5030788"/>
          <p14:tracePt t="25601" x="38100" y="4905375"/>
          <p14:tracePt t="25609" x="61913" y="4892675"/>
          <p14:tracePt t="25617" x="87313" y="4879975"/>
          <p14:tracePt t="25625" x="125413" y="4879975"/>
          <p14:tracePt t="25633" x="163513" y="4868863"/>
          <p14:tracePt t="25641" x="225425" y="4856163"/>
          <p14:tracePt t="25649" x="274638" y="4843463"/>
          <p14:tracePt t="25657" x="350838" y="4830763"/>
          <p14:tracePt t="25665" x="412750" y="4830763"/>
          <p14:tracePt t="25673" x="463550" y="4830763"/>
          <p14:tracePt t="25681" x="488950" y="4830763"/>
          <p14:tracePt t="25690" x="500063" y="4830763"/>
          <p14:tracePt t="25737" x="525463" y="4830763"/>
          <p14:tracePt t="25777" x="538163" y="4818063"/>
          <p14:tracePt t="25793" x="550863" y="4818063"/>
          <p14:tracePt t="25801" x="563563" y="4818063"/>
          <p14:tracePt t="25809" x="588963" y="4818063"/>
          <p14:tracePt t="25817" x="600075" y="4818063"/>
          <p14:tracePt t="25825" x="625475" y="4818063"/>
          <p14:tracePt t="25833" x="638175" y="4818063"/>
          <p14:tracePt t="25841" x="663575" y="4818063"/>
          <p14:tracePt t="25849" x="676275" y="4818063"/>
          <p14:tracePt t="25865" x="688975" y="4818063"/>
          <p14:tracePt t="25874" x="701675" y="4818063"/>
          <p14:tracePt t="25889" x="712788" y="4818063"/>
          <p14:tracePt t="25897" x="738188" y="4818063"/>
          <p14:tracePt t="25906" x="750888" y="4818063"/>
          <p14:tracePt t="25913" x="776288" y="4818063"/>
          <p14:tracePt t="25922" x="788988" y="4818063"/>
          <p14:tracePt t="25929" x="814388" y="4818063"/>
          <p14:tracePt t="25937" x="825500" y="4818063"/>
          <p14:tracePt t="25985" x="838200" y="4818063"/>
          <p14:tracePt t="26002" x="850900" y="4818063"/>
          <p14:tracePt t="26017" x="863600" y="4818063"/>
          <p14:tracePt t="26033" x="889000" y="4818063"/>
          <p14:tracePt t="26049" x="901700" y="4818063"/>
          <p14:tracePt t="26097" x="914400" y="4818063"/>
          <p14:tracePt t="26113" x="925513" y="4818063"/>
          <p14:tracePt t="26121" x="938213" y="4818063"/>
          <p14:tracePt t="26129" x="963613" y="4830763"/>
          <p14:tracePt t="26137" x="1001713" y="4830763"/>
          <p14:tracePt t="26145" x="1027113" y="4843463"/>
          <p14:tracePt t="26154" x="1050925" y="4843463"/>
          <p14:tracePt t="26161" x="1076325" y="4843463"/>
          <p14:tracePt t="26171" x="1101725" y="4856163"/>
          <p14:tracePt t="26177" x="1127125" y="4856163"/>
          <p14:tracePt t="26185" x="1139825" y="4856163"/>
          <p14:tracePt t="26193" x="1150938" y="4856163"/>
          <p14:tracePt t="26202" x="1163638" y="4856163"/>
          <p14:tracePt t="26273" x="1176338" y="4856163"/>
          <p14:tracePt t="26289" x="1189038" y="4856163"/>
          <p14:tracePt t="26297" x="1201738" y="4856163"/>
          <p14:tracePt t="26305" x="1227138" y="4868863"/>
          <p14:tracePt t="26321" x="1239838" y="4868863"/>
          <p14:tracePt t="26337" x="1252538" y="4868863"/>
          <p14:tracePt t="26353" x="1263650" y="4868863"/>
          <p14:tracePt t="26361" x="1276350" y="4868863"/>
          <p14:tracePt t="26371" x="1289050" y="4868863"/>
          <p14:tracePt t="26377" x="1314450" y="4868863"/>
          <p14:tracePt t="26385" x="1339850" y="4879975"/>
          <p14:tracePt t="26393" x="1363663" y="4879975"/>
          <p14:tracePt t="26402" x="1389063" y="4879975"/>
          <p14:tracePt t="26409" x="1401763" y="4879975"/>
          <p14:tracePt t="26417" x="1439863" y="4879975"/>
          <p14:tracePt t="26425" x="1452563" y="4879975"/>
          <p14:tracePt t="26433" x="1465263" y="4879975"/>
          <p14:tracePt t="26441" x="1476375" y="4879975"/>
          <p14:tracePt t="26449" x="1501775" y="4879975"/>
          <p14:tracePt t="26457" x="1514475" y="4879975"/>
          <p14:tracePt t="26465" x="1539875" y="4879975"/>
          <p14:tracePt t="26473" x="1565275" y="4892675"/>
          <p14:tracePt t="26482" x="1589088" y="4892675"/>
          <p14:tracePt t="26489" x="1627188" y="4892675"/>
          <p14:tracePt t="26497" x="1652588" y="4892675"/>
          <p14:tracePt t="26506" x="1677988" y="4892675"/>
          <p14:tracePt t="26513" x="1714500" y="4905375"/>
          <p14:tracePt t="26521" x="1739900" y="4905375"/>
          <p14:tracePt t="26529" x="1765300" y="4905375"/>
          <p14:tracePt t="26538" x="1790700" y="4905375"/>
          <p14:tracePt t="26545" x="1827213" y="4905375"/>
          <p14:tracePt t="26554" x="1839913" y="4905375"/>
          <p14:tracePt t="26561" x="1852613" y="4905375"/>
          <p14:tracePt t="26571" x="1865313" y="4905375"/>
          <p14:tracePt t="26577" x="1903413" y="4905375"/>
          <p14:tracePt t="26585" x="1927225" y="4905375"/>
          <p14:tracePt t="26593" x="1952625" y="4905375"/>
          <p14:tracePt t="26601" x="1978025" y="4905375"/>
          <p14:tracePt t="26609" x="2003425" y="4905375"/>
          <p14:tracePt t="26617" x="2027238" y="4905375"/>
          <p14:tracePt t="26625" x="2052638" y="4905375"/>
          <p14:tracePt t="26633" x="2090738" y="4905375"/>
          <p14:tracePt t="26641" x="2116138" y="4905375"/>
          <p14:tracePt t="26649" x="2139950" y="4892675"/>
          <p14:tracePt t="26657" x="2165350" y="4892675"/>
          <p14:tracePt t="26665" x="2190750" y="4879975"/>
          <p14:tracePt t="26673" x="2228850" y="4879975"/>
          <p14:tracePt t="26682" x="2252663" y="4868863"/>
          <p14:tracePt t="26690" x="2278063" y="4868863"/>
          <p14:tracePt t="26697" x="2303463" y="4856163"/>
          <p14:tracePt t="26705" x="2316163" y="4843463"/>
          <p14:tracePt t="26713" x="2352675" y="4843463"/>
          <p14:tracePt t="26721" x="2378075" y="4830763"/>
          <p14:tracePt t="26730" x="2403475" y="4818063"/>
          <p14:tracePt t="26738" x="2416175" y="4818063"/>
          <p14:tracePt t="26745" x="2441575" y="4818063"/>
          <p14:tracePt t="26754" x="2452688" y="4805363"/>
          <p14:tracePt t="26761" x="2478088" y="4792663"/>
          <p14:tracePt t="26771" x="2503488" y="4779963"/>
          <p14:tracePt t="26777" x="2541588" y="4779963"/>
          <p14:tracePt t="26785" x="2565400" y="4768850"/>
          <p14:tracePt t="26793" x="2603500" y="4756150"/>
          <p14:tracePt t="26802" x="2628900" y="4743450"/>
          <p14:tracePt t="26810" x="2667000" y="4743450"/>
          <p14:tracePt t="26817" x="2703513" y="4730750"/>
          <p14:tracePt t="26825" x="2728913" y="4718050"/>
          <p14:tracePt t="26833" x="2767013" y="4705350"/>
          <p14:tracePt t="26841" x="2803525" y="4705350"/>
          <p14:tracePt t="26849" x="2828925" y="4692650"/>
          <p14:tracePt t="26857" x="2854325" y="4679950"/>
          <p14:tracePt t="26865" x="2879725" y="4667250"/>
          <p14:tracePt t="26874" x="2903538" y="4667250"/>
          <p14:tracePt t="26887" x="2916238" y="4667250"/>
          <p14:tracePt t="26889" x="2928938" y="4667250"/>
          <p14:tracePt t="26897" x="2954338" y="4667250"/>
          <p14:tracePt t="26906" x="2979738" y="4667250"/>
          <p14:tracePt t="26913" x="3003550" y="4667250"/>
          <p14:tracePt t="26921" x="3028950" y="4667250"/>
          <p14:tracePt t="26929" x="3054350" y="4667250"/>
          <p14:tracePt t="26937" x="3079750" y="4667250"/>
          <p14:tracePt t="26945" x="3116263" y="4667250"/>
          <p14:tracePt t="26954" x="3154363" y="4667250"/>
          <p14:tracePt t="26961" x="3192463" y="4667250"/>
          <p14:tracePt t="26971" x="3228975" y="4667250"/>
          <p14:tracePt t="26977" x="3279775" y="4667250"/>
          <p14:tracePt t="26985" x="3367088" y="4692650"/>
          <p14:tracePt t="26993" x="3441700" y="4705350"/>
          <p14:tracePt t="27001" x="3492500" y="4730750"/>
          <p14:tracePt t="27009" x="3554413" y="4743450"/>
          <p14:tracePt t="27017" x="3605213" y="4756150"/>
          <p14:tracePt t="27025" x="3643313" y="4768850"/>
          <p14:tracePt t="27033" x="3667125" y="4768850"/>
          <p14:tracePt t="27041" x="3692525" y="4779963"/>
          <p14:tracePt t="27049" x="3717925" y="4779963"/>
          <p14:tracePt t="27057" x="3743325" y="4779963"/>
          <p14:tracePt t="27065" x="3767138" y="4779963"/>
          <p14:tracePt t="27074" x="3779838" y="4779963"/>
          <p14:tracePt t="27081" x="3805238" y="4779963"/>
          <p14:tracePt t="27090" x="3843338" y="4779963"/>
          <p14:tracePt t="27097" x="3867150" y="4779963"/>
          <p14:tracePt t="27105" x="3892550" y="4779963"/>
          <p14:tracePt t="27113" x="3905250" y="4779963"/>
          <p14:tracePt t="27121" x="3930650" y="4779963"/>
          <p14:tracePt t="27129" x="3956050" y="4779963"/>
          <p14:tracePt t="27138" x="3992563" y="4779963"/>
          <p14:tracePt t="27145" x="4017963" y="4779963"/>
          <p14:tracePt t="27155" x="4043363" y="4779963"/>
          <p14:tracePt t="27161" x="4056063" y="4779963"/>
          <p14:tracePt t="27171" x="4068763" y="4779963"/>
          <p14:tracePt t="27177" x="4092575" y="4779963"/>
          <p14:tracePt t="27193" x="4117975" y="4768850"/>
          <p14:tracePt t="27201" x="4130675" y="4768850"/>
          <p14:tracePt t="27209" x="4143375" y="4768850"/>
          <p14:tracePt t="27217" x="4156075" y="4768850"/>
          <p14:tracePt t="27225" x="4181475" y="4756150"/>
          <p14:tracePt t="27233" x="4192588" y="4756150"/>
          <p14:tracePt t="27241" x="4205288" y="4756150"/>
          <p14:tracePt t="27249" x="4230688" y="4756150"/>
          <p14:tracePt t="27257" x="4256088" y="4756150"/>
          <p14:tracePt t="27265" x="4281488" y="4756150"/>
          <p14:tracePt t="27273" x="4294188" y="4743450"/>
          <p14:tracePt t="27281" x="4318000" y="4743450"/>
          <p14:tracePt t="27289" x="4330700" y="4743450"/>
          <p14:tracePt t="27305" x="4343400" y="4743450"/>
          <p14:tracePt t="27313" x="4356100" y="4730750"/>
          <p14:tracePt t="27321" x="4368800" y="4730750"/>
          <p14:tracePt t="27329" x="4381500" y="4730750"/>
          <p14:tracePt t="27338" x="4394200" y="4730750"/>
          <p14:tracePt t="27345" x="4418013" y="4730750"/>
          <p14:tracePt t="27355" x="4443413" y="4730750"/>
          <p14:tracePt t="27361" x="4468813" y="4730750"/>
          <p14:tracePt t="27371" x="4494213" y="4730750"/>
          <p14:tracePt t="27377" x="4518025" y="4718050"/>
          <p14:tracePt t="27385" x="4543425" y="4718050"/>
          <p14:tracePt t="27393" x="4581525" y="4718050"/>
          <p14:tracePt t="27402" x="4606925" y="4705350"/>
          <p14:tracePt t="27409" x="4630738" y="4705350"/>
          <p14:tracePt t="27417" x="4643438" y="4692650"/>
          <p14:tracePt t="27425" x="4668838" y="4692650"/>
          <p14:tracePt t="27433" x="4681538" y="4692650"/>
          <p14:tracePt t="27457" x="4694238" y="4679950"/>
          <p14:tracePt t="27474" x="4706938" y="4679950"/>
          <p14:tracePt t="27489" x="4719638" y="4679950"/>
          <p14:tracePt t="27505" x="4743450" y="4679950"/>
          <p14:tracePt t="27513" x="4756150" y="4679950"/>
          <p14:tracePt t="27521" x="4768850" y="4679950"/>
          <p14:tracePt t="27529" x="4794250" y="4679950"/>
          <p14:tracePt t="27538" x="4819650" y="4679950"/>
          <p14:tracePt t="27545" x="4856163" y="4679950"/>
          <p14:tracePt t="27554" x="4881563" y="4679950"/>
          <p14:tracePt t="27561" x="4906963" y="4679950"/>
          <p14:tracePt t="27570" x="4919663" y="4679950"/>
          <p14:tracePt t="27577" x="4932363" y="4679950"/>
          <p14:tracePt t="27593" x="4945063" y="4679950"/>
          <p14:tracePt t="27609" x="4968875" y="4679950"/>
          <p14:tracePt t="27617" x="4981575" y="4679950"/>
          <p14:tracePt t="27625" x="4994275" y="4679950"/>
          <p14:tracePt t="27633" x="5006975" y="4679950"/>
          <p14:tracePt t="27641" x="5032375" y="4679950"/>
          <p14:tracePt t="27649" x="5068888" y="4679950"/>
          <p14:tracePt t="27657" x="5081588" y="4679950"/>
          <p14:tracePt t="27665" x="5106988" y="4679950"/>
          <p14:tracePt t="27673" x="5132388" y="4679950"/>
          <p14:tracePt t="27682" x="5157788" y="4679950"/>
          <p14:tracePt t="27697" x="5170488" y="4679950"/>
          <p14:tracePt t="27713" x="5181600" y="4679950"/>
          <p14:tracePt t="27721" x="5181600" y="4692650"/>
          <p14:tracePt t="27729" x="5194300" y="4692650"/>
          <p14:tracePt t="27737" x="5207000" y="4692650"/>
          <p14:tracePt t="27745" x="5232400" y="4705350"/>
          <p14:tracePt t="27754" x="5245100" y="4718050"/>
          <p14:tracePt t="27761" x="5270500" y="4718050"/>
          <p14:tracePt t="27771" x="5294313" y="4730750"/>
          <p14:tracePt t="27777" x="5357813" y="4756150"/>
          <p14:tracePt t="27785" x="5407025" y="4779963"/>
          <p14:tracePt t="27793" x="5445125" y="4779963"/>
          <p14:tracePt t="27801" x="5507038" y="4805363"/>
          <p14:tracePt t="27809" x="5557838" y="4830763"/>
          <p14:tracePt t="27817" x="5619750" y="4856163"/>
          <p14:tracePt t="27825" x="5657850" y="4868863"/>
          <p14:tracePt t="27833" x="5683250" y="4879975"/>
          <p14:tracePt t="27841" x="5708650" y="4892675"/>
          <p14:tracePt t="27889" x="5719763" y="4892675"/>
          <p14:tracePt t="27905" x="5732463" y="4892675"/>
          <p14:tracePt t="27913" x="5745163" y="4892675"/>
          <p14:tracePt t="27921" x="5770563" y="4892675"/>
          <p14:tracePt t="27929" x="5783263" y="4892675"/>
          <p14:tracePt t="27938" x="5821363" y="4892675"/>
          <p14:tracePt t="27945" x="5845175" y="4905375"/>
          <p14:tracePt t="27954" x="5870575" y="4905375"/>
          <p14:tracePt t="27962" x="5908675" y="4918075"/>
          <p14:tracePt t="27971" x="5932488" y="4930775"/>
          <p14:tracePt t="27977" x="5970588" y="4943475"/>
          <p14:tracePt t="27985" x="6008688" y="4943475"/>
          <p14:tracePt t="27993" x="6045200" y="4956175"/>
          <p14:tracePt t="28002" x="6083300" y="4956175"/>
          <p14:tracePt t="28009" x="6108700" y="4956175"/>
          <p14:tracePt t="28017" x="6134100" y="4956175"/>
          <p14:tracePt t="28025" x="6146800" y="4956175"/>
          <p14:tracePt t="28033" x="6157913" y="4956175"/>
          <p14:tracePt t="28082" x="6170613" y="4956175"/>
          <p14:tracePt t="28097" x="6196013" y="4956175"/>
          <p14:tracePt t="28106" x="6221413" y="4956175"/>
          <p14:tracePt t="28113" x="6246813" y="4956175"/>
          <p14:tracePt t="28121" x="6270625" y="4956175"/>
          <p14:tracePt t="28129" x="6296025" y="4956175"/>
          <p14:tracePt t="28137" x="6321425" y="4956175"/>
          <p14:tracePt t="28145" x="6346825" y="4956175"/>
          <p14:tracePt t="28154" x="6383338" y="4956175"/>
          <p14:tracePt t="28162" x="6408738" y="4956175"/>
          <p14:tracePt t="28171" x="6434138" y="4956175"/>
          <p14:tracePt t="28177" x="6446838" y="4956175"/>
          <p14:tracePt t="28185" x="6459538" y="4956175"/>
          <p14:tracePt t="28225" x="6472238" y="4956175"/>
          <p14:tracePt t="28233" x="6483350" y="4956175"/>
          <p14:tracePt t="28241" x="6496050" y="4956175"/>
          <p14:tracePt t="28249" x="6534150" y="4956175"/>
          <p14:tracePt t="28257" x="6559550" y="4956175"/>
          <p14:tracePt t="28265" x="6584950" y="4956175"/>
          <p14:tracePt t="28273" x="6608763" y="4956175"/>
          <p14:tracePt t="28281" x="6621463" y="4956175"/>
          <p14:tracePt t="28289" x="6634163" y="4956175"/>
          <p14:tracePt t="28297" x="6672263" y="4956175"/>
          <p14:tracePt t="28306" x="6696075" y="4956175"/>
          <p14:tracePt t="28313" x="6721475" y="4956175"/>
          <p14:tracePt t="28322" x="6759575" y="4956175"/>
          <p14:tracePt t="28329" x="6797675" y="4956175"/>
          <p14:tracePt t="28338" x="6846888" y="4956175"/>
          <p14:tracePt t="28345" x="6897688" y="4956175"/>
          <p14:tracePt t="28355" x="6946900" y="4956175"/>
          <p14:tracePt t="28361" x="6985000" y="4956175"/>
          <p14:tracePt t="28371" x="7010400" y="4956175"/>
          <p14:tracePt t="28377" x="7034213" y="4956175"/>
          <p14:tracePt t="28385" x="7059613" y="4956175"/>
          <p14:tracePt t="28393" x="7072313" y="4956175"/>
          <p14:tracePt t="28402" x="7085013" y="4956175"/>
          <p14:tracePt t="28409" x="7097713" y="4956175"/>
          <p14:tracePt t="28417" x="7134225" y="4956175"/>
          <p14:tracePt t="28425" x="7172325" y="4956175"/>
          <p14:tracePt t="28433" x="7223125" y="4956175"/>
          <p14:tracePt t="28441" x="7285038" y="4956175"/>
          <p14:tracePt t="28449" x="7359650" y="4956175"/>
          <p14:tracePt t="28457" x="7423150" y="4956175"/>
          <p14:tracePt t="28465" x="7472363" y="4956175"/>
          <p14:tracePt t="28473" x="7510463" y="4956175"/>
          <p14:tracePt t="28481" x="7535863" y="4956175"/>
          <p14:tracePt t="28489" x="7561263" y="4956175"/>
          <p14:tracePt t="28497" x="7572375" y="4956175"/>
          <p14:tracePt t="28569" x="7572375" y="4943475"/>
          <p14:tracePt t="28577" x="7585075" y="4943475"/>
          <p14:tracePt t="28585" x="7597775" y="4943475"/>
          <p14:tracePt t="28593" x="7610475" y="4930775"/>
          <p14:tracePt t="28609" x="7635875" y="4930775"/>
          <p14:tracePt t="28617" x="7648575" y="4930775"/>
          <p14:tracePt t="28625" x="7661275" y="4930775"/>
          <p14:tracePt t="28633" x="7673975" y="4930775"/>
          <p14:tracePt t="28777" x="7661275" y="4930775"/>
          <p14:tracePt t="28785" x="7648575" y="4930775"/>
          <p14:tracePt t="28793" x="7635875" y="4930775"/>
          <p14:tracePt t="29105" x="7648575" y="4918075"/>
          <p14:tracePt t="29114" x="7661275" y="4918075"/>
          <p14:tracePt t="29121" x="7673975" y="4905375"/>
          <p14:tracePt t="29129" x="7697788" y="4905375"/>
          <p14:tracePt t="29137" x="7735888" y="4892675"/>
          <p14:tracePt t="29145" x="7785100" y="4879975"/>
          <p14:tracePt t="29155" x="7848600" y="4868863"/>
          <p14:tracePt t="29161" x="7897813" y="4868863"/>
          <p14:tracePt t="29170" x="7935913" y="4868863"/>
          <p14:tracePt t="29177" x="7974013" y="4868863"/>
          <p14:tracePt t="29185" x="8010525" y="4868863"/>
          <p14:tracePt t="29193" x="8035925" y="4868863"/>
          <p14:tracePt t="29201" x="8048625" y="4868863"/>
          <p14:tracePt t="29209" x="8061325" y="4868863"/>
          <p14:tracePt t="29217" x="8086725" y="4868863"/>
          <p14:tracePt t="29225" x="8099425" y="4868863"/>
          <p14:tracePt t="29233" x="8110538" y="4868863"/>
          <p14:tracePt t="29241" x="8123238" y="4868863"/>
          <p14:tracePt t="29249" x="8135938" y="4856163"/>
          <p14:tracePt t="29258" x="8148638" y="4856163"/>
          <p14:tracePt t="29265" x="8174038" y="4843463"/>
          <p14:tracePt t="29273" x="8199438" y="4843463"/>
          <p14:tracePt t="29281" x="8223250" y="4843463"/>
          <p14:tracePt t="29289" x="8248650" y="4843463"/>
          <p14:tracePt t="29297" x="8274050" y="4843463"/>
          <p14:tracePt t="29306" x="8312150" y="4843463"/>
          <p14:tracePt t="29313" x="8348663" y="4843463"/>
          <p14:tracePt t="29321" x="8386763" y="4830763"/>
          <p14:tracePt t="29329" x="8424863" y="4830763"/>
          <p14:tracePt t="29338" x="8448675" y="4818063"/>
          <p14:tracePt t="29345" x="8474075" y="4818063"/>
          <p14:tracePt t="29355" x="8499475" y="4805363"/>
          <p14:tracePt t="29361" x="8512175" y="4805363"/>
          <p14:tracePt t="29370" x="8524875" y="4805363"/>
          <p14:tracePt t="29377" x="8537575" y="4805363"/>
          <p14:tracePt t="29385" x="8548688" y="4805363"/>
          <p14:tracePt t="29393" x="8561388" y="4805363"/>
          <p14:tracePt t="29401" x="8574088" y="4805363"/>
          <p14:tracePt t="29409" x="8612188" y="4805363"/>
          <p14:tracePt t="29417" x="8650288" y="4805363"/>
          <p14:tracePt t="29425" x="8686800" y="4792663"/>
          <p14:tracePt t="29433" x="8737600" y="4792663"/>
          <p14:tracePt t="29441" x="8786813" y="4779963"/>
          <p14:tracePt t="29449" x="8824913" y="4779963"/>
          <p14:tracePt t="29457" x="8863013" y="4779963"/>
          <p14:tracePt t="29465" x="8899525" y="4779963"/>
          <p14:tracePt t="29473" x="8937625" y="4779963"/>
          <p14:tracePt t="29481" x="8963025" y="4779963"/>
          <p14:tracePt t="29489" x="8986838" y="4779963"/>
          <p14:tracePt t="29497" x="9012238" y="4779963"/>
          <p14:tracePt t="29506" x="9050338" y="4779963"/>
          <p14:tracePt t="29513" x="9075738" y="4779963"/>
          <p14:tracePt t="29521" x="9099550" y="4779963"/>
          <p14:tracePt t="29529" x="9124950" y="4779963"/>
          <p14:tracePt t="29538" x="9163050" y="4779963"/>
          <p14:tracePt t="29545" x="9212263" y="4779963"/>
          <p14:tracePt t="29554" x="9263063" y="4779963"/>
          <p14:tracePt t="29562" x="9363075" y="4779963"/>
          <p14:tracePt t="29571" x="9450388" y="4779963"/>
          <p14:tracePt t="29577" x="9513888" y="4779963"/>
          <p14:tracePt t="29585" x="9588500" y="4779963"/>
          <p14:tracePt t="29593" x="9637713" y="4779963"/>
          <p14:tracePt t="29602" x="9688513" y="4779963"/>
          <p14:tracePt t="29609" x="9726613" y="4779963"/>
          <p14:tracePt t="29617" x="9739313" y="4779963"/>
          <p14:tracePt t="29649" x="9763125" y="4779963"/>
          <p14:tracePt t="29665" x="9775825" y="4779963"/>
          <p14:tracePt t="29681" x="9801225" y="4779963"/>
          <p14:tracePt t="29689" x="9813925" y="4779963"/>
          <p14:tracePt t="29697" x="9826625" y="4779963"/>
          <p14:tracePt t="29705" x="9863138" y="4768850"/>
          <p14:tracePt t="29713" x="9888538" y="4756150"/>
          <p14:tracePt t="29721" x="9913938" y="4756150"/>
          <p14:tracePt t="29729" x="9952038" y="4743450"/>
          <p14:tracePt t="29738" x="9988550" y="4730750"/>
          <p14:tracePt t="29745" x="10013950" y="4718050"/>
          <p14:tracePt t="29754" x="10039350" y="4718050"/>
          <p14:tracePt t="29761" x="10064750" y="4718050"/>
          <p14:tracePt t="29771" x="10075863" y="4705350"/>
          <p14:tracePt t="29777" x="10088563" y="4692650"/>
          <p14:tracePt t="29793" x="10101263" y="4692650"/>
          <p14:tracePt t="29809" x="10113963" y="4692650"/>
          <p14:tracePt t="29817" x="10126663" y="4679950"/>
          <p14:tracePt t="29833" x="10139363" y="4679950"/>
          <p14:tracePt t="29850" x="10152063" y="4679950"/>
          <p14:tracePt t="29857" x="10177463" y="4679950"/>
          <p14:tracePt t="29865" x="10201275" y="4679950"/>
          <p14:tracePt t="29873" x="10226675" y="4679950"/>
          <p14:tracePt t="29881" x="10252075" y="4679950"/>
          <p14:tracePt t="29889" x="10264775" y="4679950"/>
          <p14:tracePt t="29897" x="10301288" y="4679950"/>
          <p14:tracePt t="29905" x="10313988" y="4679950"/>
          <p14:tracePt t="29921" x="10326688" y="4679950"/>
          <p14:tracePt t="29945" x="10339388" y="4679950"/>
          <p14:tracePt t="29961" x="10352088" y="4679950"/>
          <p14:tracePt t="29977" x="10364788" y="4679950"/>
          <p14:tracePt t="29985" x="10390188" y="4679950"/>
          <p14:tracePt t="29993" x="10414000" y="4679950"/>
          <p14:tracePt t="30002" x="10426700" y="4679950"/>
          <p14:tracePt t="30009" x="10439400" y="4679950"/>
          <p14:tracePt t="30025" x="10452100" y="4679950"/>
          <p14:tracePt t="30049" x="10464800" y="4679950"/>
          <p14:tracePt t="30065" x="10477500" y="4679950"/>
          <p14:tracePt t="30081" x="10490200" y="4679950"/>
          <p14:tracePt t="30177" x="10502900" y="4679950"/>
          <p14:tracePt t="30202" x="10490200" y="4679950"/>
          <p14:tracePt t="30209" x="10452100" y="4692650"/>
          <p14:tracePt t="30217" x="10390188" y="4692650"/>
          <p14:tracePt t="30225" x="10252075" y="4692650"/>
          <p14:tracePt t="30233" x="10064750" y="4679950"/>
          <p14:tracePt t="30241" x="9688513" y="4567238"/>
          <p14:tracePt t="30249" x="9150350" y="4430713"/>
          <p14:tracePt t="30257" x="8374063" y="4205288"/>
          <p14:tracePt t="30265" x="7597775" y="3992563"/>
          <p14:tracePt t="30273" x="6821488" y="3792538"/>
          <p14:tracePt t="30281" x="6045200" y="3579813"/>
          <p14:tracePt t="30290" x="5307013" y="3403600"/>
          <p14:tracePt t="30297" x="4630738" y="3228975"/>
          <p14:tracePt t="30305" x="4030663" y="3078163"/>
          <p14:tracePt t="30314" x="3379788" y="2903538"/>
          <p14:tracePt t="30321" x="2916238" y="2778125"/>
          <p14:tracePt t="30329" x="2465388" y="2640013"/>
          <p14:tracePt t="30338" x="2065338" y="2552700"/>
          <p14:tracePt t="30345" x="1701800" y="2478088"/>
          <p14:tracePt t="30354" x="1376363" y="2414588"/>
          <p14:tracePt t="30362" x="1038225" y="2352675"/>
          <p14:tracePt t="30372" x="712788" y="2303463"/>
          <p14:tracePt t="30377" x="463550" y="2265363"/>
          <p14:tracePt t="30385" x="263525" y="2214563"/>
          <p14:tracePt t="30393" x="100013" y="2178050"/>
        </p14:tracePtLst>
      </p14:laserTrace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28311FEA-BB6D-4923-BF65-0B4C2E722EBE}"/>
              </a:ext>
            </a:extLst>
          </p:cNvPr>
          <p:cNvSpPr/>
          <p:nvPr/>
        </p:nvSpPr>
        <p:spPr>
          <a:xfrm>
            <a:off x="292230" y="263952"/>
            <a:ext cx="11604396" cy="6268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a:extLst>
              <a:ext uri="{FF2B5EF4-FFF2-40B4-BE49-F238E27FC236}">
                <a16:creationId xmlns:a16="http://schemas.microsoft.com/office/drawing/2014/main" id="{E8B6523A-14DB-44BD-8170-9EB877F75B1B}"/>
              </a:ext>
            </a:extLst>
          </p:cNvPr>
          <p:cNvSpPr txBox="1"/>
          <p:nvPr/>
        </p:nvSpPr>
        <p:spPr>
          <a:xfrm>
            <a:off x="777245" y="942884"/>
            <a:ext cx="5317183" cy="523220"/>
          </a:xfrm>
          <a:prstGeom prst="rect">
            <a:avLst/>
          </a:prstGeom>
          <a:noFill/>
        </p:spPr>
        <p:txBody>
          <a:bodyPr wrap="square" rtlCol="0">
            <a:spAutoFit/>
          </a:bodyPr>
          <a:lstStyle/>
          <a:p>
            <a:r>
              <a:rPr lang="ja-JP" altLang="en-US" sz="2800" b="1" u="sng" dirty="0">
                <a:latin typeface="Meiryo UI" panose="020B0604030504040204" pitchFamily="50" charset="-128"/>
                <a:ea typeface="Meiryo UI" panose="020B0604030504040204" pitchFamily="50" charset="-128"/>
              </a:rPr>
              <a:t>考えられる問題点とその対策</a:t>
            </a:r>
            <a:endParaRPr kumimoji="1" lang="ja-JP" altLang="en-US" sz="2800" b="1" u="sng"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D5DDF216-0791-4DC4-AABA-448D69805176}"/>
              </a:ext>
            </a:extLst>
          </p:cNvPr>
          <p:cNvSpPr txBox="1"/>
          <p:nvPr/>
        </p:nvSpPr>
        <p:spPr>
          <a:xfrm>
            <a:off x="1186752" y="1099368"/>
            <a:ext cx="11899769" cy="6432017"/>
          </a:xfrm>
          <a:prstGeom prst="rect">
            <a:avLst/>
          </a:prstGeom>
          <a:noFill/>
        </p:spPr>
        <p:txBody>
          <a:bodyPr wrap="square" rtlCol="0">
            <a:spAutoFit/>
          </a:bodyPr>
          <a:lstStyle/>
          <a:p>
            <a:pPr>
              <a:lnSpc>
                <a:spcPct val="150000"/>
              </a:lnSpc>
            </a:pPr>
            <a:endParaRPr kumimoji="1" lang="en-US" altLang="ja-JP" sz="2400" dirty="0">
              <a:latin typeface="Meiryo UI" panose="020B0604030504040204" pitchFamily="50" charset="-128"/>
              <a:ea typeface="Meiryo UI" panose="020B0604030504040204" pitchFamily="50" charset="-128"/>
            </a:endParaRPr>
          </a:p>
          <a:p>
            <a:pPr>
              <a:lnSpc>
                <a:spcPct val="150000"/>
              </a:lnSpc>
            </a:pPr>
            <a:r>
              <a:rPr lang="ja-JP" altLang="en-US" sz="2000" b="1"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大学生が集まってサークル活動や飲食店で会食することで、コロナ感染拡大のリスクも。。。</a:t>
            </a:r>
            <a:endParaRPr lang="en-US" altLang="ja-JP" dirty="0">
              <a:latin typeface="Meiryo UI" panose="020B0604030504040204" pitchFamily="50" charset="-128"/>
              <a:ea typeface="Meiryo UI" panose="020B0604030504040204" pitchFamily="50" charset="-128"/>
            </a:endParaRPr>
          </a:p>
          <a:p>
            <a:pPr>
              <a:lnSpc>
                <a:spcPct val="150000"/>
              </a:lnSpc>
            </a:pPr>
            <a:r>
              <a:rPr lang="ja-JP" altLang="en-US" dirty="0">
                <a:latin typeface="Meiryo UI" panose="020B0604030504040204" pitchFamily="50" charset="-128"/>
                <a:ea typeface="Meiryo UI" panose="020B0604030504040204" pitchFamily="50" charset="-128"/>
              </a:rPr>
              <a:t>　⇒　コロナが終息するまでは学生サークルの飲食店での宴会などは自粛するように要請する。</a:t>
            </a:r>
            <a:endParaRPr lang="en-US" altLang="ja-JP" dirty="0">
              <a:latin typeface="Meiryo UI" panose="020B0604030504040204" pitchFamily="50" charset="-128"/>
              <a:ea typeface="Meiryo UI" panose="020B0604030504040204" pitchFamily="50" charset="-128"/>
            </a:endParaRPr>
          </a:p>
          <a:p>
            <a:pPr>
              <a:lnSpc>
                <a:spcPct val="150000"/>
              </a:lnSpc>
            </a:pPr>
            <a:r>
              <a:rPr lang="ja-JP" altLang="en-US" dirty="0">
                <a:latin typeface="Meiryo UI" panose="020B0604030504040204" pitchFamily="50" charset="-128"/>
                <a:ea typeface="Meiryo UI" panose="020B0604030504040204" pitchFamily="50" charset="-128"/>
              </a:rPr>
              <a:t>　　また、アプリに以下の工夫を設ける。</a:t>
            </a:r>
            <a:endParaRPr lang="en-US" altLang="ja-JP" dirty="0">
              <a:latin typeface="Meiryo UI" panose="020B0604030504040204" pitchFamily="50" charset="-128"/>
              <a:ea typeface="Meiryo UI" panose="020B0604030504040204" pitchFamily="50" charset="-128"/>
            </a:endParaRPr>
          </a:p>
          <a:p>
            <a:pPr>
              <a:lnSpc>
                <a:spcPct val="150000"/>
              </a:lnSpc>
            </a:pPr>
            <a:r>
              <a:rPr lang="ja-JP" altLang="en-US" dirty="0">
                <a:latin typeface="Meiryo UI" panose="020B0604030504040204" pitchFamily="50" charset="-128"/>
                <a:ea typeface="Meiryo UI" panose="020B0604030504040204" pitchFamily="50" charset="-128"/>
              </a:rPr>
              <a:t>　　　大学生が身分証を登録する際にワクチン接種が済んでいるかチェックする項目を設ける。</a:t>
            </a:r>
            <a:endParaRPr lang="en-US" altLang="ja-JP" dirty="0">
              <a:latin typeface="Meiryo UI" panose="020B0604030504040204" pitchFamily="50" charset="-128"/>
              <a:ea typeface="Meiryo UI" panose="020B0604030504040204" pitchFamily="50" charset="-128"/>
            </a:endParaRPr>
          </a:p>
          <a:p>
            <a:pPr>
              <a:lnSpc>
                <a:spcPct val="150000"/>
              </a:lnSpc>
            </a:pPr>
            <a:r>
              <a:rPr lang="ja-JP" altLang="en-US" dirty="0">
                <a:latin typeface="Meiryo UI" panose="020B0604030504040204" pitchFamily="50" charset="-128"/>
                <a:ea typeface="Meiryo UI" panose="020B0604030504040204" pitchFamily="50" charset="-128"/>
              </a:rPr>
              <a:t>　　　飲食店がクーポンを発行する際に「彩の国</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新しい生活様式</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安心宣言飲食店」の認定をうけて</a:t>
            </a:r>
            <a:endParaRPr lang="en-US" altLang="ja-JP" dirty="0">
              <a:latin typeface="Meiryo UI" panose="020B0604030504040204" pitchFamily="50" charset="-128"/>
              <a:ea typeface="Meiryo UI" panose="020B0604030504040204" pitchFamily="50" charset="-128"/>
            </a:endParaRPr>
          </a:p>
          <a:p>
            <a:pPr>
              <a:lnSpc>
                <a:spcPct val="150000"/>
              </a:lnSpc>
            </a:pPr>
            <a:r>
              <a:rPr lang="ja-JP" altLang="en-US" dirty="0">
                <a:latin typeface="Meiryo UI" panose="020B0604030504040204" pitchFamily="50" charset="-128"/>
                <a:ea typeface="Meiryo UI" panose="020B0604030504040204" pitchFamily="50" charset="-128"/>
              </a:rPr>
              <a:t>　　　いることをチェックする項目を設ける。</a:t>
            </a:r>
            <a:endParaRPr lang="en-US" altLang="ja-JP" dirty="0">
              <a:latin typeface="Meiryo UI" panose="020B0604030504040204" pitchFamily="50" charset="-128"/>
              <a:ea typeface="Meiryo UI" panose="020B0604030504040204" pitchFamily="50" charset="-128"/>
            </a:endParaRPr>
          </a:p>
          <a:p>
            <a:pPr>
              <a:lnSpc>
                <a:spcPct val="150000"/>
              </a:lnSpc>
            </a:pPr>
            <a:endParaRPr lang="en-US" altLang="ja-JP" dirty="0">
              <a:latin typeface="Meiryo UI" panose="020B0604030504040204" pitchFamily="50" charset="-128"/>
              <a:ea typeface="Meiryo UI" panose="020B0604030504040204" pitchFamily="50" charset="-128"/>
            </a:endParaRPr>
          </a:p>
          <a:p>
            <a:pPr>
              <a:lnSpc>
                <a:spcPct val="150000"/>
              </a:lnSpc>
            </a:pPr>
            <a:r>
              <a:rPr lang="ja-JP" altLang="en-US" dirty="0">
                <a:latin typeface="Meiryo UI" panose="020B0604030504040204" pitchFamily="50" charset="-128"/>
                <a:ea typeface="Meiryo UI" panose="020B0604030504040204" pitchFamily="50" charset="-128"/>
              </a:rPr>
              <a:t>■身分証や学生サークルの偽装の可能性も。。。</a:t>
            </a:r>
            <a:endParaRPr lang="en-US" altLang="ja-JP" dirty="0">
              <a:latin typeface="Meiryo UI" panose="020B0604030504040204" pitchFamily="50" charset="-128"/>
              <a:ea typeface="Meiryo UI" panose="020B0604030504040204" pitchFamily="50" charset="-128"/>
            </a:endParaRPr>
          </a:p>
          <a:p>
            <a:pPr>
              <a:lnSpc>
                <a:spcPct val="150000"/>
              </a:lnSpc>
            </a:pPr>
            <a:r>
              <a:rPr lang="ja-JP" altLang="en-US" dirty="0">
                <a:latin typeface="Meiryo UI" panose="020B0604030504040204" pitchFamily="50" charset="-128"/>
                <a:ea typeface="Meiryo UI" panose="020B0604030504040204" pitchFamily="50" charset="-128"/>
              </a:rPr>
              <a:t>　⇒　提出された写真が汚れているなどして判読しにくいものは不許可とする。</a:t>
            </a:r>
            <a:endParaRPr lang="en-US" altLang="ja-JP" dirty="0">
              <a:latin typeface="Meiryo UI" panose="020B0604030504040204" pitchFamily="50" charset="-128"/>
              <a:ea typeface="Meiryo UI" panose="020B0604030504040204" pitchFamily="50" charset="-128"/>
            </a:endParaRPr>
          </a:p>
          <a:p>
            <a:pPr>
              <a:lnSpc>
                <a:spcPct val="150000"/>
              </a:lnSpc>
            </a:pPr>
            <a:r>
              <a:rPr lang="ja-JP" altLang="en-US" dirty="0">
                <a:latin typeface="Meiryo UI" panose="020B0604030504040204" pitchFamily="50" charset="-128"/>
                <a:ea typeface="Meiryo UI" panose="020B0604030504040204" pitchFamily="50" charset="-128"/>
              </a:rPr>
              <a:t>　　　また、提出された写真が</a:t>
            </a:r>
            <a:r>
              <a:rPr lang="en-US" altLang="ja-JP" dirty="0">
                <a:latin typeface="Meiryo UI" panose="020B0604030504040204" pitchFamily="50" charset="-128"/>
                <a:ea typeface="Meiryo UI" panose="020B0604030504040204" pitchFamily="50" charset="-128"/>
              </a:rPr>
              <a:t>20</a:t>
            </a:r>
            <a:r>
              <a:rPr lang="ja-JP" altLang="en-US" dirty="0">
                <a:latin typeface="Meiryo UI" panose="020B0604030504040204" pitchFamily="50" charset="-128"/>
                <a:ea typeface="Meiryo UI" panose="020B0604030504040204" pitchFamily="50" charset="-128"/>
              </a:rPr>
              <a:t>代前半に見えない場合は学籍番号も入力してもらう。</a:t>
            </a:r>
            <a:endParaRPr lang="en-US" altLang="ja-JP" dirty="0">
              <a:latin typeface="Meiryo UI" panose="020B0604030504040204" pitchFamily="50" charset="-128"/>
              <a:ea typeface="Meiryo UI" panose="020B0604030504040204" pitchFamily="50" charset="-128"/>
            </a:endParaRPr>
          </a:p>
          <a:p>
            <a:pPr>
              <a:lnSpc>
                <a:spcPct val="150000"/>
              </a:lnSpc>
            </a:pPr>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pPr>
              <a:lnSpc>
                <a:spcPct val="150000"/>
              </a:lnSpc>
            </a:pPr>
            <a:endParaRPr lang="en-US" altLang="ja-JP" sz="2400" b="1" u="sng" dirty="0">
              <a:latin typeface="Meiryo UI" panose="020B0604030504040204" pitchFamily="50" charset="-128"/>
              <a:ea typeface="Meiryo UI" panose="020B0604030504040204" pitchFamily="50" charset="-128"/>
            </a:endParaRPr>
          </a:p>
          <a:p>
            <a:pPr>
              <a:lnSpc>
                <a:spcPct val="150000"/>
              </a:lnSpc>
            </a:pPr>
            <a:r>
              <a:rPr lang="ja-JP" altLang="en-US" sz="2400" b="1" u="sng" dirty="0">
                <a:latin typeface="Meiryo UI" panose="020B0604030504040204" pitchFamily="50" charset="-128"/>
                <a:ea typeface="Meiryo UI" panose="020B0604030504040204" pitchFamily="50" charset="-128"/>
              </a:rPr>
              <a:t>　</a:t>
            </a:r>
            <a:r>
              <a:rPr lang="ja-JP" altLang="en-US" sz="2400" u="sng" dirty="0">
                <a:latin typeface="Meiryo UI" panose="020B0604030504040204" pitchFamily="50" charset="-128"/>
                <a:ea typeface="Meiryo UI" panose="020B0604030504040204" pitchFamily="50" charset="-128"/>
              </a:rPr>
              <a:t>　</a:t>
            </a:r>
            <a:endParaRPr kumimoji="1" lang="en-US" altLang="ja-JP" sz="2400" u="sng" dirty="0">
              <a:latin typeface="Meiryo UI" panose="020B0604030504040204" pitchFamily="50" charset="-128"/>
              <a:ea typeface="Meiryo UI" panose="020B0604030504040204" pitchFamily="50" charset="-128"/>
            </a:endParaRPr>
          </a:p>
        </p:txBody>
      </p:sp>
      <p:pic>
        <p:nvPicPr>
          <p:cNvPr id="6" name="グラフィックス 5" descr="チェック マーク">
            <a:extLst>
              <a:ext uri="{FF2B5EF4-FFF2-40B4-BE49-F238E27FC236}">
                <a16:creationId xmlns:a16="http://schemas.microsoft.com/office/drawing/2014/main" id="{0DECB979-589F-4123-8A7B-BCC10B471B7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6752" y="3071021"/>
            <a:ext cx="298174" cy="298174"/>
          </a:xfrm>
          <a:prstGeom prst="rect">
            <a:avLst/>
          </a:prstGeom>
        </p:spPr>
      </p:pic>
      <p:pic>
        <p:nvPicPr>
          <p:cNvPr id="9" name="グラフィックス 8" descr="チェック マーク">
            <a:extLst>
              <a:ext uri="{FF2B5EF4-FFF2-40B4-BE49-F238E27FC236}">
                <a16:creationId xmlns:a16="http://schemas.microsoft.com/office/drawing/2014/main" id="{182A0B9F-A839-496E-9176-26C3EE1DDD0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6752" y="3447437"/>
            <a:ext cx="298174" cy="298174"/>
          </a:xfrm>
          <a:prstGeom prst="rect">
            <a:avLst/>
          </a:prstGeom>
        </p:spPr>
      </p:pic>
      <p:pic>
        <p:nvPicPr>
          <p:cNvPr id="12" name="オーディオ 11">
            <a:hlinkClick r:id="" action="ppaction://media"/>
            <a:extLst>
              <a:ext uri="{FF2B5EF4-FFF2-40B4-BE49-F238E27FC236}">
                <a16:creationId xmlns:a16="http://schemas.microsoft.com/office/drawing/2014/main" id="{0738C441-C6BC-42A7-A10E-844633C4EF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259358158"/>
      </p:ext>
    </p:extLst>
  </p:cSld>
  <p:clrMapOvr>
    <a:masterClrMapping/>
  </p:clrMapOvr>
  <mc:AlternateContent xmlns:mc="http://schemas.openxmlformats.org/markup-compatibility/2006" xmlns:p14="http://schemas.microsoft.com/office/powerpoint/2010/main">
    <mc:Choice Requires="p14">
      <p:transition spd="slow" p14:dur="2000" advTm="6069"/>
    </mc:Choice>
    <mc:Fallback xmlns="">
      <p:transition spd="slow" advTm="60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extLst>
    <p:ext uri="{3A86A75C-4F4B-4683-9AE1-C65F6400EC91}">
      <p14:laserTraceLst xmlns:p14="http://schemas.microsoft.com/office/powerpoint/2010/main">
        <p14:tracePtLst>
          <p14:tracePt t="442" x="1114425" y="1476375"/>
          <p14:tracePt t="458" x="1101725" y="1476375"/>
          <p14:tracePt t="474" x="1089025" y="1476375"/>
          <p14:tracePt t="482" x="1076325" y="1476375"/>
          <p14:tracePt t="490" x="1063625" y="1476375"/>
          <p14:tracePt t="498" x="1038225" y="1476375"/>
          <p14:tracePt t="506" x="1001713" y="1489075"/>
          <p14:tracePt t="514" x="976313" y="1501775"/>
          <p14:tracePt t="522" x="925513" y="1501775"/>
          <p14:tracePt t="530" x="876300" y="1501775"/>
          <p14:tracePt t="538" x="825500" y="1501775"/>
          <p14:tracePt t="546" x="788988" y="1501775"/>
          <p14:tracePt t="554" x="750888" y="1501775"/>
          <p14:tracePt t="562" x="725488" y="1501775"/>
          <p14:tracePt t="572" x="701675" y="1501775"/>
          <p14:tracePt t="810" x="688975" y="1501775"/>
          <p14:tracePt t="818" x="676275" y="1514475"/>
          <p14:tracePt t="834" x="663575" y="1514475"/>
          <p14:tracePt t="841" x="663575" y="1527175"/>
          <p14:tracePt t="850" x="650875" y="1527175"/>
          <p14:tracePt t="1018" x="638175" y="1527175"/>
          <p14:tracePt t="1050" x="638175" y="1514475"/>
          <p14:tracePt t="1066" x="638175" y="1501775"/>
          <p14:tracePt t="1082" x="638175" y="1489075"/>
          <p14:tracePt t="1090" x="638175" y="1476375"/>
          <p14:tracePt t="1098" x="650875" y="1463675"/>
          <p14:tracePt t="1106" x="663575" y="1439863"/>
          <p14:tracePt t="1114" x="688975" y="1439863"/>
          <p14:tracePt t="1122" x="701675" y="1414463"/>
          <p14:tracePt t="1130" x="712788" y="1401763"/>
          <p14:tracePt t="1138" x="725488" y="1401763"/>
          <p14:tracePt t="1146" x="738188" y="1389063"/>
          <p14:tracePt t="1290" x="750888" y="1389063"/>
          <p14:tracePt t="1306" x="776288" y="1389063"/>
          <p14:tracePt t="1314" x="788988" y="1389063"/>
          <p14:tracePt t="1322" x="814388" y="1401763"/>
          <p14:tracePt t="1330" x="863600" y="1414463"/>
          <p14:tracePt t="1338" x="925513" y="1414463"/>
          <p14:tracePt t="1346" x="989013" y="1439863"/>
          <p14:tracePt t="1354" x="1076325" y="1463675"/>
          <p14:tracePt t="1361" x="1163638" y="1489075"/>
          <p14:tracePt t="1371" x="1252538" y="1514475"/>
          <p14:tracePt t="1378" x="1339850" y="1527175"/>
          <p14:tracePt t="1386" x="1427163" y="1552575"/>
          <p14:tracePt t="1393" x="1514475" y="1563688"/>
          <p14:tracePt t="1402" x="1614488" y="1589088"/>
          <p14:tracePt t="1410" x="1701800" y="1601788"/>
          <p14:tracePt t="1418" x="1778000" y="1614488"/>
          <p14:tracePt t="1426" x="1827213" y="1627188"/>
          <p14:tracePt t="1434" x="1878013" y="1627188"/>
          <p14:tracePt t="1442" x="1914525" y="1627188"/>
          <p14:tracePt t="1450" x="1952625" y="1627188"/>
          <p14:tracePt t="1458" x="1990725" y="1627188"/>
          <p14:tracePt t="1466" x="2027238" y="1627188"/>
          <p14:tracePt t="1473" x="2052638" y="1627188"/>
          <p14:tracePt t="1482" x="2065338" y="1627188"/>
          <p14:tracePt t="1490" x="2090738" y="1614488"/>
          <p14:tracePt t="1498" x="2116138" y="1601788"/>
          <p14:tracePt t="1506" x="2152650" y="1601788"/>
          <p14:tracePt t="1514" x="2178050" y="1601788"/>
          <p14:tracePt t="1522" x="2216150" y="1589088"/>
          <p14:tracePt t="1530" x="2239963" y="1589088"/>
          <p14:tracePt t="1538" x="2278063" y="1576388"/>
          <p14:tracePt t="1546" x="2316163" y="1576388"/>
          <p14:tracePt t="1554" x="2352675" y="1563688"/>
          <p14:tracePt t="1562" x="2390775" y="1563688"/>
          <p14:tracePt t="1571" x="2441575" y="1563688"/>
          <p14:tracePt t="1578" x="2490788" y="1563688"/>
          <p14:tracePt t="1586" x="2528888" y="1563688"/>
          <p14:tracePt t="1594" x="2578100" y="1563688"/>
          <p14:tracePt t="1601" x="2616200" y="1563688"/>
          <p14:tracePt t="1610" x="2654300" y="1563688"/>
          <p14:tracePt t="1618" x="2690813" y="1563688"/>
          <p14:tracePt t="1626" x="2728913" y="1563688"/>
          <p14:tracePt t="1634" x="2754313" y="1563688"/>
          <p14:tracePt t="1642" x="2778125" y="1563688"/>
          <p14:tracePt t="1650" x="2816225" y="1563688"/>
          <p14:tracePt t="1657" x="2841625" y="1563688"/>
          <p14:tracePt t="1666" x="2854325" y="1563688"/>
          <p14:tracePt t="1674" x="2867025" y="1563688"/>
          <p14:tracePt t="1682" x="2890838" y="1563688"/>
          <p14:tracePt t="1690" x="2928938" y="1563688"/>
          <p14:tracePt t="1698" x="2941638" y="1563688"/>
          <p14:tracePt t="1706" x="2954338" y="1563688"/>
          <p14:tracePt t="1714" x="2979738" y="1563688"/>
          <p14:tracePt t="1721" x="3003550" y="1563688"/>
          <p14:tracePt t="1730" x="3028950" y="1563688"/>
          <p14:tracePt t="1738" x="3054350" y="1563688"/>
          <p14:tracePt t="1746" x="3079750" y="1563688"/>
          <p14:tracePt t="1754" x="3092450" y="1576388"/>
          <p14:tracePt t="1762" x="3116263" y="1576388"/>
          <p14:tracePt t="1771" x="3154363" y="1576388"/>
          <p14:tracePt t="1778" x="3179763" y="1576388"/>
          <p14:tracePt t="1786" x="3205163" y="1576388"/>
          <p14:tracePt t="1793" x="3228975" y="1576388"/>
          <p14:tracePt t="1802" x="3254375" y="1576388"/>
          <p14:tracePt t="1810" x="3279775" y="1576388"/>
          <p14:tracePt t="1818" x="3305175" y="1576388"/>
          <p14:tracePt t="1826" x="3341688" y="1576388"/>
          <p14:tracePt t="1833" x="3367088" y="1576388"/>
          <p14:tracePt t="1842" x="3392488" y="1576388"/>
          <p14:tracePt t="1850" x="3405188" y="1576388"/>
          <p14:tracePt t="1858" x="3429000" y="1576388"/>
          <p14:tracePt t="1866" x="3454400" y="1576388"/>
          <p14:tracePt t="1873" x="3492500" y="1576388"/>
          <p14:tracePt t="1882" x="3517900" y="1576388"/>
          <p14:tracePt t="1889" x="3541713" y="1576388"/>
          <p14:tracePt t="1898" x="3567113" y="1589088"/>
          <p14:tracePt t="1906" x="3592513" y="1589088"/>
          <p14:tracePt t="1914" x="3617913" y="1589088"/>
          <p14:tracePt t="1922" x="3654425" y="1589088"/>
          <p14:tracePt t="1930" x="3679825" y="1589088"/>
          <p14:tracePt t="1938" x="3717925" y="1589088"/>
          <p14:tracePt t="1946" x="3743325" y="1589088"/>
          <p14:tracePt t="1954" x="3767138" y="1589088"/>
          <p14:tracePt t="1962" x="3792538" y="1589088"/>
          <p14:tracePt t="1971" x="3817938" y="1589088"/>
          <p14:tracePt t="1978" x="3830638" y="1589088"/>
          <p14:tracePt t="1986" x="3867150" y="1589088"/>
          <p14:tracePt t="1994" x="3892550" y="1589088"/>
          <p14:tracePt t="2002" x="3917950" y="1589088"/>
          <p14:tracePt t="2010" x="3956050" y="1589088"/>
          <p14:tracePt t="2018" x="3992563" y="1589088"/>
          <p14:tracePt t="2026" x="4030663" y="1589088"/>
          <p14:tracePt t="2034" x="4068763" y="1589088"/>
          <p14:tracePt t="2042" x="4105275" y="1589088"/>
          <p14:tracePt t="2050" x="4130675" y="1589088"/>
          <p14:tracePt t="2058" x="4156075" y="1589088"/>
          <p14:tracePt t="2066" x="4168775" y="1589088"/>
          <p14:tracePt t="2073" x="4192588" y="1589088"/>
          <p14:tracePt t="2090" x="4205288" y="1589088"/>
          <p14:tracePt t="2113" x="4217988" y="1589088"/>
          <p14:tracePt t="2121" x="4230688" y="1589088"/>
          <p14:tracePt t="2130" x="4243388" y="1589088"/>
          <p14:tracePt t="2138" x="4256088" y="1589088"/>
          <p14:tracePt t="2146" x="4268788" y="1589088"/>
          <p14:tracePt t="2154" x="4281488" y="1589088"/>
          <p14:tracePt t="2162" x="4294188" y="1589088"/>
          <p14:tracePt t="2173" x="4318000" y="1589088"/>
          <p14:tracePt t="2178" x="4343400" y="1576388"/>
          <p14:tracePt t="2186" x="4356100" y="1576388"/>
          <p14:tracePt t="2194" x="4368800" y="1576388"/>
          <p14:tracePt t="2202" x="4406900" y="1563688"/>
          <p14:tracePt t="2221" x="4418013" y="1563688"/>
          <p14:tracePt t="2226" x="4430713" y="1563688"/>
          <p14:tracePt t="2242" x="4443413" y="1563688"/>
          <p14:tracePt t="2250" x="4456113" y="1563688"/>
          <p14:tracePt t="2258" x="4468813" y="1563688"/>
          <p14:tracePt t="2266" x="4468813" y="1552575"/>
          <p14:tracePt t="2274" x="4481513" y="1552575"/>
          <p14:tracePt t="2282" x="4494213" y="1552575"/>
          <p14:tracePt t="2290" x="4518025" y="1552575"/>
          <p14:tracePt t="2298" x="4530725" y="1552575"/>
          <p14:tracePt t="2306" x="4530725" y="1539875"/>
          <p14:tracePt t="2314" x="4556125" y="1539875"/>
          <p14:tracePt t="2322" x="4568825" y="1539875"/>
          <p14:tracePt t="2338" x="4594225" y="1539875"/>
          <p14:tracePt t="2346" x="4606925" y="1539875"/>
          <p14:tracePt t="2354" x="4619625" y="1539875"/>
          <p14:tracePt t="2362" x="4630738" y="1539875"/>
          <p14:tracePt t="2372" x="4643438" y="1539875"/>
          <p14:tracePt t="2378" x="4656138" y="1539875"/>
          <p14:tracePt t="2393" x="4668838" y="1539875"/>
          <p14:tracePt t="2450" x="4681538" y="1539875"/>
          <p14:tracePt t="2466" x="4681538" y="1527175"/>
          <p14:tracePt t="2473" x="4694238" y="1527175"/>
          <p14:tracePt t="2482" x="4706938" y="1527175"/>
          <p14:tracePt t="2490" x="4719638" y="1527175"/>
          <p14:tracePt t="2498" x="4732338" y="1514475"/>
          <p14:tracePt t="2506" x="4756150" y="1514475"/>
          <p14:tracePt t="2514" x="4768850" y="1514475"/>
          <p14:tracePt t="2521" x="4806950" y="1514475"/>
          <p14:tracePt t="2530" x="4832350" y="1514475"/>
          <p14:tracePt t="2538" x="4843463" y="1514475"/>
          <p14:tracePt t="2546" x="4856163" y="1514475"/>
          <p14:tracePt t="2554" x="4881563" y="1514475"/>
          <p14:tracePt t="2572" x="4894263" y="1514475"/>
          <p14:tracePt t="2586" x="4906963" y="1514475"/>
          <p14:tracePt t="2626" x="4919663" y="1514475"/>
          <p14:tracePt t="2770" x="4906963" y="1514475"/>
          <p14:tracePt t="2778" x="4894263" y="1514475"/>
          <p14:tracePt t="2786" x="4868863" y="1514475"/>
          <p14:tracePt t="2794" x="4832350" y="1514475"/>
          <p14:tracePt t="2802" x="4768850" y="1527175"/>
          <p14:tracePt t="2810" x="4719638" y="1539875"/>
          <p14:tracePt t="2818" x="4643438" y="1552575"/>
          <p14:tracePt t="2826" x="4543425" y="1563688"/>
          <p14:tracePt t="2834" x="4443413" y="1576388"/>
          <p14:tracePt t="2842" x="4343400" y="1589088"/>
          <p14:tracePt t="2850" x="4243388" y="1589088"/>
          <p14:tracePt t="2858" x="4143375" y="1589088"/>
          <p14:tracePt t="2866" x="4043363" y="1589088"/>
          <p14:tracePt t="2874" x="3943350" y="1589088"/>
          <p14:tracePt t="2882" x="3830638" y="1589088"/>
          <p14:tracePt t="2890" x="3730625" y="1589088"/>
          <p14:tracePt t="2898" x="3617913" y="1601788"/>
          <p14:tracePt t="2906" x="3541713" y="1601788"/>
          <p14:tracePt t="2914" x="3454400" y="1601788"/>
          <p14:tracePt t="2922" x="3367088" y="1601788"/>
          <p14:tracePt t="2930" x="3305175" y="1601788"/>
          <p14:tracePt t="2938" x="3216275" y="1601788"/>
          <p14:tracePt t="2946" x="3154363" y="1601788"/>
          <p14:tracePt t="2954" x="3079750" y="1614488"/>
          <p14:tracePt t="2962" x="3041650" y="1627188"/>
          <p14:tracePt t="2972" x="3003550" y="1627188"/>
          <p14:tracePt t="2978" x="2967038" y="1627188"/>
          <p14:tracePt t="2986" x="2941638" y="1639888"/>
          <p14:tracePt t="2994" x="2903538" y="1652588"/>
          <p14:tracePt t="3005" x="2890838" y="1652588"/>
          <p14:tracePt t="3010" x="2879725" y="1652588"/>
          <p14:tracePt t="3018" x="2854325" y="1663700"/>
          <p14:tracePt t="3026" x="2828925" y="1663700"/>
          <p14:tracePt t="3034" x="2803525" y="1676400"/>
          <p14:tracePt t="3041" x="2778125" y="1689100"/>
          <p14:tracePt t="3049" x="2741613" y="1689100"/>
          <p14:tracePt t="3058" x="2703513" y="1701800"/>
          <p14:tracePt t="3066" x="2678113" y="1714500"/>
          <p14:tracePt t="3074" x="2641600" y="1727200"/>
          <p14:tracePt t="3083" x="2603500" y="1727200"/>
          <p14:tracePt t="3090" x="2578100" y="1727200"/>
          <p14:tracePt t="3098" x="2554288" y="1727200"/>
          <p14:tracePt t="3106" x="2528888" y="1739900"/>
          <p14:tracePt t="3114" x="2516188" y="1739900"/>
          <p14:tracePt t="3122" x="2478088" y="1739900"/>
          <p14:tracePt t="3130" x="2452688" y="1752600"/>
          <p14:tracePt t="3138" x="2416175" y="1752600"/>
          <p14:tracePt t="3146" x="2390775" y="1765300"/>
          <p14:tracePt t="3155" x="2352675" y="1765300"/>
          <p14:tracePt t="3162" x="2316163" y="1765300"/>
          <p14:tracePt t="3172" x="2278063" y="1776413"/>
          <p14:tracePt t="3178" x="2239963" y="1776413"/>
          <p14:tracePt t="3189" x="2216150" y="1789113"/>
          <p14:tracePt t="3194" x="2178050" y="1789113"/>
          <p14:tracePt t="3202" x="2152650" y="1801813"/>
          <p14:tracePt t="3210" x="2116138" y="1801813"/>
          <p14:tracePt t="3218" x="2090738" y="1801813"/>
          <p14:tracePt t="3226" x="2065338" y="1801813"/>
          <p14:tracePt t="3234" x="2027238" y="1814513"/>
          <p14:tracePt t="3242" x="1990725" y="1814513"/>
          <p14:tracePt t="3250" x="1965325" y="1814513"/>
          <p14:tracePt t="3258" x="1927225" y="1827213"/>
          <p14:tracePt t="3266" x="1890713" y="1827213"/>
          <p14:tracePt t="3274" x="1865313" y="1827213"/>
          <p14:tracePt t="3282" x="1827213" y="1827213"/>
          <p14:tracePt t="3290" x="1790700" y="1827213"/>
          <p14:tracePt t="3298" x="1752600" y="1827213"/>
          <p14:tracePt t="3307" x="1714500" y="1827213"/>
          <p14:tracePt t="3314" x="1677988" y="1827213"/>
          <p14:tracePt t="3322" x="1639888" y="1839913"/>
          <p14:tracePt t="3330" x="1589088" y="1839913"/>
          <p14:tracePt t="3338" x="1527175" y="1839913"/>
          <p14:tracePt t="3346" x="1476375" y="1839913"/>
          <p14:tracePt t="3354" x="1439863" y="1839913"/>
          <p14:tracePt t="3362" x="1401763" y="1839913"/>
          <p14:tracePt t="3372" x="1363663" y="1839913"/>
          <p14:tracePt t="3378" x="1327150" y="1839913"/>
          <p14:tracePt t="3386" x="1289050" y="1852613"/>
          <p14:tracePt t="3393" x="1239838" y="1865313"/>
          <p14:tracePt t="3402" x="1189038" y="1876425"/>
          <p14:tracePt t="3410" x="1139825" y="1889125"/>
          <p14:tracePt t="3418" x="1101725" y="1889125"/>
          <p14:tracePt t="3426" x="1063625" y="1914525"/>
          <p14:tracePt t="3434" x="1027113" y="1939925"/>
          <p14:tracePt t="3442" x="1001713" y="1952625"/>
          <p14:tracePt t="3450" x="963613" y="1978025"/>
          <p14:tracePt t="3466" x="950913" y="2001838"/>
          <p14:tracePt t="3474" x="950913" y="2014538"/>
          <p14:tracePt t="3482" x="950913" y="2027238"/>
          <p14:tracePt t="3490" x="950913" y="2039938"/>
          <p14:tracePt t="3498" x="950913" y="2065338"/>
          <p14:tracePt t="3506" x="963613" y="2065338"/>
          <p14:tracePt t="3514" x="963613" y="2089150"/>
          <p14:tracePt t="3522" x="963613" y="2101850"/>
          <p14:tracePt t="3530" x="963613" y="2127250"/>
          <p14:tracePt t="3538" x="963613" y="2139950"/>
          <p14:tracePt t="3546" x="963613" y="2165350"/>
          <p14:tracePt t="3554" x="963613" y="2201863"/>
          <p14:tracePt t="3562" x="963613" y="2227263"/>
          <p14:tracePt t="3571" x="963613" y="2252663"/>
          <p14:tracePt t="3578" x="963613" y="2278063"/>
          <p14:tracePt t="3586" x="963613" y="2303463"/>
          <p14:tracePt t="3594" x="963613" y="2327275"/>
          <p14:tracePt t="3602" x="963613" y="2339975"/>
          <p14:tracePt t="3610" x="963613" y="2352675"/>
          <p14:tracePt t="3618" x="976313" y="2378075"/>
          <p14:tracePt t="3626" x="976313" y="2390775"/>
          <p14:tracePt t="3633" x="989013" y="2403475"/>
          <p14:tracePt t="3642" x="989013" y="2414588"/>
          <p14:tracePt t="3650" x="1001713" y="2414588"/>
          <p14:tracePt t="3666" x="1001713" y="2427288"/>
          <p14:tracePt t="3683" x="1001713" y="2439988"/>
          <p14:tracePt t="3697" x="1001713" y="2452688"/>
          <p14:tracePt t="3706" x="1001713" y="2465388"/>
          <p14:tracePt t="3714" x="1001713" y="2478088"/>
          <p14:tracePt t="3722" x="1001713" y="2503488"/>
          <p14:tracePt t="3738" x="1001713" y="2516188"/>
          <p14:tracePt t="3746" x="1001713" y="2527300"/>
          <p14:tracePt t="3754" x="1014413" y="2527300"/>
          <p14:tracePt t="3762" x="1014413" y="2540000"/>
          <p14:tracePt t="3771" x="1014413" y="2552700"/>
          <p14:tracePt t="3786" x="1014413" y="2565400"/>
          <p14:tracePt t="3794" x="1014413" y="2590800"/>
          <p14:tracePt t="3802" x="1014413" y="2603500"/>
          <p14:tracePt t="3810" x="1014413" y="2616200"/>
          <p14:tracePt t="3818" x="1014413" y="2640013"/>
          <p14:tracePt t="3826" x="1014413" y="2678113"/>
          <p14:tracePt t="3835" x="1027113" y="2703513"/>
          <p14:tracePt t="3842" x="1050925" y="2740025"/>
          <p14:tracePt t="3850" x="1063625" y="2778125"/>
          <p14:tracePt t="3858" x="1089025" y="2840038"/>
          <p14:tracePt t="3866" x="1114425" y="2878138"/>
          <p14:tracePt t="3874" x="1127125" y="2916238"/>
          <p14:tracePt t="3882" x="1139825" y="2952750"/>
          <p14:tracePt t="3891" x="1163638" y="2990850"/>
          <p14:tracePt t="3904" x="1163638" y="3016250"/>
          <p14:tracePt t="3906" x="1176338" y="3041650"/>
          <p14:tracePt t="3914" x="1189038" y="3054350"/>
          <p14:tracePt t="3921" x="1201738" y="3078163"/>
          <p14:tracePt t="3929" x="1201738" y="3090863"/>
          <p14:tracePt t="3938" x="1214438" y="3116263"/>
          <p14:tracePt t="3946" x="1227138" y="3141663"/>
          <p14:tracePt t="3954" x="1239838" y="3190875"/>
          <p14:tracePt t="3962" x="1276350" y="3254375"/>
          <p14:tracePt t="3972" x="1301750" y="3290888"/>
          <p14:tracePt t="3978" x="1314450" y="3328988"/>
          <p14:tracePt t="3986" x="1339850" y="3354388"/>
          <p14:tracePt t="3993" x="1352550" y="3403600"/>
          <p14:tracePt t="4002" x="1352550" y="3429000"/>
          <p14:tracePt t="4010" x="1363663" y="3441700"/>
          <p14:tracePt t="4018" x="1363663" y="3454400"/>
          <p14:tracePt t="4026" x="1376363" y="3467100"/>
          <p14:tracePt t="4034" x="1376363" y="3479800"/>
          <p14:tracePt t="4042" x="1376363" y="3490913"/>
          <p14:tracePt t="4050" x="1376363" y="3529013"/>
          <p14:tracePt t="4058" x="1389063" y="3554413"/>
          <p14:tracePt t="4066" x="1401763" y="3590925"/>
          <p14:tracePt t="4074" x="1414463" y="3629025"/>
          <p14:tracePt t="4082" x="1427163" y="3667125"/>
          <p14:tracePt t="4090" x="1427163" y="3703638"/>
          <p14:tracePt t="4098" x="1439863" y="3741738"/>
          <p14:tracePt t="4106" x="1439863" y="3779838"/>
          <p14:tracePt t="4113" x="1439863" y="3803650"/>
          <p14:tracePt t="4122" x="1452563" y="3841750"/>
          <p14:tracePt t="4130" x="1452563" y="3854450"/>
          <p14:tracePt t="4138" x="1452563" y="3867150"/>
          <p14:tracePt t="4146" x="1465263" y="3892550"/>
          <p14:tracePt t="4155" x="1465263" y="3916363"/>
          <p14:tracePt t="4162" x="1465263" y="3941763"/>
          <p14:tracePt t="4171" x="1465263" y="3979863"/>
          <p14:tracePt t="4178" x="1476375" y="4005263"/>
          <p14:tracePt t="4186" x="1489075" y="4029075"/>
          <p14:tracePt t="4194" x="1489075" y="4067175"/>
          <p14:tracePt t="4202" x="1489075" y="4105275"/>
          <p14:tracePt t="4210" x="1489075" y="4141788"/>
          <p14:tracePt t="4218" x="1489075" y="4167188"/>
          <p14:tracePt t="4226" x="1489075" y="4205288"/>
          <p14:tracePt t="4234" x="1489075" y="4230688"/>
          <p14:tracePt t="4242" x="1489075" y="4241800"/>
          <p14:tracePt t="4250" x="1489075" y="4254500"/>
          <p14:tracePt t="4258" x="1489075" y="4267200"/>
          <p14:tracePt t="4266" x="1489075" y="4305300"/>
          <p14:tracePt t="4274" x="1489075" y="4330700"/>
          <p14:tracePt t="4282" x="1489075" y="4341813"/>
          <p14:tracePt t="4290" x="1489075" y="4367213"/>
          <p14:tracePt t="4298" x="1489075" y="4379913"/>
          <p14:tracePt t="4306" x="1489075" y="4418013"/>
          <p14:tracePt t="4314" x="1489075" y="4443413"/>
          <p14:tracePt t="4322" x="1489075" y="4467225"/>
          <p14:tracePt t="4330" x="1489075" y="4479925"/>
          <p14:tracePt t="4338" x="1489075" y="4505325"/>
          <p14:tracePt t="4346" x="1489075" y="4530725"/>
          <p14:tracePt t="4355" x="1489075" y="4567238"/>
          <p14:tracePt t="4362" x="1489075" y="4592638"/>
          <p14:tracePt t="4371" x="1489075" y="4618038"/>
          <p14:tracePt t="4378" x="1489075" y="4643438"/>
          <p14:tracePt t="4386" x="1489075" y="4679950"/>
          <p14:tracePt t="4393" x="1489075" y="4718050"/>
          <p14:tracePt t="4402" x="1489075" y="4756150"/>
          <p14:tracePt t="4410" x="1489075" y="4779963"/>
          <p14:tracePt t="4418" x="1489075" y="4818063"/>
          <p14:tracePt t="4426" x="1489075" y="4856163"/>
          <p14:tracePt t="4434" x="1489075" y="4892675"/>
          <p14:tracePt t="4442" x="1489075" y="4930775"/>
          <p14:tracePt t="4449" x="1489075" y="4968875"/>
          <p14:tracePt t="4458" x="1489075" y="5005388"/>
          <p14:tracePt t="4466" x="1501775" y="5043488"/>
          <p14:tracePt t="4474" x="1501775" y="5068888"/>
          <p14:tracePt t="4482" x="1501775" y="5105400"/>
          <p14:tracePt t="4490" x="1501775" y="5130800"/>
          <p14:tracePt t="4498" x="1514475" y="5168900"/>
          <p14:tracePt t="4506" x="1514475" y="5181600"/>
          <p14:tracePt t="4513" x="1514475" y="5194300"/>
          <p14:tracePt t="4521" x="1514475" y="5218113"/>
          <p14:tracePt t="4530" x="1514475" y="5230813"/>
          <p14:tracePt t="4538" x="1514475" y="5243513"/>
          <p14:tracePt t="4546" x="1527175" y="5256213"/>
          <p14:tracePt t="4554" x="1527175" y="5281613"/>
          <p14:tracePt t="4562" x="1527175" y="5294313"/>
          <p14:tracePt t="4572" x="1527175" y="5305425"/>
          <p14:tracePt t="4577" x="1527175" y="5330825"/>
          <p14:tracePt t="4586" x="1527175" y="5343525"/>
          <p14:tracePt t="4593" x="1527175" y="5356225"/>
          <p14:tracePt t="4602" x="1527175" y="5368925"/>
          <p14:tracePt t="4610" x="1527175" y="5381625"/>
          <p14:tracePt t="4618" x="1527175" y="5394325"/>
          <p14:tracePt t="4666" x="1527175" y="5407025"/>
          <p14:tracePt t="4682" x="1527175" y="5418138"/>
          <p14:tracePt t="4729" x="1527175" y="5430838"/>
          <p14:tracePt t="4754" x="1527175" y="5394325"/>
          <p14:tracePt t="4762" x="1501775" y="5281613"/>
          <p14:tracePt t="4770" x="1465263" y="5118100"/>
          <p14:tracePt t="4777" x="1389063" y="4905375"/>
          <p14:tracePt t="4786" x="1276350" y="4592638"/>
          <p14:tracePt t="4794" x="1127125" y="4167188"/>
          <p14:tracePt t="4802" x="938213" y="3716338"/>
          <p14:tracePt t="4810" x="738188" y="3267075"/>
          <p14:tracePt t="4818" x="438150" y="2703513"/>
          <p14:tracePt t="4826" x="187325" y="2227263"/>
        </p14:tracePtLst>
      </p14:laserTrace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E477578-9730-473F-8CFA-09ABDCDD082A}"/>
              </a:ext>
            </a:extLst>
          </p:cNvPr>
          <p:cNvSpPr txBox="1"/>
          <p:nvPr/>
        </p:nvSpPr>
        <p:spPr>
          <a:xfrm>
            <a:off x="507667" y="379560"/>
            <a:ext cx="11658602" cy="8679299"/>
          </a:xfrm>
          <a:prstGeom prst="rect">
            <a:avLst/>
          </a:prstGeom>
          <a:noFill/>
        </p:spPr>
        <p:txBody>
          <a:bodyPr wrap="square">
            <a:spAutoFit/>
          </a:bodyPr>
          <a:lstStyle/>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飯田ら　</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新型コロナウイルス感染拡大が大学生に及ぼす影響に関する研究</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2021</a:t>
            </a:r>
            <a:r>
              <a:rPr lang="ja-JP" altLang="en-US" dirty="0">
                <a:latin typeface="Meiryo UI" panose="020B0604030504040204" pitchFamily="50" charset="-128"/>
                <a:ea typeface="Meiryo UI" panose="020B0604030504040204" pitchFamily="50" charset="-128"/>
              </a:rPr>
              <a:t>年</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中尾　</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コロナ禍での大学生におけるアタッチメントと孤独感や精神的健康との経時的な相互関係</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2021</a:t>
            </a:r>
            <a:r>
              <a:rPr lang="ja-JP" altLang="en-US" dirty="0">
                <a:latin typeface="Meiryo UI" panose="020B0604030504040204" pitchFamily="50" charset="-128"/>
                <a:ea typeface="Meiryo UI" panose="020B0604030504040204" pitchFamily="50" charset="-128"/>
              </a:rPr>
              <a:t>年</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藤井　</a:t>
            </a:r>
            <a:r>
              <a:rPr lang="en-US" altLang="ja-JP" dirty="0">
                <a:latin typeface="Meiryo UI" panose="020B0604030504040204" pitchFamily="50" charset="-128"/>
                <a:ea typeface="Meiryo UI" panose="020B0604030504040204" pitchFamily="50" charset="-128"/>
              </a:rPr>
              <a:t>『COVID-19</a:t>
            </a:r>
            <a:r>
              <a:rPr lang="ja-JP" altLang="en-US" dirty="0">
                <a:latin typeface="Meiryo UI" panose="020B0604030504040204" pitchFamily="50" charset="-128"/>
                <a:ea typeface="Meiryo UI" panose="020B0604030504040204" pitchFamily="50" charset="-128"/>
              </a:rPr>
              <a:t>感染拡大不安尺度開発に向けた予備的検討</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2021</a:t>
            </a:r>
            <a:r>
              <a:rPr lang="ja-JP" altLang="en-US" dirty="0">
                <a:latin typeface="Meiryo UI" panose="020B0604030504040204" pitchFamily="50" charset="-128"/>
                <a:ea typeface="Meiryo UI" panose="020B0604030504040204" pitchFamily="50" charset="-128"/>
              </a:rPr>
              <a:t>年</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[4]</a:t>
            </a:r>
            <a:r>
              <a:rPr lang="ja-JP" altLang="en-US" dirty="0">
                <a:latin typeface="Meiryo UI" panose="020B0604030504040204" pitchFamily="50" charset="-128"/>
                <a:ea typeface="Meiryo UI" panose="020B0604030504040204" pitchFamily="50" charset="-128"/>
              </a:rPr>
              <a:t>朝日新聞　</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「誰かと話したい」　コロナ禍、孤独な大学生の悲痛な声</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2020</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4</a:t>
            </a:r>
            <a:r>
              <a:rPr lang="ja-JP" altLang="en-US" dirty="0">
                <a:latin typeface="Meiryo UI" panose="020B0604030504040204" pitchFamily="50" charset="-128"/>
                <a:ea typeface="Meiryo UI" panose="020B0604030504040204" pitchFamily="50" charset="-128"/>
              </a:rPr>
              <a:t>月</a:t>
            </a:r>
            <a:r>
              <a:rPr lang="en-US" altLang="ja-JP" dirty="0">
                <a:latin typeface="Meiryo UI" panose="020B0604030504040204" pitchFamily="50" charset="-128"/>
                <a:ea typeface="Meiryo UI" panose="020B0604030504040204" pitchFamily="50" charset="-128"/>
              </a:rPr>
              <a:t>27</a:t>
            </a:r>
            <a:r>
              <a:rPr lang="ja-JP" altLang="en-US" dirty="0">
                <a:latin typeface="Meiryo UI" panose="020B0604030504040204" pitchFamily="50" charset="-128"/>
                <a:ea typeface="Meiryo UI" panose="020B0604030504040204" pitchFamily="50" charset="-128"/>
              </a:rPr>
              <a:t>日付</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[5]FINEBOYS</a:t>
            </a:r>
            <a:r>
              <a:rPr lang="ja-JP" altLang="en-US" dirty="0">
                <a:latin typeface="Meiryo UI" panose="020B0604030504040204" pitchFamily="50" charset="-128"/>
                <a:ea typeface="Meiryo UI" panose="020B0604030504040204" pitchFamily="50" charset="-128"/>
              </a:rPr>
              <a:t>オンライン　</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現役大学生が本音で語る「コロナ禍の学生生活」</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2020</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10</a:t>
            </a:r>
            <a:r>
              <a:rPr lang="ja-JP" altLang="en-US" dirty="0">
                <a:latin typeface="Meiryo UI" panose="020B0604030504040204" pitchFamily="50" charset="-128"/>
                <a:ea typeface="Meiryo UI" panose="020B0604030504040204" pitchFamily="50" charset="-128"/>
              </a:rPr>
              <a:t>月</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日付</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[6]NHK</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『NewsUp</a:t>
            </a:r>
            <a:r>
              <a:rPr lang="ja-JP" altLang="en-US" dirty="0">
                <a:latin typeface="Meiryo UI" panose="020B0604030504040204" pitchFamily="50" charset="-128"/>
                <a:ea typeface="Meiryo UI" panose="020B0604030504040204" pitchFamily="50" charset="-128"/>
              </a:rPr>
              <a:t>　サークル文化は終わった？どうなる大学生の友人関係</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2021</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9</a:t>
            </a:r>
            <a:r>
              <a:rPr lang="ja-JP" altLang="en-US" dirty="0">
                <a:latin typeface="Meiryo UI" panose="020B0604030504040204" pitchFamily="50" charset="-128"/>
                <a:ea typeface="Meiryo UI" panose="020B0604030504040204" pitchFamily="50" charset="-128"/>
              </a:rPr>
              <a:t>月</a:t>
            </a:r>
            <a:r>
              <a:rPr lang="en-US" altLang="ja-JP" dirty="0">
                <a:latin typeface="Meiryo UI" panose="020B0604030504040204" pitchFamily="50" charset="-128"/>
                <a:ea typeface="Meiryo UI" panose="020B0604030504040204" pitchFamily="50" charset="-128"/>
              </a:rPr>
              <a:t>22</a:t>
            </a:r>
            <a:r>
              <a:rPr lang="ja-JP" altLang="en-US" dirty="0">
                <a:latin typeface="Meiryo UI" panose="020B0604030504040204" pitchFamily="50" charset="-128"/>
                <a:ea typeface="Meiryo UI" panose="020B0604030504040204" pitchFamily="50" charset="-128"/>
              </a:rPr>
              <a:t>日配信</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[7]</a:t>
            </a:r>
            <a:r>
              <a:rPr lang="ja-JP" altLang="en-US" dirty="0">
                <a:latin typeface="Meiryo UI" panose="020B0604030504040204" pitchFamily="50" charset="-128"/>
                <a:ea typeface="Meiryo UI" panose="020B0604030504040204" pitchFamily="50" charset="-128"/>
              </a:rPr>
              <a:t>東京新聞　</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新型コロナ　「協力金もらえても」客離れ不安</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2021</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8</a:t>
            </a:r>
            <a:r>
              <a:rPr lang="ja-JP" altLang="en-US" dirty="0">
                <a:latin typeface="Meiryo UI" panose="020B0604030504040204" pitchFamily="50" charset="-128"/>
                <a:ea typeface="Meiryo UI" panose="020B0604030504040204" pitchFamily="50" charset="-128"/>
              </a:rPr>
              <a:t>月</a:t>
            </a:r>
            <a:r>
              <a:rPr lang="en-US" altLang="ja-JP" dirty="0">
                <a:latin typeface="Meiryo UI" panose="020B0604030504040204" pitchFamily="50" charset="-128"/>
                <a:ea typeface="Meiryo UI" panose="020B0604030504040204" pitchFamily="50" charset="-128"/>
              </a:rPr>
              <a:t>6</a:t>
            </a:r>
            <a:r>
              <a:rPr lang="ja-JP" altLang="en-US" dirty="0">
                <a:latin typeface="Meiryo UI" panose="020B0604030504040204" pitchFamily="50" charset="-128"/>
                <a:ea typeface="Meiryo UI" panose="020B0604030504040204" pitchFamily="50" charset="-128"/>
              </a:rPr>
              <a:t>日付</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[8]</a:t>
            </a:r>
            <a:r>
              <a:rPr lang="ja-JP" altLang="en-US" dirty="0">
                <a:latin typeface="Meiryo UI" panose="020B0604030504040204" pitchFamily="50" charset="-128"/>
                <a:ea typeface="Meiryo UI" panose="020B0604030504040204" pitchFamily="50" charset="-128"/>
              </a:rPr>
              <a:t>埼玉新聞　</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新型コロナ　死刑宣告　時短要請に飲食店が悲鳴</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2020</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12</a:t>
            </a:r>
            <a:r>
              <a:rPr lang="ja-JP" altLang="en-US" dirty="0">
                <a:latin typeface="Meiryo UI" panose="020B0604030504040204" pitchFamily="50" charset="-128"/>
                <a:ea typeface="Meiryo UI" panose="020B0604030504040204" pitchFamily="50" charset="-128"/>
              </a:rPr>
              <a:t>月</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日付</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[9]</a:t>
            </a:r>
            <a:r>
              <a:rPr lang="ja-JP" altLang="en-US" dirty="0">
                <a:latin typeface="Meiryo UI" panose="020B0604030504040204" pitchFamily="50" charset="-128"/>
                <a:ea typeface="Meiryo UI" panose="020B0604030504040204" pitchFamily="50" charset="-128"/>
              </a:rPr>
              <a:t>毎日新聞　</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「酒出すな、は本当にきつい」「我慢も限界」　悩む飲食店　埼玉</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2021</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4</a:t>
            </a:r>
            <a:r>
              <a:rPr lang="ja-JP" altLang="en-US" dirty="0">
                <a:latin typeface="Meiryo UI" panose="020B0604030504040204" pitchFamily="50" charset="-128"/>
                <a:ea typeface="Meiryo UI" panose="020B0604030504040204" pitchFamily="50" charset="-128"/>
              </a:rPr>
              <a:t>月</a:t>
            </a:r>
            <a:r>
              <a:rPr lang="en-US" altLang="ja-JP" dirty="0">
                <a:latin typeface="Meiryo UI" panose="020B0604030504040204" pitchFamily="50" charset="-128"/>
                <a:ea typeface="Meiryo UI" panose="020B0604030504040204" pitchFamily="50" charset="-128"/>
              </a:rPr>
              <a:t>29</a:t>
            </a:r>
            <a:r>
              <a:rPr lang="ja-JP" altLang="en-US" dirty="0">
                <a:latin typeface="Meiryo UI" panose="020B0604030504040204" pitchFamily="50" charset="-128"/>
                <a:ea typeface="Meiryo UI" panose="020B0604030504040204" pitchFamily="50" charset="-128"/>
              </a:rPr>
              <a:t>日付</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[10]</a:t>
            </a:r>
            <a:r>
              <a:rPr lang="ja-JP" altLang="en-US" dirty="0">
                <a:latin typeface="Meiryo UI" panose="020B0604030504040204" pitchFamily="50" charset="-128"/>
                <a:ea typeface="Meiryo UI" panose="020B0604030504040204" pitchFamily="50" charset="-128"/>
              </a:rPr>
              <a:t>埼玉県</a:t>
            </a:r>
            <a:r>
              <a:rPr lang="en-US" altLang="ja-JP" dirty="0">
                <a:latin typeface="Meiryo UI" panose="020B0604030504040204" pitchFamily="50" charset="-128"/>
                <a:ea typeface="Meiryo UI" panose="020B0604030504040204" pitchFamily="50" charset="-128"/>
              </a:rPr>
              <a:t>HP</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彩の国「新しい生活様式」安心宣言飲食店＋（プラス）認証制度について</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2021</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9</a:t>
            </a:r>
            <a:r>
              <a:rPr lang="ja-JP" altLang="en-US" dirty="0">
                <a:latin typeface="Meiryo UI" panose="020B0604030504040204" pitchFamily="50" charset="-128"/>
                <a:ea typeface="Meiryo UI" panose="020B0604030504040204" pitchFamily="50" charset="-128"/>
              </a:rPr>
              <a:t>月</a:t>
            </a:r>
            <a:r>
              <a:rPr lang="en-US" altLang="ja-JP" dirty="0">
                <a:latin typeface="Meiryo UI" panose="020B0604030504040204" pitchFamily="50" charset="-128"/>
                <a:ea typeface="Meiryo UI" panose="020B0604030504040204" pitchFamily="50" charset="-128"/>
              </a:rPr>
              <a:t>29</a:t>
            </a:r>
            <a:r>
              <a:rPr lang="ja-JP" altLang="en-US" dirty="0">
                <a:latin typeface="Meiryo UI" panose="020B0604030504040204" pitchFamily="50" charset="-128"/>
                <a:ea typeface="Meiryo UI" panose="020B0604030504040204" pitchFamily="50" charset="-128"/>
              </a:rPr>
              <a:t>日閲覧</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E3A8A888-C5BE-4A44-ABE7-CE8BCE8920D7}"/>
              </a:ext>
            </a:extLst>
          </p:cNvPr>
          <p:cNvSpPr txBox="1"/>
          <p:nvPr/>
        </p:nvSpPr>
        <p:spPr>
          <a:xfrm>
            <a:off x="533398" y="117950"/>
            <a:ext cx="6096000" cy="523220"/>
          </a:xfrm>
          <a:prstGeom prst="rect">
            <a:avLst/>
          </a:prstGeom>
          <a:noFill/>
        </p:spPr>
        <p:txBody>
          <a:bodyPr wrap="square">
            <a:spAutoFit/>
          </a:bodyPr>
          <a:lstStyle/>
          <a:p>
            <a:pPr algn="l"/>
            <a:r>
              <a:rPr lang="ja-JP" altLang="en-US" sz="2800" b="1" u="sng" dirty="0">
                <a:solidFill>
                  <a:srgbClr val="000000"/>
                </a:solidFill>
                <a:latin typeface="Meiryo UI" panose="020B0604030504040204" pitchFamily="50" charset="-128"/>
                <a:ea typeface="Meiryo UI" panose="020B0604030504040204" pitchFamily="50" charset="-128"/>
              </a:rPr>
              <a:t>参考資料</a:t>
            </a:r>
            <a:endParaRPr lang="ja-JP" altLang="en-US" sz="2800" b="1" i="0" u="sng" dirty="0">
              <a:solidFill>
                <a:srgbClr val="000000"/>
              </a:solidFill>
              <a:effectLst/>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269D0AEF-83C2-426C-9C76-6DF88675995B}"/>
              </a:ext>
            </a:extLst>
          </p:cNvPr>
          <p:cNvSpPr txBox="1"/>
          <p:nvPr/>
        </p:nvSpPr>
        <p:spPr>
          <a:xfrm>
            <a:off x="533398" y="6116960"/>
            <a:ext cx="7776488" cy="584775"/>
          </a:xfrm>
          <a:prstGeom prst="rect">
            <a:avLst/>
          </a:prstGeom>
          <a:noFill/>
        </p:spPr>
        <p:txBody>
          <a:bodyPr wrap="none" rtlCol="0">
            <a:spAutoFit/>
          </a:bodyPr>
          <a:lstStyle/>
          <a:p>
            <a:r>
              <a:rPr kumimoji="1" lang="en-US" altLang="ja-JP" sz="1600" b="1" dirty="0"/>
              <a:t>※</a:t>
            </a:r>
            <a:r>
              <a:rPr kumimoji="1" lang="ja-JP" altLang="en-US" sz="1600" b="1" dirty="0"/>
              <a:t>作成したサンプルの画像は自作あるいは著作権フリーなものを使用しています。</a:t>
            </a:r>
            <a:endParaRPr kumimoji="1" lang="en-US" altLang="ja-JP" sz="1600" b="1" dirty="0"/>
          </a:p>
          <a:p>
            <a:r>
              <a:rPr kumimoji="1" lang="ja-JP" altLang="en-US" sz="1600" b="1" dirty="0"/>
              <a:t>　サンプルとして示した学生サークルや飲食店は実際に存在しません。</a:t>
            </a:r>
          </a:p>
        </p:txBody>
      </p:sp>
      <p:pic>
        <p:nvPicPr>
          <p:cNvPr id="4" name="オーディオ 3">
            <a:hlinkClick r:id="" action="ppaction://media"/>
            <a:extLst>
              <a:ext uri="{FF2B5EF4-FFF2-40B4-BE49-F238E27FC236}">
                <a16:creationId xmlns:a16="http://schemas.microsoft.com/office/drawing/2014/main" id="{BCE31948-8ECB-44E1-99FB-AAE83F7972F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105891444"/>
      </p:ext>
    </p:extLst>
  </p:cSld>
  <p:clrMapOvr>
    <a:masterClrMapping/>
  </p:clrMapOvr>
  <mc:AlternateContent xmlns:mc="http://schemas.openxmlformats.org/markup-compatibility/2006" xmlns:p14="http://schemas.microsoft.com/office/powerpoint/2010/main">
    <mc:Choice Requires="p14">
      <p:transition spd="slow" p14:dur="2000" advTm="4031"/>
    </mc:Choice>
    <mc:Fallback xmlns="">
      <p:transition spd="slow" advTm="40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AD8EFB2-119C-4D47-918E-7455B97EEBB8}"/>
              </a:ext>
            </a:extLst>
          </p:cNvPr>
          <p:cNvSpPr/>
          <p:nvPr/>
        </p:nvSpPr>
        <p:spPr>
          <a:xfrm>
            <a:off x="293802" y="294588"/>
            <a:ext cx="11604396" cy="6268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a:extLst>
              <a:ext uri="{FF2B5EF4-FFF2-40B4-BE49-F238E27FC236}">
                <a16:creationId xmlns:a16="http://schemas.microsoft.com/office/drawing/2014/main" id="{E9587466-7CD6-44CB-A83A-824FE0F6B7A4}"/>
              </a:ext>
            </a:extLst>
          </p:cNvPr>
          <p:cNvSpPr txBox="1"/>
          <p:nvPr/>
        </p:nvSpPr>
        <p:spPr>
          <a:xfrm>
            <a:off x="668808" y="598265"/>
            <a:ext cx="4937121" cy="800219"/>
          </a:xfrm>
          <a:prstGeom prst="rect">
            <a:avLst/>
          </a:prstGeom>
          <a:noFill/>
        </p:spPr>
        <p:txBody>
          <a:bodyPr wrap="square" rtlCol="0">
            <a:spAutoFit/>
          </a:bodyPr>
          <a:lstStyle/>
          <a:p>
            <a:r>
              <a:rPr lang="ja-JP" altLang="en-US" sz="2800" b="1" u="sng" dirty="0">
                <a:latin typeface="Meiryo UI" panose="020B0604030504040204" pitchFamily="50" charset="-128"/>
                <a:ea typeface="Meiryo UI" panose="020B0604030504040204" pitchFamily="50" charset="-128"/>
              </a:rPr>
              <a:t>現状の問題（大学</a:t>
            </a:r>
            <a:r>
              <a:rPr lang="en-US" altLang="ja-JP" sz="2800" b="1" u="sng" dirty="0">
                <a:latin typeface="Meiryo UI" panose="020B0604030504040204" pitchFamily="50" charset="-128"/>
                <a:ea typeface="Meiryo UI" panose="020B0604030504040204" pitchFamily="50" charset="-128"/>
              </a:rPr>
              <a:t>1~3</a:t>
            </a:r>
            <a:r>
              <a:rPr lang="ja-JP" altLang="en-US" sz="2800" b="1" u="sng" dirty="0">
                <a:latin typeface="Meiryo UI" panose="020B0604030504040204" pitchFamily="50" charset="-128"/>
                <a:ea typeface="Meiryo UI" panose="020B0604030504040204" pitchFamily="50" charset="-128"/>
              </a:rPr>
              <a:t>年生）</a:t>
            </a:r>
            <a:endParaRPr lang="en-US" altLang="ja-JP" u="sng" dirty="0">
              <a:latin typeface="Meiryo UI" panose="020B0604030504040204" pitchFamily="50" charset="-128"/>
              <a:ea typeface="Meiryo UI" panose="020B0604030504040204" pitchFamily="50" charset="-128"/>
            </a:endParaRPr>
          </a:p>
          <a:p>
            <a:endParaRPr kumimoji="1" lang="ja-JP" altLang="en-US" u="sng" dirty="0">
              <a:latin typeface="Meiryo UI" panose="020B0604030504040204" pitchFamily="50" charset="-128"/>
              <a:ea typeface="Meiryo UI" panose="020B0604030504040204" pitchFamily="50" charset="-128"/>
            </a:endParaRPr>
          </a:p>
        </p:txBody>
      </p:sp>
      <p:sp>
        <p:nvSpPr>
          <p:cNvPr id="22" name="楕円 21">
            <a:extLst>
              <a:ext uri="{FF2B5EF4-FFF2-40B4-BE49-F238E27FC236}">
                <a16:creationId xmlns:a16="http://schemas.microsoft.com/office/drawing/2014/main" id="{B72B63D5-7C83-4CF6-89CD-7C5D71E52C3B}"/>
              </a:ext>
            </a:extLst>
          </p:cNvPr>
          <p:cNvSpPr/>
          <p:nvPr/>
        </p:nvSpPr>
        <p:spPr>
          <a:xfrm>
            <a:off x="5510480" y="528422"/>
            <a:ext cx="1358789" cy="1343545"/>
          </a:xfrm>
          <a:prstGeom prst="ellipse">
            <a:avLst/>
          </a:prstGeom>
          <a:solidFill>
            <a:schemeClr val="accent2">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グラフィックス 18" descr="混乱した人">
            <a:extLst>
              <a:ext uri="{FF2B5EF4-FFF2-40B4-BE49-F238E27FC236}">
                <a16:creationId xmlns:a16="http://schemas.microsoft.com/office/drawing/2014/main" id="{1D6F47E2-9079-45E9-983D-F1CE347972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97112" y="707432"/>
            <a:ext cx="985527" cy="985527"/>
          </a:xfrm>
          <a:prstGeom prst="rect">
            <a:avLst/>
          </a:prstGeom>
        </p:spPr>
      </p:pic>
      <p:sp>
        <p:nvSpPr>
          <p:cNvPr id="15" name="四角形: 角を丸くする 14">
            <a:extLst>
              <a:ext uri="{FF2B5EF4-FFF2-40B4-BE49-F238E27FC236}">
                <a16:creationId xmlns:a16="http://schemas.microsoft.com/office/drawing/2014/main" id="{C629B776-63C6-4D34-B857-FB23C2FA5622}"/>
              </a:ext>
            </a:extLst>
          </p:cNvPr>
          <p:cNvSpPr/>
          <p:nvPr/>
        </p:nvSpPr>
        <p:spPr>
          <a:xfrm>
            <a:off x="1186032" y="2652418"/>
            <a:ext cx="10104819" cy="50527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9770F01C-35E6-485B-AAAD-2420805ECD30}"/>
              </a:ext>
            </a:extLst>
          </p:cNvPr>
          <p:cNvSpPr/>
          <p:nvPr/>
        </p:nvSpPr>
        <p:spPr>
          <a:xfrm>
            <a:off x="994465" y="2684209"/>
            <a:ext cx="10389313" cy="1754326"/>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rPr>
              <a:t>　■コロナ禍で大学に進学しても友人ができず、人間関係の構築・出会いに不安を感じている学生は多い</a:t>
            </a:r>
            <a:r>
              <a:rPr lang="en-US" altLang="ja-JP" b="1" baseline="30000" dirty="0">
                <a:latin typeface="Meiryo UI" panose="020B0604030504040204" pitchFamily="50" charset="-128"/>
                <a:ea typeface="Meiryo UI" panose="020B0604030504040204" pitchFamily="50" charset="-128"/>
              </a:rPr>
              <a:t>[1-2]</a:t>
            </a:r>
            <a:r>
              <a:rPr lang="ja-JP" altLang="en-US" b="1" dirty="0">
                <a:latin typeface="Meiryo UI" panose="020B0604030504040204" pitchFamily="50" charset="-128"/>
                <a:ea typeface="Meiryo UI" panose="020B0604030504040204" pitchFamily="50" charset="-128"/>
              </a:rPr>
              <a:t>。</a:t>
            </a:r>
            <a:endParaRPr lang="en-US" altLang="ja-JP" b="1"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コロナ禍でリモート授業となった国内の大学生</a:t>
            </a:r>
            <a:r>
              <a:rPr lang="en-US" altLang="ja-JP" dirty="0">
                <a:latin typeface="Meiryo UI" panose="020B0604030504040204" pitchFamily="50" charset="-128"/>
                <a:ea typeface="Meiryo UI" panose="020B0604030504040204" pitchFamily="50" charset="-128"/>
              </a:rPr>
              <a:t>1~3</a:t>
            </a:r>
            <a:r>
              <a:rPr lang="ja-JP" altLang="en-US" dirty="0">
                <a:latin typeface="Meiryo UI" panose="020B0604030504040204" pitchFamily="50" charset="-128"/>
                <a:ea typeface="Meiryo UI" panose="020B0604030504040204" pitchFamily="50" charset="-128"/>
              </a:rPr>
              <a:t>年生を対象とした研究で、約</a:t>
            </a:r>
            <a:r>
              <a:rPr lang="en-US" altLang="ja-JP" dirty="0">
                <a:latin typeface="Meiryo UI" panose="020B0604030504040204" pitchFamily="50" charset="-128"/>
                <a:ea typeface="Meiryo UI" panose="020B0604030504040204" pitchFamily="50" charset="-128"/>
              </a:rPr>
              <a:t>27</a:t>
            </a:r>
            <a:r>
              <a:rPr lang="ja-JP" altLang="en-US" dirty="0">
                <a:latin typeface="Meiryo UI" panose="020B0604030504040204" pitchFamily="50" charset="-128"/>
                <a:ea typeface="Meiryo UI" panose="020B0604030504040204" pitchFamily="50" charset="-128"/>
              </a:rPr>
              <a:t>％にうつ傾向がみられた</a:t>
            </a:r>
            <a:r>
              <a:rPr lang="en-US" altLang="ja-JP" baseline="30000" dirty="0">
                <a:latin typeface="Meiryo UI" panose="020B0604030504040204" pitchFamily="50" charset="-128"/>
                <a:ea typeface="Meiryo UI" panose="020B0604030504040204" pitchFamily="50" charset="-128"/>
              </a:rPr>
              <a:t>[3]</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「友人ができず授業のノートの共有や試験対策で困る」「高校の時と同じ友達とばかり会っている」（学生</a:t>
            </a:r>
            <a:r>
              <a:rPr lang="en-US" altLang="ja-JP" baseline="30000" dirty="0">
                <a:latin typeface="Meiryo UI" panose="020B0604030504040204" pitchFamily="50" charset="-128"/>
                <a:ea typeface="Meiryo UI" panose="020B0604030504040204" pitchFamily="50" charset="-128"/>
              </a:rPr>
              <a:t>[4]</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「上京したが知り合いもおらず、部屋にこもっている」（学生</a:t>
            </a:r>
            <a:r>
              <a:rPr lang="en-US" altLang="ja-JP" baseline="30000" dirty="0">
                <a:latin typeface="Meiryo UI" panose="020B0604030504040204" pitchFamily="50" charset="-128"/>
                <a:ea typeface="Meiryo UI" panose="020B0604030504040204" pitchFamily="50" charset="-128"/>
              </a:rPr>
              <a:t>[5]</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p:txBody>
      </p:sp>
      <p:pic>
        <p:nvPicPr>
          <p:cNvPr id="24" name="オーディオ 23">
            <a:hlinkClick r:id="" action="ppaction://media"/>
            <a:extLst>
              <a:ext uri="{FF2B5EF4-FFF2-40B4-BE49-F238E27FC236}">
                <a16:creationId xmlns:a16="http://schemas.microsoft.com/office/drawing/2014/main" id="{DDF5224C-C228-4684-8302-6E1A4EE7D4B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02801363"/>
      </p:ext>
    </p:extLst>
  </p:cSld>
  <p:clrMapOvr>
    <a:masterClrMapping/>
  </p:clrMapOvr>
  <mc:AlternateContent xmlns:mc="http://schemas.openxmlformats.org/markup-compatibility/2006" xmlns:p14="http://schemas.microsoft.com/office/powerpoint/2010/main">
    <mc:Choice Requires="p14">
      <p:transition spd="slow" p14:dur="2000" advTm="29019"/>
    </mc:Choice>
    <mc:Fallback xmlns="">
      <p:transition spd="slow" advTm="290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4"/>
                </p:tgtEl>
              </p:cMediaNode>
            </p:audio>
          </p:childTnLst>
        </p:cTn>
      </p:par>
    </p:tnLst>
  </p:timing>
  <p:extLst>
    <p:ext uri="{3A86A75C-4F4B-4683-9AE1-C65F6400EC91}">
      <p14:laserTraceLst xmlns:p14="http://schemas.microsoft.com/office/powerpoint/2010/main">
        <p14:tracePtLst>
          <p14:tracePt t="395" x="61913" y="2152650"/>
          <p14:tracePt t="403" x="112713" y="2227263"/>
          <p14:tracePt t="411" x="163513" y="2303463"/>
          <p14:tracePt t="419" x="212725" y="2378075"/>
          <p14:tracePt t="427" x="250825" y="2439988"/>
          <p14:tracePt t="435" x="287338" y="2503488"/>
          <p14:tracePt t="443" x="325438" y="2552700"/>
          <p14:tracePt t="451" x="363538" y="2603500"/>
          <p14:tracePt t="459" x="400050" y="2652713"/>
          <p14:tracePt t="468" x="425450" y="2678113"/>
          <p14:tracePt t="475" x="438150" y="2678113"/>
          <p14:tracePt t="491" x="438150" y="2690813"/>
          <p14:tracePt t="499" x="450850" y="2703513"/>
          <p14:tracePt t="507" x="463550" y="2716213"/>
          <p14:tracePt t="515" x="488950" y="2740025"/>
          <p14:tracePt t="523" x="538163" y="2790825"/>
          <p14:tracePt t="531" x="576263" y="2852738"/>
          <p14:tracePt t="539" x="625475" y="2890838"/>
          <p14:tracePt t="547" x="676275" y="2941638"/>
          <p14:tracePt t="555" x="701675" y="2965450"/>
          <p14:tracePt t="563" x="712788" y="2990850"/>
          <p14:tracePt t="572" x="738188" y="3003550"/>
          <p14:tracePt t="579" x="738188" y="3016250"/>
          <p14:tracePt t="588" x="750888" y="3016250"/>
          <p14:tracePt t="619" x="763588" y="3016250"/>
          <p14:tracePt t="627" x="776288" y="3028950"/>
          <p14:tracePt t="636" x="825500" y="3054350"/>
          <p14:tracePt t="643" x="876300" y="3090863"/>
          <p14:tracePt t="652" x="950913" y="3141663"/>
          <p14:tracePt t="659" x="1027113" y="3203575"/>
          <p14:tracePt t="668" x="1101725" y="3254375"/>
          <p14:tracePt t="675" x="1150938" y="3290888"/>
          <p14:tracePt t="683" x="1176338" y="3303588"/>
          <p14:tracePt t="795" x="1201738" y="3316288"/>
          <p14:tracePt t="803" x="1201738" y="3328988"/>
          <p14:tracePt t="819" x="1214438" y="3328988"/>
          <p14:tracePt t="947" x="1201738" y="3328988"/>
          <p14:tracePt t="955" x="1189038" y="3328988"/>
          <p14:tracePt t="963" x="1176338" y="3328988"/>
          <p14:tracePt t="971" x="1163638" y="3328988"/>
          <p14:tracePt t="988" x="1163638" y="3316288"/>
          <p14:tracePt t="1035" x="1176338" y="3316288"/>
          <p14:tracePt t="2947" x="1189038" y="3316288"/>
          <p14:tracePt t="2963" x="1201738" y="3316288"/>
          <p14:tracePt t="2979" x="1214438" y="3316288"/>
          <p14:tracePt t="2995" x="1227138" y="3316288"/>
          <p14:tracePt t="3003" x="1239838" y="3316288"/>
          <p14:tracePt t="3011" x="1239838" y="3303588"/>
          <p14:tracePt t="3019" x="1252538" y="3303588"/>
          <p14:tracePt t="3036" x="1263650" y="3303588"/>
          <p14:tracePt t="3052" x="1276350" y="3303588"/>
          <p14:tracePt t="3059" x="1289050" y="3303588"/>
          <p14:tracePt t="3075" x="1301750" y="3290888"/>
          <p14:tracePt t="3083" x="1314450" y="3290888"/>
          <p14:tracePt t="3091" x="1327150" y="3278188"/>
          <p14:tracePt t="3107" x="1339850" y="3278188"/>
          <p14:tracePt t="3115" x="1363663" y="3278188"/>
          <p14:tracePt t="3123" x="1376363" y="3278188"/>
          <p14:tracePt t="3131" x="1401763" y="3278188"/>
          <p14:tracePt t="3139" x="1427163" y="3278188"/>
          <p14:tracePt t="3147" x="1439863" y="3278188"/>
          <p14:tracePt t="3155" x="1465263" y="3278188"/>
          <p14:tracePt t="3163" x="1476375" y="3278188"/>
          <p14:tracePt t="3171" x="1489075" y="3278188"/>
          <p14:tracePt t="3179" x="1514475" y="3278188"/>
          <p14:tracePt t="3187" x="1539875" y="3278188"/>
          <p14:tracePt t="3195" x="1552575" y="3278188"/>
          <p14:tracePt t="3203" x="1565275" y="3278188"/>
          <p14:tracePt t="3211" x="1589088" y="3278188"/>
          <p14:tracePt t="3219" x="1601788" y="3278188"/>
          <p14:tracePt t="3235" x="1627188" y="3278188"/>
          <p14:tracePt t="3252" x="1639888" y="3278188"/>
          <p14:tracePt t="3259" x="1652588" y="3278188"/>
          <p14:tracePt t="3269" x="1665288" y="3278188"/>
          <p14:tracePt t="3275" x="1677988" y="3278188"/>
          <p14:tracePt t="3283" x="1701800" y="3278188"/>
          <p14:tracePt t="3291" x="1727200" y="3290888"/>
          <p14:tracePt t="3299" x="1752600" y="3290888"/>
          <p14:tracePt t="3307" x="1790700" y="3303588"/>
          <p14:tracePt t="3315" x="1814513" y="3303588"/>
          <p14:tracePt t="3323" x="1852613" y="3303588"/>
          <p14:tracePt t="3331" x="1890713" y="3303588"/>
          <p14:tracePt t="3339" x="1927225" y="3303588"/>
          <p14:tracePt t="3347" x="1965325" y="3303588"/>
          <p14:tracePt t="3355" x="2003425" y="3303588"/>
          <p14:tracePt t="3363" x="2039938" y="3303588"/>
          <p14:tracePt t="3371" x="2078038" y="3303588"/>
          <p14:tracePt t="3379" x="2103438" y="3303588"/>
          <p14:tracePt t="3388" x="2139950" y="3303588"/>
          <p14:tracePt t="3395" x="2152650" y="3316288"/>
          <p14:tracePt t="3403" x="2178050" y="3316288"/>
          <p14:tracePt t="3411" x="2203450" y="3316288"/>
          <p14:tracePt t="3420" x="2228850" y="3316288"/>
          <p14:tracePt t="3427" x="2239963" y="3316288"/>
          <p14:tracePt t="3436" x="2252663" y="3316288"/>
          <p14:tracePt t="3443" x="2265363" y="3316288"/>
          <p14:tracePt t="3452" x="2290763" y="3316288"/>
          <p14:tracePt t="3459" x="2316163" y="3316288"/>
          <p14:tracePt t="3469" x="2328863" y="3316288"/>
          <p14:tracePt t="3475" x="2352675" y="3328988"/>
          <p14:tracePt t="3483" x="2378075" y="3328988"/>
          <p14:tracePt t="3491" x="2416175" y="3328988"/>
          <p14:tracePt t="3499" x="2452688" y="3328988"/>
          <p14:tracePt t="3507" x="2490788" y="3328988"/>
          <p14:tracePt t="3515" x="2528888" y="3328988"/>
          <p14:tracePt t="3523" x="2578100" y="3328988"/>
          <p14:tracePt t="3531" x="2616200" y="3328988"/>
          <p14:tracePt t="3539" x="2654300" y="3328988"/>
          <p14:tracePt t="3547" x="2678113" y="3328988"/>
          <p14:tracePt t="3555" x="2703513" y="3328988"/>
          <p14:tracePt t="3563" x="2728913" y="3328988"/>
          <p14:tracePt t="3571" x="2741613" y="3328988"/>
          <p14:tracePt t="3579" x="2754313" y="3328988"/>
          <p14:tracePt t="3587" x="2778125" y="3328988"/>
          <p14:tracePt t="3595" x="2803525" y="3328988"/>
          <p14:tracePt t="3603" x="2828925" y="3328988"/>
          <p14:tracePt t="3611" x="2854325" y="3328988"/>
          <p14:tracePt t="3620" x="2879725" y="3328988"/>
          <p14:tracePt t="3627" x="2916238" y="3328988"/>
          <p14:tracePt t="3635" x="2941638" y="3328988"/>
          <p14:tracePt t="3643" x="2979738" y="3328988"/>
          <p14:tracePt t="3653" x="3003550" y="3328988"/>
          <p14:tracePt t="3659" x="3041650" y="3328988"/>
          <p14:tracePt t="3667" x="3067050" y="3328988"/>
          <p14:tracePt t="3675" x="3092450" y="3328988"/>
          <p14:tracePt t="3683" x="3128963" y="3328988"/>
          <p14:tracePt t="3691" x="3154363" y="3328988"/>
          <p14:tracePt t="3699" x="3192463" y="3328988"/>
          <p14:tracePt t="3707" x="3216275" y="3328988"/>
          <p14:tracePt t="3715" x="3241675" y="3328988"/>
          <p14:tracePt t="3723" x="3267075" y="3328988"/>
          <p14:tracePt t="3731" x="3292475" y="3328988"/>
          <p14:tracePt t="3739" x="3305175" y="3328988"/>
          <p14:tracePt t="3747" x="3317875" y="3328988"/>
          <p14:tracePt t="3755" x="3341688" y="3328988"/>
          <p14:tracePt t="3763" x="3354388" y="3328988"/>
          <p14:tracePt t="3771" x="3379788" y="3328988"/>
          <p14:tracePt t="3779" x="3392488" y="3328988"/>
          <p14:tracePt t="3788" x="3429000" y="3328988"/>
          <p14:tracePt t="3795" x="3454400" y="3328988"/>
          <p14:tracePt t="3803" x="3479800" y="3328988"/>
          <p14:tracePt t="3811" x="3505200" y="3328988"/>
          <p14:tracePt t="3819" x="3530600" y="3328988"/>
          <p14:tracePt t="3827" x="3567113" y="3316288"/>
          <p14:tracePt t="3836" x="3592513" y="3316288"/>
          <p14:tracePt t="3843" x="3630613" y="3290888"/>
          <p14:tracePt t="3853" x="3654425" y="3278188"/>
          <p14:tracePt t="3859" x="3679825" y="3278188"/>
          <p14:tracePt t="3869" x="3717925" y="3254375"/>
          <p14:tracePt t="3875" x="3743325" y="3241675"/>
          <p14:tracePt t="3883" x="3779838" y="3241675"/>
          <p14:tracePt t="3891" x="3792538" y="3241675"/>
          <p14:tracePt t="3907" x="3817938" y="3241675"/>
          <p14:tracePt t="3923" x="3830638" y="3241675"/>
          <p14:tracePt t="3939" x="3843338" y="3241675"/>
          <p14:tracePt t="3947" x="3856038" y="3241675"/>
          <p14:tracePt t="3955" x="3856038" y="3228975"/>
          <p14:tracePt t="3963" x="3867150" y="3228975"/>
          <p14:tracePt t="3971" x="3879850" y="3228975"/>
          <p14:tracePt t="3995" x="3892550" y="3228975"/>
          <p14:tracePt t="4003" x="3905250" y="3228975"/>
          <p14:tracePt t="4019" x="3917950" y="3228975"/>
          <p14:tracePt t="4027" x="3930650" y="3228975"/>
          <p14:tracePt t="4035" x="3943350" y="3228975"/>
          <p14:tracePt t="4043" x="3956050" y="3228975"/>
          <p14:tracePt t="4053" x="3979863" y="3228975"/>
          <p14:tracePt t="4067" x="4005263" y="3228975"/>
          <p14:tracePt t="4083" x="4017963" y="3228975"/>
          <p14:tracePt t="4099" x="4030663" y="3228975"/>
          <p14:tracePt t="4115" x="4043363" y="3228975"/>
          <p14:tracePt t="4123" x="4056063" y="3228975"/>
          <p14:tracePt t="4131" x="4068763" y="3228975"/>
          <p14:tracePt t="4147" x="4081463" y="3228975"/>
          <p14:tracePt t="4155" x="4092575" y="3228975"/>
          <p14:tracePt t="4163" x="4105275" y="3228975"/>
          <p14:tracePt t="4171" x="4117975" y="3228975"/>
          <p14:tracePt t="4187" x="4130675" y="3228975"/>
          <p14:tracePt t="4195" x="4143375" y="3228975"/>
          <p14:tracePt t="4203" x="4156075" y="3228975"/>
          <p14:tracePt t="4219" x="4168775" y="3228975"/>
          <p14:tracePt t="4235" x="4192588" y="3228975"/>
          <p14:tracePt t="4252" x="4205288" y="3228975"/>
          <p14:tracePt t="4268" x="4217988" y="3228975"/>
          <p14:tracePt t="4275" x="4230688" y="3228975"/>
          <p14:tracePt t="4291" x="4243388" y="3228975"/>
          <p14:tracePt t="4299" x="4256088" y="3228975"/>
          <p14:tracePt t="4315" x="4281488" y="3228975"/>
          <p14:tracePt t="4323" x="4294188" y="3228975"/>
          <p14:tracePt t="4339" x="4318000" y="3228975"/>
          <p14:tracePt t="4355" x="4330700" y="3228975"/>
          <p14:tracePt t="4363" x="4343400" y="3228975"/>
          <p14:tracePt t="4371" x="4356100" y="3228975"/>
          <p14:tracePt t="4379" x="4368800" y="3228975"/>
          <p14:tracePt t="4387" x="4381500" y="3228975"/>
          <p14:tracePt t="4395" x="4394200" y="3228975"/>
          <p14:tracePt t="4403" x="4406900" y="3228975"/>
          <p14:tracePt t="4419" x="4430713" y="3228975"/>
          <p14:tracePt t="4435" x="4443413" y="3228975"/>
          <p14:tracePt t="4443" x="4456113" y="3228975"/>
          <p14:tracePt t="4452" x="4468813" y="3228975"/>
          <p14:tracePt t="4459" x="4481513" y="3228975"/>
          <p14:tracePt t="4469" x="4506913" y="3228975"/>
          <p14:tracePt t="4475" x="4518025" y="3228975"/>
          <p14:tracePt t="4483" x="4530725" y="3228975"/>
          <p14:tracePt t="4499" x="4543425" y="3228975"/>
          <p14:tracePt t="4507" x="4556125" y="3228975"/>
          <p14:tracePt t="4523" x="4568825" y="3228975"/>
          <p14:tracePt t="4539" x="4581525" y="3228975"/>
          <p14:tracePt t="4555" x="4594225" y="3228975"/>
          <p14:tracePt t="4563" x="4606925" y="3228975"/>
          <p14:tracePt t="4571" x="4619625" y="3228975"/>
          <p14:tracePt t="4579" x="4630738" y="3228975"/>
          <p14:tracePt t="4595" x="4643438" y="3228975"/>
          <p14:tracePt t="4611" x="4656138" y="3228975"/>
          <p14:tracePt t="4619" x="4668838" y="3228975"/>
          <p14:tracePt t="4643" x="4681538" y="3228975"/>
          <p14:tracePt t="4659" x="4694238" y="3228975"/>
          <p14:tracePt t="4669" x="4706938" y="3228975"/>
          <p14:tracePt t="4675" x="4719638" y="3228975"/>
          <p14:tracePt t="4691" x="4732338" y="3228975"/>
          <p14:tracePt t="4699" x="4743450" y="3228975"/>
          <p14:tracePt t="4707" x="4756150" y="3228975"/>
          <p14:tracePt t="4715" x="4768850" y="3228975"/>
          <p14:tracePt t="4731" x="4781550" y="3228975"/>
          <p14:tracePt t="4747" x="4794250" y="3228975"/>
          <p14:tracePt t="4755" x="4806950" y="3228975"/>
          <p14:tracePt t="4763" x="4832350" y="3228975"/>
          <p14:tracePt t="4771" x="4843463" y="3228975"/>
          <p14:tracePt t="4779" x="4856163" y="3241675"/>
          <p14:tracePt t="4788" x="4868863" y="3241675"/>
          <p14:tracePt t="4795" x="4881563" y="3241675"/>
          <p14:tracePt t="4803" x="4894263" y="3241675"/>
          <p14:tracePt t="4811" x="4906963" y="3241675"/>
          <p14:tracePt t="4827" x="4932363" y="3241675"/>
          <p14:tracePt t="4843" x="4945063" y="3241675"/>
          <p14:tracePt t="4859" x="4956175" y="3241675"/>
          <p14:tracePt t="4875" x="4968875" y="3241675"/>
          <p14:tracePt t="4883" x="4981575" y="3254375"/>
          <p14:tracePt t="4899" x="4994275" y="3254375"/>
          <p14:tracePt t="4915" x="5006975" y="3254375"/>
          <p14:tracePt t="4931" x="5019675" y="3254375"/>
          <p14:tracePt t="4939" x="5032375" y="3254375"/>
          <p14:tracePt t="4955" x="5045075" y="3254375"/>
          <p14:tracePt t="4971" x="5057775" y="3254375"/>
          <p14:tracePt t="4987" x="5068888" y="3267075"/>
          <p14:tracePt t="4995" x="5081588" y="3267075"/>
          <p14:tracePt t="5003" x="5094288" y="3267075"/>
          <p14:tracePt t="5019" x="5106988" y="3267075"/>
          <p14:tracePt t="5043" x="5119688" y="3267075"/>
          <p14:tracePt t="5052" x="5132388" y="3267075"/>
          <p14:tracePt t="5070" x="5145088" y="3267075"/>
          <p14:tracePt t="5075" x="5170488" y="3267075"/>
          <p14:tracePt t="5084" x="5181600" y="3278188"/>
          <p14:tracePt t="5091" x="5194300" y="3278188"/>
          <p14:tracePt t="5107" x="5207000" y="3278188"/>
          <p14:tracePt t="5171" x="5207000" y="3290888"/>
          <p14:tracePt t="5179" x="5219700" y="3290888"/>
          <p14:tracePt t="5195" x="5219700" y="3303588"/>
          <p14:tracePt t="5219" x="5232400" y="3303588"/>
          <p14:tracePt t="5227" x="5245100" y="3303588"/>
          <p14:tracePt t="5235" x="5270500" y="3278188"/>
          <p14:tracePt t="5243" x="5294313" y="3241675"/>
          <p14:tracePt t="5252" x="5319713" y="3216275"/>
          <p14:tracePt t="5259" x="5345113" y="3190875"/>
          <p14:tracePt t="5267" x="5370513" y="3141663"/>
          <p14:tracePt t="5275" x="5407025" y="3103563"/>
          <p14:tracePt t="5283" x="5419725" y="3065463"/>
          <p14:tracePt t="5291" x="5432425" y="3041650"/>
          <p14:tracePt t="5299" x="5432425" y="3003550"/>
          <p14:tracePt t="5307" x="5407025" y="2965450"/>
          <p14:tracePt t="5315" x="5394325" y="2952750"/>
          <p14:tracePt t="5323" x="5383213" y="2941638"/>
          <p14:tracePt t="5331" x="5370513" y="2941638"/>
          <p14:tracePt t="5339" x="5357813" y="2941638"/>
          <p14:tracePt t="5347" x="5332413" y="2941638"/>
          <p14:tracePt t="5355" x="5319713" y="2941638"/>
          <p14:tracePt t="5363" x="5307013" y="2941638"/>
          <p14:tracePt t="5371" x="5294313" y="2941638"/>
          <p14:tracePt t="5379" x="5281613" y="2941638"/>
          <p14:tracePt t="5387" x="5270500" y="2941638"/>
          <p14:tracePt t="5659" x="5257800" y="2941638"/>
          <p14:tracePt t="6219" x="5270500" y="2941638"/>
          <p14:tracePt t="6227" x="5319713" y="2928938"/>
          <p14:tracePt t="6234" x="5383213" y="2928938"/>
          <p14:tracePt t="6243" x="5457825" y="2916238"/>
          <p14:tracePt t="6253" x="5519738" y="2916238"/>
          <p14:tracePt t="6259" x="5570538" y="2916238"/>
          <p14:tracePt t="6267" x="5619750" y="2916238"/>
          <p14:tracePt t="6275" x="5657850" y="2916238"/>
          <p14:tracePt t="6283" x="5670550" y="2903538"/>
          <p14:tracePt t="6291" x="5683250" y="2903538"/>
          <p14:tracePt t="6299" x="5695950" y="2903538"/>
          <p14:tracePt t="6307" x="5719763" y="2903538"/>
          <p14:tracePt t="6315" x="5732463" y="2890838"/>
          <p14:tracePt t="6323" x="5745163" y="2890838"/>
          <p14:tracePt t="6331" x="5770563" y="2878138"/>
          <p14:tracePt t="6339" x="5795963" y="2865438"/>
          <p14:tracePt t="6347" x="5808663" y="2865438"/>
          <p14:tracePt t="6355" x="5832475" y="2865438"/>
          <p14:tracePt t="6363" x="5845175" y="2865438"/>
          <p14:tracePt t="6379" x="5870575" y="2865438"/>
          <p14:tracePt t="6387" x="5883275" y="2865438"/>
          <p14:tracePt t="6395" x="5895975" y="2865438"/>
          <p14:tracePt t="6403" x="5921375" y="2865438"/>
          <p14:tracePt t="6411" x="5945188" y="2878138"/>
          <p14:tracePt t="6419" x="5957888" y="2878138"/>
          <p14:tracePt t="6427" x="5983288" y="2878138"/>
          <p14:tracePt t="6435" x="5995988" y="2878138"/>
          <p14:tracePt t="6443" x="6034088" y="2890838"/>
          <p14:tracePt t="6453" x="6045200" y="2890838"/>
          <p14:tracePt t="6459" x="6057900" y="2903538"/>
          <p14:tracePt t="6469" x="6083300" y="2916238"/>
          <p14:tracePt t="6475" x="6096000" y="2916238"/>
          <p14:tracePt t="6483" x="6108700" y="2928938"/>
          <p14:tracePt t="6491" x="6134100" y="2941638"/>
          <p14:tracePt t="6507" x="6157913" y="2941638"/>
          <p14:tracePt t="6515" x="6170613" y="2952750"/>
          <p14:tracePt t="6523" x="6183313" y="2952750"/>
          <p14:tracePt t="6531" x="6208713" y="2965450"/>
          <p14:tracePt t="6539" x="6221413" y="2965450"/>
          <p14:tracePt t="6547" x="6234113" y="2978150"/>
          <p14:tracePt t="6555" x="6259513" y="2990850"/>
          <p14:tracePt t="6563" x="6270625" y="2990850"/>
          <p14:tracePt t="6571" x="6283325" y="3003550"/>
          <p14:tracePt t="6579" x="6296025" y="3016250"/>
          <p14:tracePt t="6587" x="6308725" y="3016250"/>
          <p14:tracePt t="6595" x="6334125" y="3028950"/>
          <p14:tracePt t="6603" x="6359525" y="3041650"/>
          <p14:tracePt t="6611" x="6370638" y="3041650"/>
          <p14:tracePt t="6619" x="6383338" y="3041650"/>
          <p14:tracePt t="6627" x="6408738" y="3054350"/>
          <p14:tracePt t="6635" x="6408738" y="3065463"/>
          <p14:tracePt t="6643" x="6421438" y="3065463"/>
          <p14:tracePt t="6653" x="6434138" y="3065463"/>
          <p14:tracePt t="6659" x="6446838" y="3078163"/>
          <p14:tracePt t="6667" x="6459538" y="3078163"/>
          <p14:tracePt t="6675" x="6472238" y="3090863"/>
          <p14:tracePt t="6683" x="6483350" y="3103563"/>
          <p14:tracePt t="6691" x="6496050" y="3103563"/>
          <p14:tracePt t="6699" x="6521450" y="3103563"/>
          <p14:tracePt t="6715" x="6534150" y="3103563"/>
          <p14:tracePt t="6731" x="6546850" y="3103563"/>
          <p14:tracePt t="6747" x="6559550" y="3103563"/>
          <p14:tracePt t="6755" x="6572250" y="3116263"/>
          <p14:tracePt t="6763" x="6584950" y="3116263"/>
          <p14:tracePt t="6771" x="6596063" y="3128963"/>
          <p14:tracePt t="6779" x="6608763" y="3128963"/>
          <p14:tracePt t="6788" x="6646863" y="3128963"/>
          <p14:tracePt t="6795" x="6659563" y="3128963"/>
          <p14:tracePt t="6803" x="6684963" y="3128963"/>
          <p14:tracePt t="6811" x="6696075" y="3128963"/>
          <p14:tracePt t="6819" x="6721475" y="3128963"/>
          <p14:tracePt t="6827" x="6734175" y="3128963"/>
          <p14:tracePt t="6836" x="6746875" y="3128963"/>
          <p14:tracePt t="6843" x="6759575" y="3128963"/>
          <p14:tracePt t="6852" x="6784975" y="3141663"/>
          <p14:tracePt t="6859" x="6797675" y="3141663"/>
          <p14:tracePt t="6869" x="6821488" y="3141663"/>
          <p14:tracePt t="6875" x="6859588" y="3141663"/>
          <p14:tracePt t="6883" x="6884988" y="3141663"/>
          <p14:tracePt t="6891" x="6921500" y="3141663"/>
          <p14:tracePt t="6899" x="6946900" y="3141663"/>
          <p14:tracePt t="6907" x="6972300" y="3141663"/>
          <p14:tracePt t="6939" x="6985000" y="3141663"/>
          <p14:tracePt t="6955" x="6997700" y="3141663"/>
          <p14:tracePt t="6971" x="7010400" y="3141663"/>
          <p14:tracePt t="7003" x="7021513" y="3141663"/>
          <p14:tracePt t="7019" x="7034213" y="3141663"/>
          <p14:tracePt t="7035" x="7046913" y="3141663"/>
          <p14:tracePt t="7043" x="7059613" y="3141663"/>
          <p14:tracePt t="7051" x="7072313" y="3141663"/>
          <p14:tracePt t="7083" x="7085013" y="3141663"/>
          <p14:tracePt t="7115" x="7097713" y="3141663"/>
          <p14:tracePt t="7139" x="7110413" y="3141663"/>
          <p14:tracePt t="7155" x="7123113" y="3141663"/>
          <p14:tracePt t="7163" x="7146925" y="3141663"/>
          <p14:tracePt t="7171" x="7159625" y="3141663"/>
          <p14:tracePt t="7179" x="7172325" y="3141663"/>
          <p14:tracePt t="7187" x="7197725" y="3141663"/>
          <p14:tracePt t="7195" x="7210425" y="3141663"/>
          <p14:tracePt t="7203" x="7223125" y="3141663"/>
          <p14:tracePt t="7211" x="7246938" y="3141663"/>
          <p14:tracePt t="7219" x="7272338" y="3141663"/>
          <p14:tracePt t="7227" x="7297738" y="3141663"/>
          <p14:tracePt t="7236" x="7310438" y="3141663"/>
          <p14:tracePt t="7243" x="7335838" y="3141663"/>
          <p14:tracePt t="7252" x="7348538" y="3141663"/>
          <p14:tracePt t="7259" x="7372350" y="3141663"/>
          <p14:tracePt t="7269" x="7385050" y="3141663"/>
          <p14:tracePt t="7275" x="7397750" y="3141663"/>
          <p14:tracePt t="7283" x="7410450" y="3141663"/>
          <p14:tracePt t="7291" x="7435850" y="3141663"/>
          <p14:tracePt t="7299" x="7448550" y="3141663"/>
          <p14:tracePt t="7307" x="7459663" y="3141663"/>
          <p14:tracePt t="7315" x="7472363" y="3141663"/>
          <p14:tracePt t="7323" x="7485063" y="3141663"/>
          <p14:tracePt t="7331" x="7497763" y="3141663"/>
          <p14:tracePt t="7339" x="7523163" y="3141663"/>
          <p14:tracePt t="7347" x="7535863" y="3141663"/>
          <p14:tracePt t="7355" x="7548563" y="3141663"/>
          <p14:tracePt t="7363" x="7572375" y="3141663"/>
          <p14:tracePt t="7371" x="7597775" y="3141663"/>
          <p14:tracePt t="7379" x="7610475" y="3141663"/>
          <p14:tracePt t="7387" x="7623175" y="3141663"/>
          <p14:tracePt t="7395" x="7635875" y="3141663"/>
          <p14:tracePt t="7403" x="7661275" y="3141663"/>
          <p14:tracePt t="7411" x="7673975" y="3154363"/>
          <p14:tracePt t="7419" x="7685088" y="3154363"/>
          <p14:tracePt t="7427" x="7710488" y="3154363"/>
          <p14:tracePt t="7436" x="7735888" y="3165475"/>
          <p14:tracePt t="7443" x="7761288" y="3165475"/>
          <p14:tracePt t="7452" x="7785100" y="3165475"/>
          <p14:tracePt t="7459" x="7810500" y="3165475"/>
          <p14:tracePt t="7467" x="7835900" y="3178175"/>
          <p14:tracePt t="7475" x="7861300" y="3178175"/>
          <p14:tracePt t="7483" x="7874000" y="3178175"/>
          <p14:tracePt t="7491" x="7886700" y="3178175"/>
          <p14:tracePt t="7499" x="7910513" y="3178175"/>
          <p14:tracePt t="7507" x="7923213" y="3178175"/>
          <p14:tracePt t="7515" x="7935913" y="3178175"/>
          <p14:tracePt t="7523" x="7961313" y="3178175"/>
          <p14:tracePt t="7531" x="7999413" y="3178175"/>
          <p14:tracePt t="7539" x="8023225" y="3178175"/>
          <p14:tracePt t="7547" x="8048625" y="3178175"/>
          <p14:tracePt t="7555" x="8074025" y="3178175"/>
          <p14:tracePt t="7563" x="8099425" y="3178175"/>
          <p14:tracePt t="7571" x="8123238" y="3178175"/>
          <p14:tracePt t="7579" x="8135938" y="3178175"/>
          <p14:tracePt t="7587" x="8161338" y="3190875"/>
          <p14:tracePt t="7595" x="8174038" y="3190875"/>
          <p14:tracePt t="7603" x="8186738" y="3190875"/>
          <p14:tracePt t="7611" x="8212138" y="3190875"/>
          <p14:tracePt t="7620" x="8223250" y="3190875"/>
          <p14:tracePt t="7627" x="8235950" y="3203575"/>
          <p14:tracePt t="7635" x="8248650" y="3203575"/>
          <p14:tracePt t="7643" x="8261350" y="3203575"/>
          <p14:tracePt t="7652" x="8274050" y="3203575"/>
          <p14:tracePt t="7659" x="8299450" y="3203575"/>
          <p14:tracePt t="7667" x="8324850" y="3203575"/>
          <p14:tracePt t="7675" x="8335963" y="3203575"/>
          <p14:tracePt t="7683" x="8348663" y="3203575"/>
          <p14:tracePt t="7691" x="8374063" y="3203575"/>
          <p14:tracePt t="7699" x="8412163" y="3203575"/>
          <p14:tracePt t="7707" x="8424863" y="3216275"/>
          <p14:tracePt t="7715" x="8448675" y="3216275"/>
          <p14:tracePt t="7723" x="8474075" y="3216275"/>
          <p14:tracePt t="7731" x="8499475" y="3216275"/>
          <p14:tracePt t="7739" x="8512175" y="3216275"/>
          <p14:tracePt t="7747" x="8524875" y="3216275"/>
          <p14:tracePt t="7755" x="8537575" y="3216275"/>
          <p14:tracePt t="7763" x="8574088" y="3228975"/>
          <p14:tracePt t="7771" x="8586788" y="3228975"/>
          <p14:tracePt t="7779" x="8599488" y="3228975"/>
          <p14:tracePt t="7788" x="8624888" y="3228975"/>
          <p14:tracePt t="7795" x="8650288" y="3228975"/>
          <p14:tracePt t="7803" x="8674100" y="3228975"/>
          <p14:tracePt t="7811" x="8686800" y="3228975"/>
          <p14:tracePt t="7819" x="8699500" y="3228975"/>
          <p14:tracePt t="7827" x="8724900" y="3228975"/>
          <p14:tracePt t="7836" x="8737600" y="3228975"/>
          <p14:tracePt t="7843" x="8750300" y="3228975"/>
          <p14:tracePt t="7853" x="8763000" y="3228975"/>
          <p14:tracePt t="7859" x="8786813" y="3228975"/>
          <p14:tracePt t="7867" x="8799513" y="3228975"/>
          <p14:tracePt t="7875" x="8812213" y="3241675"/>
          <p14:tracePt t="7883" x="8837613" y="3241675"/>
          <p14:tracePt t="7891" x="8863013" y="3241675"/>
          <p14:tracePt t="7899" x="8886825" y="3241675"/>
          <p14:tracePt t="7907" x="8912225" y="3241675"/>
          <p14:tracePt t="7915" x="8937625" y="3241675"/>
          <p14:tracePt t="7923" x="8950325" y="3241675"/>
          <p14:tracePt t="7931" x="8975725" y="3241675"/>
          <p14:tracePt t="7939" x="8986838" y="3241675"/>
          <p14:tracePt t="7947" x="8999538" y="3254375"/>
          <p14:tracePt t="7955" x="9024938" y="3254375"/>
          <p14:tracePt t="7963" x="9037638" y="3254375"/>
          <p14:tracePt t="7971" x="9050338" y="3254375"/>
          <p14:tracePt t="7979" x="9075738" y="3254375"/>
          <p14:tracePt t="7987" x="9088438" y="3254375"/>
          <p14:tracePt t="7995" x="9099550" y="3254375"/>
          <p14:tracePt t="8003" x="9124950" y="3267075"/>
          <p14:tracePt t="8011" x="9137650" y="3267075"/>
          <p14:tracePt t="8019" x="9163050" y="3267075"/>
          <p14:tracePt t="8027" x="9175750" y="3267075"/>
          <p14:tracePt t="8035" x="9199563" y="3278188"/>
          <p14:tracePt t="8043" x="9212263" y="3278188"/>
          <p14:tracePt t="8052" x="9224963" y="3278188"/>
          <p14:tracePt t="8069" x="9250363" y="3278188"/>
          <p14:tracePt t="8075" x="9263063" y="3278188"/>
          <p14:tracePt t="8083" x="9275763" y="3278188"/>
          <p14:tracePt t="8099" x="9301163" y="3278188"/>
          <p14:tracePt t="8115" x="9312275" y="3278188"/>
          <p14:tracePt t="8131" x="9324975" y="3278188"/>
          <p14:tracePt t="8139" x="9337675" y="3278188"/>
          <p14:tracePt t="8147" x="9350375" y="3278188"/>
          <p14:tracePt t="8155" x="9375775" y="3278188"/>
          <p14:tracePt t="8163" x="9388475" y="3278188"/>
          <p14:tracePt t="8171" x="9401175" y="3278188"/>
          <p14:tracePt t="8179" x="9413875" y="3278188"/>
          <p14:tracePt t="8187" x="9437688" y="3290888"/>
          <p14:tracePt t="8195" x="9450388" y="3290888"/>
          <p14:tracePt t="8203" x="9463088" y="3290888"/>
          <p14:tracePt t="8211" x="9475788" y="3290888"/>
          <p14:tracePt t="8219" x="9488488" y="3290888"/>
          <p14:tracePt t="8227" x="9501188" y="3290888"/>
          <p14:tracePt t="8236" x="9525000" y="3290888"/>
          <p14:tracePt t="8243" x="9537700" y="3290888"/>
          <p14:tracePt t="8252" x="9550400" y="3290888"/>
          <p14:tracePt t="8259" x="9563100" y="3290888"/>
          <p14:tracePt t="8269" x="9575800" y="3290888"/>
          <p14:tracePt t="8275" x="9588500" y="3290888"/>
          <p14:tracePt t="8283" x="9601200" y="3290888"/>
          <p14:tracePt t="8299" x="9626600" y="3290888"/>
          <p14:tracePt t="8307" x="9637713" y="3290888"/>
          <p14:tracePt t="8323" x="9663113" y="3290888"/>
          <p14:tracePt t="8339" x="9675813" y="3290888"/>
          <p14:tracePt t="8371" x="9688513" y="3290888"/>
          <p14:tracePt t="8387" x="9701213" y="3290888"/>
          <p14:tracePt t="8395" x="9713913" y="3290888"/>
          <p14:tracePt t="8404" x="9726613" y="3290888"/>
          <p14:tracePt t="8411" x="9739313" y="3290888"/>
          <p14:tracePt t="8419" x="9750425" y="3290888"/>
          <p14:tracePt t="8427" x="9775825" y="3290888"/>
          <p14:tracePt t="8443" x="9788525" y="3290888"/>
          <p14:tracePt t="8459" x="9801225" y="3290888"/>
          <p14:tracePt t="8467" x="9813925" y="3290888"/>
          <p14:tracePt t="8491" x="9826625" y="3290888"/>
          <p14:tracePt t="8507" x="9839325" y="3290888"/>
          <p14:tracePt t="8515" x="9852025" y="3290888"/>
          <p14:tracePt t="8523" x="9863138" y="3290888"/>
          <p14:tracePt t="8539" x="9875838" y="3290888"/>
          <p14:tracePt t="8555" x="9888538" y="3290888"/>
          <p14:tracePt t="8579" x="9901238" y="3290888"/>
          <p14:tracePt t="8587" x="9913938" y="3290888"/>
          <p14:tracePt t="8603" x="9926638" y="3290888"/>
          <p14:tracePt t="8611" x="9939338" y="3290888"/>
          <p14:tracePt t="8620" x="9952038" y="3290888"/>
          <p14:tracePt t="8627" x="9963150" y="3290888"/>
          <p14:tracePt t="8636" x="9975850" y="3290888"/>
          <p14:tracePt t="8643" x="9988550" y="3290888"/>
          <p14:tracePt t="8653" x="10001250" y="3290888"/>
          <p14:tracePt t="8667" x="10013950" y="3290888"/>
          <p14:tracePt t="8684" x="10026650" y="3290888"/>
          <p14:tracePt t="8691" x="10039350" y="3290888"/>
          <p14:tracePt t="8699" x="10052050" y="3290888"/>
          <p14:tracePt t="8715" x="10064750" y="3290888"/>
          <p14:tracePt t="8723" x="10075863" y="3290888"/>
          <p14:tracePt t="8731" x="10088563" y="3290888"/>
          <p14:tracePt t="8747" x="10101263" y="3290888"/>
          <p14:tracePt t="8755" x="10113963" y="3290888"/>
          <p14:tracePt t="8763" x="10126663" y="3290888"/>
          <p14:tracePt t="8779" x="10139363" y="3290888"/>
          <p14:tracePt t="8787" x="10152063" y="3290888"/>
          <p14:tracePt t="8795" x="10164763" y="3290888"/>
          <p14:tracePt t="8803" x="10164763" y="3278188"/>
          <p14:tracePt t="8811" x="10177463" y="3278188"/>
          <p14:tracePt t="8819" x="10201275" y="3278188"/>
          <p14:tracePt t="8827" x="10213975" y="3278188"/>
          <p14:tracePt t="8843" x="10226675" y="3278188"/>
          <p14:tracePt t="8853" x="10239375" y="3278188"/>
          <p14:tracePt t="8859" x="10252075" y="3278188"/>
          <p14:tracePt t="8870" x="10264775" y="3278188"/>
          <p14:tracePt t="8875" x="10277475" y="3278188"/>
          <p14:tracePt t="8931" x="10288588" y="3278188"/>
          <p14:tracePt t="8963" x="10301288" y="3278188"/>
          <p14:tracePt t="8987" x="10313988" y="3278188"/>
          <p14:tracePt t="8995" x="10326688" y="3278188"/>
          <p14:tracePt t="9011" x="10339388" y="3278188"/>
          <p14:tracePt t="9027" x="10352088" y="3278188"/>
          <p14:tracePt t="9051" x="10364788" y="3278188"/>
          <p14:tracePt t="9059" x="10377488" y="3278188"/>
          <p14:tracePt t="9068" x="10390188" y="3278188"/>
          <p14:tracePt t="9075" x="10401300" y="3278188"/>
          <p14:tracePt t="9083" x="10414000" y="3278188"/>
          <p14:tracePt t="9091" x="10426700" y="3278188"/>
          <p14:tracePt t="9099" x="10439400" y="3267075"/>
          <p14:tracePt t="9107" x="10452100" y="3267075"/>
          <p14:tracePt t="9115" x="10477500" y="3267075"/>
          <p14:tracePt t="9123" x="10490200" y="3267075"/>
          <p14:tracePt t="9131" x="10502900" y="3267075"/>
          <p14:tracePt t="9139" x="10514013" y="3267075"/>
          <p14:tracePt t="9147" x="10552113" y="3267075"/>
          <p14:tracePt t="9155" x="10577513" y="3267075"/>
          <p14:tracePt t="9163" x="10602913" y="3267075"/>
          <p14:tracePt t="9171" x="10626725" y="3267075"/>
          <p14:tracePt t="9179" x="10652125" y="3267075"/>
          <p14:tracePt t="9187" x="10677525" y="3267075"/>
          <p14:tracePt t="9195" x="10702925" y="3267075"/>
          <p14:tracePt t="9211" x="10715625" y="3267075"/>
          <p14:tracePt t="9227" x="10726738" y="3267075"/>
          <p14:tracePt t="9243" x="10739438" y="3267075"/>
          <p14:tracePt t="9253" x="10752138" y="3267075"/>
          <p14:tracePt t="9283" x="10764838" y="3267075"/>
          <p14:tracePt t="9299" x="10777538" y="3267075"/>
          <p14:tracePt t="9315" x="10790238" y="3267075"/>
          <p14:tracePt t="9323" x="10802938" y="3267075"/>
          <p14:tracePt t="9339" x="10815638" y="3267075"/>
          <p14:tracePt t="9347" x="10828338" y="3267075"/>
          <p14:tracePt t="9363" x="10839450" y="3267075"/>
          <p14:tracePt t="9371" x="10852150" y="3267075"/>
          <p14:tracePt t="9387" x="10864850" y="3267075"/>
          <p14:tracePt t="9403" x="10877550" y="3267075"/>
          <p14:tracePt t="9419" x="10902950" y="3267075"/>
          <p14:tracePt t="9427" x="10915650" y="3267075"/>
          <p14:tracePt t="9435" x="10928350" y="3267075"/>
          <p14:tracePt t="9443" x="10939463" y="3267075"/>
          <p14:tracePt t="9453" x="10952163" y="3267075"/>
          <p14:tracePt t="9459" x="10964863" y="3267075"/>
          <p14:tracePt t="9715" x="10952163" y="3267075"/>
          <p14:tracePt t="9731" x="10939463" y="3267075"/>
          <p14:tracePt t="9739" x="10928350" y="3267075"/>
          <p14:tracePt t="9747" x="10915650" y="3267075"/>
          <p14:tracePt t="9755" x="10902950" y="3267075"/>
          <p14:tracePt t="9763" x="10877550" y="3267075"/>
          <p14:tracePt t="9771" x="10852150" y="3267075"/>
          <p14:tracePt t="9779" x="10828338" y="3267075"/>
          <p14:tracePt t="9787" x="10802938" y="3267075"/>
          <p14:tracePt t="9795" x="10764838" y="3267075"/>
          <p14:tracePt t="9804" x="10715625" y="3267075"/>
          <p14:tracePt t="9811" x="10664825" y="3267075"/>
          <p14:tracePt t="9819" x="10614025" y="3267075"/>
          <p14:tracePt t="9827" x="10526713" y="3267075"/>
          <p14:tracePt t="9836" x="10439400" y="3267075"/>
          <p14:tracePt t="9843" x="10377488" y="3267075"/>
          <p14:tracePt t="9852" x="10288588" y="3267075"/>
          <p14:tracePt t="9859" x="10201275" y="3267075"/>
          <p14:tracePt t="9869" x="10101263" y="3267075"/>
          <p14:tracePt t="9875" x="10026650" y="3267075"/>
          <p14:tracePt t="9883" x="9901238" y="3267075"/>
          <p14:tracePt t="9891" x="9801225" y="3267075"/>
          <p14:tracePt t="9899" x="9701213" y="3254375"/>
          <p14:tracePt t="9918" x="9475788" y="3228975"/>
          <p14:tracePt t="9923" x="9375775" y="3216275"/>
          <p14:tracePt t="9931" x="9275763" y="3203575"/>
          <p14:tracePt t="9939" x="9175750" y="3178175"/>
          <p14:tracePt t="9947" x="9075738" y="3178175"/>
          <p14:tracePt t="9955" x="8975725" y="3178175"/>
          <p14:tracePt t="9963" x="8886825" y="3178175"/>
          <p14:tracePt t="9971" x="8799513" y="3178175"/>
          <p14:tracePt t="9979" x="8699500" y="3178175"/>
          <p14:tracePt t="9987" x="8612188" y="3165475"/>
          <p14:tracePt t="9995" x="8499475" y="3141663"/>
          <p14:tracePt t="10003" x="8399463" y="3141663"/>
          <p14:tracePt t="10011" x="8299450" y="3141663"/>
          <p14:tracePt t="10019" x="8212138" y="3128963"/>
          <p14:tracePt t="10028" x="8123238" y="3128963"/>
          <p14:tracePt t="10035" x="8035925" y="3128963"/>
          <p14:tracePt t="10043" x="7935913" y="3128963"/>
          <p14:tracePt t="10052" x="7823200" y="3128963"/>
          <p14:tracePt t="10059" x="7710488" y="3128963"/>
          <p14:tracePt t="10068" x="7585075" y="3128963"/>
          <p14:tracePt t="10075" x="7472363" y="3128963"/>
          <p14:tracePt t="10083" x="7359650" y="3128963"/>
          <p14:tracePt t="10091" x="7235825" y="3128963"/>
          <p14:tracePt t="10099" x="7123113" y="3103563"/>
          <p14:tracePt t="10107" x="7010400" y="3103563"/>
          <p14:tracePt t="10115" x="6897688" y="3103563"/>
          <p14:tracePt t="10123" x="6821488" y="3103563"/>
          <p14:tracePt t="10131" x="6746875" y="3103563"/>
          <p14:tracePt t="10139" x="6659563" y="3103563"/>
          <p14:tracePt t="10147" x="6584950" y="3103563"/>
          <p14:tracePt t="10155" x="6483350" y="3090863"/>
          <p14:tracePt t="10163" x="6346825" y="3065463"/>
          <p14:tracePt t="10172" x="6196013" y="3065463"/>
          <p14:tracePt t="10179" x="6057900" y="3054350"/>
          <p14:tracePt t="10188" x="5932488" y="3054350"/>
          <p14:tracePt t="10195" x="5808663" y="3041650"/>
          <p14:tracePt t="10203" x="5695950" y="3041650"/>
          <p14:tracePt t="10211" x="5595938" y="3028950"/>
          <p14:tracePt t="10219" x="5483225" y="3016250"/>
          <p14:tracePt t="10228" x="5407025" y="3003550"/>
          <p14:tracePt t="10235" x="5319713" y="3003550"/>
          <p14:tracePt t="10243" x="5232400" y="2990850"/>
          <p14:tracePt t="10252" x="5157788" y="2978150"/>
          <p14:tracePt t="10259" x="5094288" y="2978150"/>
          <p14:tracePt t="10267" x="5019675" y="2978150"/>
          <p14:tracePt t="10275" x="4945063" y="2965450"/>
          <p14:tracePt t="10283" x="4843463" y="2965450"/>
          <p14:tracePt t="10291" x="4743450" y="2965450"/>
          <p14:tracePt t="10299" x="4656138" y="2965450"/>
          <p14:tracePt t="10307" x="4556125" y="2952750"/>
          <p14:tracePt t="10315" x="4468813" y="2952750"/>
          <p14:tracePt t="10323" x="4394200" y="2941638"/>
          <p14:tracePt t="10331" x="4318000" y="2941638"/>
          <p14:tracePt t="10339" x="4243388" y="2941638"/>
          <p14:tracePt t="10347" x="4181475" y="2928938"/>
          <p14:tracePt t="10355" x="4105275" y="2928938"/>
          <p14:tracePt t="10363" x="4043363" y="2928938"/>
          <p14:tracePt t="10371" x="3968750" y="2928938"/>
          <p14:tracePt t="10379" x="3892550" y="2916238"/>
          <p14:tracePt t="10387" x="3817938" y="2916238"/>
          <p14:tracePt t="10395" x="3743325" y="2916238"/>
          <p14:tracePt t="10402" x="3679825" y="2916238"/>
          <p14:tracePt t="10411" x="3605213" y="2916238"/>
          <p14:tracePt t="10419" x="3541713" y="2916238"/>
          <p14:tracePt t="10427" x="3492500" y="2903538"/>
          <p14:tracePt t="10435" x="3417888" y="2903538"/>
          <p14:tracePt t="10443" x="3341688" y="2903538"/>
          <p14:tracePt t="10452" x="3267075" y="2890838"/>
          <p14:tracePt t="10459" x="3205163" y="2890838"/>
          <p14:tracePt t="10467" x="3103563" y="2890838"/>
          <p14:tracePt t="10475" x="2979738" y="2890838"/>
          <p14:tracePt t="10483" x="2867025" y="2903538"/>
          <p14:tracePt t="10491" x="2754313" y="2916238"/>
          <p14:tracePt t="10499" x="2654300" y="2928938"/>
          <p14:tracePt t="10507" x="2578100" y="2928938"/>
          <p14:tracePt t="10515" x="2490788" y="2941638"/>
          <p14:tracePt t="10523" x="2416175" y="2941638"/>
          <p14:tracePt t="10531" x="2352675" y="2952750"/>
          <p14:tracePt t="10539" x="2278063" y="2952750"/>
          <p14:tracePt t="10547" x="2216150" y="2952750"/>
          <p14:tracePt t="10555" x="2127250" y="2965450"/>
          <p14:tracePt t="10563" x="2052638" y="2965450"/>
          <p14:tracePt t="10571" x="2003425" y="2965450"/>
          <p14:tracePt t="10579" x="1965325" y="2978150"/>
          <p14:tracePt t="10588" x="1927225" y="2978150"/>
          <p14:tracePt t="10595" x="1890713" y="2978150"/>
          <p14:tracePt t="10603" x="1839913" y="2990850"/>
          <p14:tracePt t="10611" x="1765300" y="2990850"/>
          <p14:tracePt t="10620" x="1701800" y="2990850"/>
          <p14:tracePt t="10627" x="1639888" y="2990850"/>
          <p14:tracePt t="10636" x="1552575" y="2990850"/>
          <p14:tracePt t="10643" x="1501775" y="2990850"/>
          <p14:tracePt t="10653" x="1452563" y="2990850"/>
          <p14:tracePt t="10659" x="1414463" y="2990850"/>
          <p14:tracePt t="10667" x="1389063" y="3003550"/>
          <p14:tracePt t="10675" x="1376363" y="3016250"/>
          <p14:tracePt t="10683" x="1363663" y="3016250"/>
          <p14:tracePt t="10691" x="1363663" y="3028950"/>
          <p14:tracePt t="10699" x="1352550" y="3041650"/>
          <p14:tracePt t="10707" x="1339850" y="3054350"/>
          <p14:tracePt t="10715" x="1339850" y="3090863"/>
          <p14:tracePt t="10723" x="1339850" y="3103563"/>
          <p14:tracePt t="10731" x="1327150" y="3128963"/>
          <p14:tracePt t="10739" x="1327150" y="3154363"/>
          <p14:tracePt t="10747" x="1327150" y="3178175"/>
          <p14:tracePt t="10755" x="1327150" y="3190875"/>
          <p14:tracePt t="10763" x="1327150" y="3203575"/>
          <p14:tracePt t="10771" x="1327150" y="3216275"/>
          <p14:tracePt t="10779" x="1327150" y="3241675"/>
          <p14:tracePt t="10795" x="1327150" y="3254375"/>
          <p14:tracePt t="10811" x="1339850" y="3267075"/>
          <p14:tracePt t="10820" x="1339850" y="3278188"/>
          <p14:tracePt t="10827" x="1352550" y="3303588"/>
          <p14:tracePt t="10836" x="1363663" y="3303588"/>
          <p14:tracePt t="10843" x="1363663" y="3316288"/>
          <p14:tracePt t="10853" x="1389063" y="3328988"/>
          <p14:tracePt t="10859" x="1389063" y="3341688"/>
          <p14:tracePt t="10869" x="1401763" y="3367088"/>
          <p14:tracePt t="10875" x="1414463" y="3367088"/>
          <p14:tracePt t="10883" x="1414463" y="3390900"/>
          <p14:tracePt t="10891" x="1427163" y="3390900"/>
          <p14:tracePt t="10903" x="1427163" y="3403600"/>
          <p14:tracePt t="10915" x="1427163" y="3416300"/>
          <p14:tracePt t="10923" x="1439863" y="3429000"/>
          <p14:tracePt t="10931" x="1452563" y="3429000"/>
          <p14:tracePt t="10939" x="1452563" y="3441700"/>
          <p14:tracePt t="10947" x="1465263" y="3441700"/>
          <p14:tracePt t="10955" x="1465263" y="3454400"/>
          <p14:tracePt t="10963" x="1476375" y="3454400"/>
          <p14:tracePt t="10971" x="1476375" y="3479800"/>
          <p14:tracePt t="10979" x="1489075" y="3479800"/>
          <p14:tracePt t="10988" x="1501775" y="3490913"/>
          <p14:tracePt t="10995" x="1501775" y="3503613"/>
          <p14:tracePt t="11003" x="1514475" y="3516313"/>
          <p14:tracePt t="11011" x="1527175" y="3541713"/>
          <p14:tracePt t="11019" x="1527175" y="3554413"/>
          <p14:tracePt t="11027" x="1552575" y="3567113"/>
          <p14:tracePt t="11043" x="1565275" y="3579813"/>
          <p14:tracePt t="11059" x="1577975" y="3579813"/>
          <p14:tracePt t="11067" x="1577975" y="3590925"/>
          <p14:tracePt t="11075" x="1601788" y="3603625"/>
          <p14:tracePt t="11091" x="1627188" y="3616325"/>
          <p14:tracePt t="11099" x="1639888" y="3629025"/>
          <p14:tracePt t="11107" x="1665288" y="3629025"/>
          <p14:tracePt t="11115" x="1689100" y="3641725"/>
          <p14:tracePt t="11123" x="1714500" y="3654425"/>
          <p14:tracePt t="11131" x="1739900" y="3667125"/>
          <p14:tracePt t="11139" x="1765300" y="3679825"/>
          <p14:tracePt t="11147" x="1801813" y="3692525"/>
          <p14:tracePt t="11155" x="1827213" y="3703638"/>
          <p14:tracePt t="11163" x="1878013" y="3716338"/>
          <p14:tracePt t="11171" x="1914525" y="3741738"/>
          <p14:tracePt t="11179" x="1952625" y="3741738"/>
          <p14:tracePt t="11188" x="1990725" y="3754438"/>
          <p14:tracePt t="11195" x="2039938" y="3767138"/>
          <p14:tracePt t="11203" x="2078038" y="3767138"/>
          <p14:tracePt t="11211" x="2116138" y="3779838"/>
          <p14:tracePt t="11219" x="2152650" y="3779838"/>
          <p14:tracePt t="11227" x="2190750" y="3779838"/>
          <p14:tracePt t="11236" x="2216150" y="3779838"/>
          <p14:tracePt t="11243" x="2228850" y="3779838"/>
          <p14:tracePt t="11253" x="2252663" y="3779838"/>
          <p14:tracePt t="11259" x="2278063" y="3792538"/>
          <p14:tracePt t="11267" x="2303463" y="3792538"/>
          <p14:tracePt t="11275" x="2339975" y="3792538"/>
          <p14:tracePt t="11283" x="2365375" y="3792538"/>
          <p14:tracePt t="11291" x="2378075" y="3792538"/>
          <p14:tracePt t="11299" x="2390775" y="3792538"/>
          <p14:tracePt t="11307" x="2416175" y="3792538"/>
          <p14:tracePt t="11315" x="2428875" y="3792538"/>
          <p14:tracePt t="11323" x="2441575" y="3792538"/>
          <p14:tracePt t="11331" x="2452688" y="3792538"/>
          <p14:tracePt t="11339" x="2478088" y="3792538"/>
          <p14:tracePt t="11347" x="2503488" y="3803650"/>
          <p14:tracePt t="11355" x="2528888" y="3803650"/>
          <p14:tracePt t="11363" x="2554288" y="3803650"/>
          <p14:tracePt t="11371" x="2565400" y="3803650"/>
          <p14:tracePt t="11379" x="2603500" y="3803650"/>
          <p14:tracePt t="11387" x="2628900" y="3803650"/>
          <p14:tracePt t="11395" x="2654300" y="3803650"/>
          <p14:tracePt t="11403" x="2667000" y="3803650"/>
          <p14:tracePt t="11411" x="2690813" y="3803650"/>
          <p14:tracePt t="11419" x="2716213" y="3803650"/>
          <p14:tracePt t="11427" x="2741613" y="3803650"/>
          <p14:tracePt t="11435" x="2754313" y="3803650"/>
          <p14:tracePt t="11443" x="2767013" y="3803650"/>
          <p14:tracePt t="11453" x="2790825" y="3803650"/>
          <p14:tracePt t="11459" x="2803525" y="3803650"/>
          <p14:tracePt t="11467" x="2816225" y="3816350"/>
          <p14:tracePt t="11475" x="2828925" y="3816350"/>
          <p14:tracePt t="11483" x="2854325" y="3816350"/>
          <p14:tracePt t="11491" x="2867025" y="3816350"/>
          <p14:tracePt t="11499" x="2879725" y="3816350"/>
          <p14:tracePt t="11507" x="2903538" y="3816350"/>
          <p14:tracePt t="11515" x="2928938" y="3816350"/>
          <p14:tracePt t="11523" x="2941638" y="3816350"/>
          <p14:tracePt t="11531" x="2954338" y="3816350"/>
          <p14:tracePt t="11539" x="2979738" y="3816350"/>
          <p14:tracePt t="11555" x="2992438" y="3816350"/>
          <p14:tracePt t="11571" x="3016250" y="3816350"/>
          <p14:tracePt t="11579" x="3016250" y="3829050"/>
          <p14:tracePt t="11587" x="3028950" y="3829050"/>
          <p14:tracePt t="11595" x="3041650" y="3829050"/>
          <p14:tracePt t="11603" x="3054350" y="3829050"/>
          <p14:tracePt t="11611" x="3067050" y="3829050"/>
          <p14:tracePt t="11620" x="3079750" y="3829050"/>
          <p14:tracePt t="11627" x="3092450" y="3829050"/>
          <p14:tracePt t="11635" x="3103563" y="3829050"/>
          <p14:tracePt t="11653" x="3116263" y="3829050"/>
          <p14:tracePt t="11667" x="3141663" y="3841750"/>
          <p14:tracePt t="11683" x="3154363" y="3841750"/>
          <p14:tracePt t="11691" x="3179763" y="3841750"/>
          <p14:tracePt t="11699" x="3192463" y="3841750"/>
          <p14:tracePt t="11707" x="3205163" y="3841750"/>
          <p14:tracePt t="11715" x="3228975" y="3841750"/>
          <p14:tracePt t="11731" x="3241675" y="3841750"/>
          <p14:tracePt t="11739" x="3254375" y="3841750"/>
          <p14:tracePt t="11747" x="3267075" y="3841750"/>
          <p14:tracePt t="11763" x="3279775" y="3841750"/>
          <p14:tracePt t="11771" x="3305175" y="3841750"/>
          <p14:tracePt t="11787" x="3317875" y="3841750"/>
          <p14:tracePt t="11795" x="3341688" y="3854450"/>
          <p14:tracePt t="11803" x="3354388" y="3854450"/>
          <p14:tracePt t="11811" x="3367088" y="3854450"/>
          <p14:tracePt t="11819" x="3392488" y="3854450"/>
          <p14:tracePt t="11827" x="3417888" y="3854450"/>
          <p14:tracePt t="11836" x="3429000" y="3854450"/>
          <p14:tracePt t="11843" x="3441700" y="3854450"/>
          <p14:tracePt t="11853" x="3467100" y="3854450"/>
          <p14:tracePt t="11859" x="3479800" y="3854450"/>
          <p14:tracePt t="11869" x="3492500" y="3854450"/>
          <p14:tracePt t="11875" x="3505200" y="3854450"/>
          <p14:tracePt t="11883" x="3517900" y="3854450"/>
          <p14:tracePt t="11891" x="3530600" y="3854450"/>
          <p14:tracePt t="11904" x="3541713" y="3854450"/>
          <p14:tracePt t="11915" x="3567113" y="3854450"/>
          <p14:tracePt t="11931" x="3579813" y="3854450"/>
          <p14:tracePt t="11939" x="3605213" y="3854450"/>
          <p14:tracePt t="11947" x="3617913" y="3854450"/>
          <p14:tracePt t="11963" x="3643313" y="3854450"/>
          <p14:tracePt t="11971" x="3654425" y="3867150"/>
          <p14:tracePt t="11979" x="3667125" y="3867150"/>
          <p14:tracePt t="11995" x="3679825" y="3867150"/>
          <p14:tracePt t="12003" x="3692525" y="3867150"/>
          <p14:tracePt t="12011" x="3705225" y="3867150"/>
          <p14:tracePt t="12027" x="3717925" y="3867150"/>
          <p14:tracePt t="12035" x="3730625" y="3867150"/>
          <p14:tracePt t="12043" x="3743325" y="3867150"/>
          <p14:tracePt t="12053" x="3756025" y="3867150"/>
          <p14:tracePt t="12059" x="3767138" y="3867150"/>
          <p14:tracePt t="12075" x="3779838" y="3867150"/>
          <p14:tracePt t="12083" x="3792538" y="3867150"/>
          <p14:tracePt t="12091" x="3805238" y="3867150"/>
          <p14:tracePt t="12099" x="3817938" y="3867150"/>
          <p14:tracePt t="12107" x="3830638" y="3867150"/>
          <p14:tracePt t="12115" x="3843338" y="3867150"/>
          <p14:tracePt t="12123" x="3856038" y="3867150"/>
          <p14:tracePt t="12131" x="3867150" y="3867150"/>
          <p14:tracePt t="12139" x="3879850" y="3867150"/>
          <p14:tracePt t="12147" x="3892550" y="3867150"/>
          <p14:tracePt t="12155" x="3905250" y="3867150"/>
          <p14:tracePt t="12163" x="3930650" y="3867150"/>
          <p14:tracePt t="12171" x="3943350" y="3867150"/>
          <p14:tracePt t="12179" x="3956050" y="3867150"/>
          <p14:tracePt t="12187" x="3979863" y="3867150"/>
          <p14:tracePt t="12203" x="3992563" y="3867150"/>
          <p14:tracePt t="12219" x="4005263" y="3867150"/>
          <p14:tracePt t="12236" x="4030663" y="3867150"/>
          <p14:tracePt t="12243" x="4043363" y="3867150"/>
          <p14:tracePt t="12253" x="4068763" y="3867150"/>
          <p14:tracePt t="12259" x="4081463" y="3867150"/>
          <p14:tracePt t="12267" x="4105275" y="3867150"/>
          <p14:tracePt t="12275" x="4130675" y="3867150"/>
          <p14:tracePt t="12283" x="4143375" y="3867150"/>
          <p14:tracePt t="12291" x="4156075" y="3867150"/>
          <p14:tracePt t="12299" x="4181475" y="3867150"/>
          <p14:tracePt t="12315" x="4192588" y="3867150"/>
          <p14:tracePt t="12323" x="4205288" y="3867150"/>
          <p14:tracePt t="12331" x="4217988" y="3867150"/>
          <p14:tracePt t="12339" x="4243388" y="3867150"/>
          <p14:tracePt t="12347" x="4268788" y="3867150"/>
          <p14:tracePt t="12355" x="4305300" y="3867150"/>
          <p14:tracePt t="12363" x="4330700" y="3867150"/>
          <p14:tracePt t="12371" x="4368800" y="3867150"/>
          <p14:tracePt t="12379" x="4394200" y="3867150"/>
          <p14:tracePt t="12387" x="4406900" y="3867150"/>
          <p14:tracePt t="12395" x="4418013" y="3867150"/>
          <p14:tracePt t="12403" x="4443413" y="3867150"/>
          <p14:tracePt t="12411" x="4456113" y="3867150"/>
          <p14:tracePt t="12419" x="4468813" y="3867150"/>
          <p14:tracePt t="12427" x="4494213" y="3867150"/>
          <p14:tracePt t="12436" x="4518025" y="3867150"/>
          <p14:tracePt t="12443" x="4543425" y="3867150"/>
          <p14:tracePt t="12452" x="4568825" y="3867150"/>
          <p14:tracePt t="12459" x="4594225" y="3867150"/>
          <p14:tracePt t="12467" x="4619625" y="3867150"/>
          <p14:tracePt t="12475" x="4643438" y="3867150"/>
          <p14:tracePt t="12483" x="4681538" y="3867150"/>
          <p14:tracePt t="12491" x="4694238" y="3867150"/>
          <p14:tracePt t="12499" x="4706938" y="3867150"/>
          <p14:tracePt t="12507" x="4732338" y="3867150"/>
          <p14:tracePt t="12515" x="4756150" y="3867150"/>
          <p14:tracePt t="12523" x="4781550" y="3867150"/>
          <p14:tracePt t="12531" x="4806950" y="3867150"/>
          <p14:tracePt t="12539" x="4832350" y="3867150"/>
          <p14:tracePt t="12547" x="4843463" y="3867150"/>
          <p14:tracePt t="12555" x="4856163" y="3867150"/>
          <p14:tracePt t="12563" x="4881563" y="3867150"/>
          <p14:tracePt t="12571" x="4894263" y="3867150"/>
          <p14:tracePt t="12579" x="4906963" y="3867150"/>
          <p14:tracePt t="12587" x="4932363" y="3867150"/>
          <p14:tracePt t="12595" x="4945063" y="3867150"/>
          <p14:tracePt t="12603" x="4968875" y="3867150"/>
          <p14:tracePt t="12611" x="4994275" y="3867150"/>
          <p14:tracePt t="12619" x="5019675" y="3867150"/>
          <p14:tracePt t="12627" x="5045075" y="3867150"/>
          <p14:tracePt t="12636" x="5081588" y="3867150"/>
          <p14:tracePt t="12643" x="5094288" y="3867150"/>
          <p14:tracePt t="12653" x="5106988" y="3867150"/>
          <p14:tracePt t="12659" x="5119688" y="3867150"/>
          <p14:tracePt t="12669" x="5132388" y="3867150"/>
          <p14:tracePt t="12675" x="5145088" y="3867150"/>
          <p14:tracePt t="12683" x="5157788" y="3867150"/>
          <p14:tracePt t="12691" x="5181600" y="3867150"/>
          <p14:tracePt t="12699" x="5207000" y="3867150"/>
          <p14:tracePt t="12707" x="5232400" y="3867150"/>
          <p14:tracePt t="12715" x="5270500" y="3867150"/>
          <p14:tracePt t="12723" x="5307013" y="3867150"/>
          <p14:tracePt t="12731" x="5332413" y="3867150"/>
          <p14:tracePt t="12739" x="5357813" y="3854450"/>
          <p14:tracePt t="12747" x="5383213" y="3854450"/>
          <p14:tracePt t="12763" x="5394325" y="3854450"/>
          <p14:tracePt t="12779" x="5419725" y="3841750"/>
          <p14:tracePt t="12795" x="5432425" y="3841750"/>
          <p14:tracePt t="12811" x="5457825" y="3841750"/>
          <p14:tracePt t="12819" x="5470525" y="3841750"/>
          <p14:tracePt t="12827" x="5483225" y="3841750"/>
          <p14:tracePt t="12836" x="5495925" y="3841750"/>
          <p14:tracePt t="12843" x="5507038" y="3841750"/>
          <p14:tracePt t="12853" x="5519738" y="3841750"/>
          <p14:tracePt t="12875" x="5532438" y="3841750"/>
          <p14:tracePt t="12901" x="5557838" y="3841750"/>
          <p14:tracePt t="12907" x="5570538" y="3841750"/>
          <p14:tracePt t="12915" x="5595938" y="3841750"/>
          <p14:tracePt t="12923" x="5607050" y="3841750"/>
          <p14:tracePt t="12939" x="5619750" y="3841750"/>
          <p14:tracePt t="12947" x="5632450" y="3841750"/>
          <p14:tracePt t="12963" x="5645150" y="3829050"/>
          <p14:tracePt t="12971" x="5657850" y="3829050"/>
          <p14:tracePt t="12979" x="5670550" y="3829050"/>
          <p14:tracePt t="12988" x="5683250" y="3829050"/>
          <p14:tracePt t="12995" x="5695950" y="3829050"/>
          <p14:tracePt t="13003" x="5708650" y="3816350"/>
          <p14:tracePt t="13011" x="5732463" y="3816350"/>
          <p14:tracePt t="13019" x="5757863" y="3816350"/>
          <p14:tracePt t="13027" x="5770563" y="3816350"/>
          <p14:tracePt t="13035" x="5795963" y="3816350"/>
          <p14:tracePt t="13043" x="5808663" y="3816350"/>
          <p14:tracePt t="13053" x="5832475" y="3816350"/>
          <p14:tracePt t="13067" x="5845175" y="3816350"/>
          <p14:tracePt t="13091" x="5857875" y="3816350"/>
          <p14:tracePt t="13099" x="5870575" y="3816350"/>
          <p14:tracePt t="13107" x="5870575" y="3803650"/>
          <p14:tracePt t="13115" x="5883275" y="3803650"/>
          <p14:tracePt t="13123" x="5908675" y="3803650"/>
          <p14:tracePt t="13131" x="5932488" y="3792538"/>
          <p14:tracePt t="13139" x="5945188" y="3792538"/>
          <p14:tracePt t="13147" x="5957888" y="3792538"/>
          <p14:tracePt t="13155" x="5983288" y="3792538"/>
          <p14:tracePt t="13171" x="5995988" y="3792538"/>
          <p14:tracePt t="13187" x="6021388" y="3792538"/>
          <p14:tracePt t="13195" x="6034088" y="3792538"/>
          <p14:tracePt t="13203" x="6045200" y="3792538"/>
          <p14:tracePt t="13211" x="6057900" y="3792538"/>
          <p14:tracePt t="13219" x="6070600" y="3792538"/>
          <p14:tracePt t="13227" x="6083300" y="3792538"/>
          <p14:tracePt t="13236" x="6096000" y="3792538"/>
          <p14:tracePt t="13259" x="6108700" y="3792538"/>
          <p14:tracePt t="13275" x="6121400" y="3779838"/>
          <p14:tracePt t="13283" x="6134100" y="3779838"/>
          <p14:tracePt t="13291" x="6146800" y="3779838"/>
          <p14:tracePt t="13299" x="6157913" y="3779838"/>
          <p14:tracePt t="13307" x="6170613" y="3779838"/>
          <p14:tracePt t="13315" x="6196013" y="3779838"/>
          <p14:tracePt t="13323" x="6208713" y="3767138"/>
          <p14:tracePt t="13331" x="6221413" y="3767138"/>
          <p14:tracePt t="13339" x="6234113" y="3767138"/>
          <p14:tracePt t="13347" x="6246813" y="3767138"/>
          <p14:tracePt t="13355" x="6259513" y="3767138"/>
          <p14:tracePt t="13363" x="6270625" y="3767138"/>
          <p14:tracePt t="13371" x="6283325" y="3767138"/>
          <p14:tracePt t="13387" x="6296025" y="3767138"/>
          <p14:tracePt t="13395" x="6308725" y="3767138"/>
          <p14:tracePt t="13403" x="6321425" y="3767138"/>
          <p14:tracePt t="13420" x="6334125" y="3767138"/>
          <p14:tracePt t="13427" x="6346825" y="3767138"/>
          <p14:tracePt t="13443" x="6370638" y="3767138"/>
          <p14:tracePt t="13459" x="6383338" y="3767138"/>
          <p14:tracePt t="13469" x="6396038" y="3767138"/>
          <p14:tracePt t="13475" x="6408738" y="3767138"/>
          <p14:tracePt t="13491" x="6421438" y="3767138"/>
          <p14:tracePt t="13507" x="6434138" y="3767138"/>
          <p14:tracePt t="13523" x="6446838" y="3767138"/>
          <p14:tracePt t="13531" x="6459538" y="3767138"/>
          <p14:tracePt t="13539" x="6472238" y="3767138"/>
          <p14:tracePt t="13547" x="6496050" y="3767138"/>
          <p14:tracePt t="13555" x="6508750" y="3767138"/>
          <p14:tracePt t="13563" x="6521450" y="3767138"/>
          <p14:tracePt t="13571" x="6534150" y="3767138"/>
          <p14:tracePt t="13579" x="6546850" y="3767138"/>
          <p14:tracePt t="13588" x="6559550" y="3767138"/>
          <p14:tracePt t="13595" x="6572250" y="3767138"/>
          <p14:tracePt t="13611" x="6584950" y="3767138"/>
          <p14:tracePt t="13621" x="6596063" y="3767138"/>
          <p14:tracePt t="13627" x="6608763" y="3767138"/>
          <p14:tracePt t="13636" x="6621463" y="3767138"/>
          <p14:tracePt t="13643" x="6634163" y="3767138"/>
          <p14:tracePt t="13653" x="6646863" y="3767138"/>
          <p14:tracePt t="13669" x="6672263" y="3767138"/>
          <p14:tracePt t="13715" x="6684963" y="3767138"/>
          <p14:tracePt t="13739" x="6696075" y="3767138"/>
          <p14:tracePt t="13755" x="6708775" y="3767138"/>
          <p14:tracePt t="13763" x="6721475" y="3767138"/>
          <p14:tracePt t="13771" x="6746875" y="3767138"/>
          <p14:tracePt t="13779" x="6759575" y="3767138"/>
          <p14:tracePt t="13788" x="6772275" y="3767138"/>
          <p14:tracePt t="13795" x="6784975" y="3767138"/>
          <p14:tracePt t="13811" x="6797675" y="3767138"/>
          <p14:tracePt t="13827" x="6808788" y="3767138"/>
          <p14:tracePt t="13843" x="6821488" y="3779838"/>
          <p14:tracePt t="13853" x="6834188" y="3779838"/>
          <p14:tracePt t="13867" x="6846888" y="3779838"/>
          <p14:tracePt t="13883" x="6859588" y="3779838"/>
          <p14:tracePt t="13903" x="6884988" y="3792538"/>
          <p14:tracePt t="13907" x="6910388" y="3792538"/>
          <p14:tracePt t="13915" x="6921500" y="3792538"/>
          <p14:tracePt t="13923" x="6946900" y="3792538"/>
          <p14:tracePt t="13931" x="6972300" y="3803650"/>
          <p14:tracePt t="13939" x="6997700" y="3803650"/>
          <p14:tracePt t="13947" x="7010400" y="3803650"/>
          <p14:tracePt t="13955" x="7034213" y="3803650"/>
          <p14:tracePt t="13963" x="7059613" y="3803650"/>
          <p14:tracePt t="13971" x="7072313" y="3803650"/>
          <p14:tracePt t="13979" x="7110413" y="3803650"/>
          <p14:tracePt t="13987" x="7123113" y="3803650"/>
          <p14:tracePt t="13995" x="7134225" y="3803650"/>
          <p14:tracePt t="14003" x="7146925" y="3803650"/>
          <p14:tracePt t="14011" x="7172325" y="3803650"/>
          <p14:tracePt t="14027" x="7197725" y="3803650"/>
          <p14:tracePt t="14043" x="7210425" y="3803650"/>
          <p14:tracePt t="14053" x="7235825" y="3803650"/>
          <p14:tracePt t="14068" x="7246938" y="3803650"/>
          <p14:tracePt t="14075" x="7259638" y="3803650"/>
          <p14:tracePt t="14083" x="7272338" y="3803650"/>
          <p14:tracePt t="14091" x="7285038" y="3803650"/>
          <p14:tracePt t="14107" x="7297738" y="3803650"/>
          <p14:tracePt t="14115" x="7310438" y="3803650"/>
          <p14:tracePt t="14123" x="7323138" y="3803650"/>
          <p14:tracePt t="14139" x="7335838" y="3803650"/>
          <p14:tracePt t="14148" x="7348538" y="3803650"/>
          <p14:tracePt t="14155" x="7359650" y="3803650"/>
          <p14:tracePt t="14171" x="7372350" y="3803650"/>
          <p14:tracePt t="14179" x="7397750" y="3803650"/>
          <p14:tracePt t="14187" x="7410450" y="3803650"/>
          <p14:tracePt t="14195" x="7423150" y="3803650"/>
          <p14:tracePt t="14203" x="7435850" y="3803650"/>
          <p14:tracePt t="14219" x="7448550" y="3803650"/>
          <p14:tracePt t="14227" x="7459663" y="3792538"/>
          <p14:tracePt t="14236" x="7472363" y="3792538"/>
          <p14:tracePt t="14243" x="7485063" y="3792538"/>
          <p14:tracePt t="14253" x="7497763" y="3792538"/>
          <p14:tracePt t="14259" x="7510463" y="3792538"/>
          <p14:tracePt t="14267" x="7535863" y="3792538"/>
          <p14:tracePt t="14275" x="7548563" y="3792538"/>
          <p14:tracePt t="14283" x="7561263" y="3792538"/>
          <p14:tracePt t="14291" x="7585075" y="3792538"/>
          <p14:tracePt t="14307" x="7597775" y="3792538"/>
          <p14:tracePt t="14323" x="7610475" y="3792538"/>
          <p14:tracePt t="14339" x="7623175" y="3792538"/>
          <p14:tracePt t="14347" x="7635875" y="3792538"/>
          <p14:tracePt t="14355" x="7648575" y="3792538"/>
          <p14:tracePt t="14363" x="7661275" y="3792538"/>
          <p14:tracePt t="14371" x="7673975" y="3792538"/>
          <p14:tracePt t="14379" x="7697788" y="3792538"/>
          <p14:tracePt t="14387" x="7710488" y="3792538"/>
          <p14:tracePt t="14395" x="7723188" y="3792538"/>
          <p14:tracePt t="14403" x="7723188" y="3803650"/>
          <p14:tracePt t="14411" x="7735888" y="3803650"/>
          <p14:tracePt t="14428" x="7748588" y="3803650"/>
          <p14:tracePt t="14443" x="7773988" y="3816350"/>
          <p14:tracePt t="14453" x="7785100" y="3816350"/>
          <p14:tracePt t="14459" x="7797800" y="3829050"/>
          <p14:tracePt t="14467" x="7823200" y="3829050"/>
          <p14:tracePt t="14475" x="7835900" y="3841750"/>
          <p14:tracePt t="14483" x="7848600" y="3854450"/>
          <p14:tracePt t="14491" x="7874000" y="3854450"/>
          <p14:tracePt t="14507" x="7886700" y="3854450"/>
          <p14:tracePt t="14523" x="7897813" y="3854450"/>
          <p14:tracePt t="14547" x="7923213" y="3854450"/>
          <p14:tracePt t="14555" x="7935913" y="3854450"/>
          <p14:tracePt t="14563" x="7948613" y="3854450"/>
          <p14:tracePt t="14571" x="7974013" y="3867150"/>
          <p14:tracePt t="14579" x="7986713" y="3867150"/>
          <p14:tracePt t="14595" x="8010525" y="3867150"/>
          <p14:tracePt t="14611" x="8023225" y="3867150"/>
          <p14:tracePt t="14627" x="8035925" y="3867150"/>
          <p14:tracePt t="14636" x="8048625" y="3867150"/>
          <p14:tracePt t="14643" x="8061325" y="3867150"/>
          <p14:tracePt t="14652" x="8074025" y="3867150"/>
          <p14:tracePt t="14659" x="8099425" y="3867150"/>
          <p14:tracePt t="14667" x="8123238" y="3867150"/>
          <p14:tracePt t="14675" x="8135938" y="3867150"/>
          <p14:tracePt t="14683" x="8148638" y="3867150"/>
          <p14:tracePt t="14691" x="8161338" y="3867150"/>
          <p14:tracePt t="14699" x="8174038" y="3867150"/>
          <p14:tracePt t="14707" x="8186738" y="3867150"/>
          <p14:tracePt t="14723" x="8199438" y="3867150"/>
          <p14:tracePt t="14739" x="8212138" y="3867150"/>
          <p14:tracePt t="14747" x="8223250" y="3867150"/>
          <p14:tracePt t="14755" x="8235950" y="3867150"/>
          <p14:tracePt t="14811" x="8248650" y="3867150"/>
          <p14:tracePt t="14835" x="8261350" y="3867150"/>
          <p14:tracePt t="14883" x="8274050" y="3867150"/>
          <p14:tracePt t="14915" x="8286750" y="3867150"/>
          <p14:tracePt t="14995" x="8299450" y="3867150"/>
          <p14:tracePt t="15003" x="8312150" y="3867150"/>
          <p14:tracePt t="15019" x="8324850" y="3867150"/>
          <p14:tracePt t="15027" x="8335963" y="3867150"/>
          <p14:tracePt t="15059" x="8348663" y="3867150"/>
          <p14:tracePt t="15091" x="8361363" y="3867150"/>
          <p14:tracePt t="15115" x="8374063" y="3867150"/>
          <p14:tracePt t="15123" x="8386763" y="3867150"/>
          <p14:tracePt t="15147" x="8399463" y="3867150"/>
          <p14:tracePt t="15315" x="8412163" y="3867150"/>
          <p14:tracePt t="15699" x="8412163" y="3854450"/>
          <p14:tracePt t="15747" x="8424863" y="3854450"/>
          <p14:tracePt t="15755" x="8435975" y="3854450"/>
          <p14:tracePt t="15779" x="8435975" y="3841750"/>
          <p14:tracePt t="15795" x="8435975" y="3829050"/>
          <p14:tracePt t="15820" x="8448675" y="3829050"/>
          <p14:tracePt t="15827" x="8448675" y="3816350"/>
          <p14:tracePt t="15851" x="8461375" y="3816350"/>
          <p14:tracePt t="15899" x="8474075" y="3803650"/>
          <p14:tracePt t="15915" x="8486775" y="3803650"/>
          <p14:tracePt t="15931" x="8499475" y="3803650"/>
          <p14:tracePt t="15947" x="8512175" y="3803650"/>
          <p14:tracePt t="15963" x="8524875" y="3803650"/>
          <p14:tracePt t="15971" x="8537575" y="3803650"/>
          <p14:tracePt t="15987" x="8548688" y="3803650"/>
          <p14:tracePt t="16003" x="8561388" y="3803650"/>
          <p14:tracePt t="16018" x="8574088" y="3803650"/>
          <p14:tracePt t="16027" x="8586788" y="3803650"/>
          <p14:tracePt t="16043" x="8599488" y="3803650"/>
          <p14:tracePt t="16053" x="8612188" y="3803650"/>
          <p14:tracePt t="16068" x="8624888" y="3803650"/>
          <p14:tracePt t="16075" x="8637588" y="3803650"/>
          <p14:tracePt t="16091" x="8650288" y="3803650"/>
          <p14:tracePt t="16107" x="8661400" y="3803650"/>
          <p14:tracePt t="16123" x="8674100" y="3803650"/>
          <p14:tracePt t="16131" x="8686800" y="3803650"/>
          <p14:tracePt t="16147" x="8699500" y="3803650"/>
          <p14:tracePt t="16155" x="8712200" y="3803650"/>
          <p14:tracePt t="16171" x="8737600" y="3803650"/>
          <p14:tracePt t="16187" x="8750300" y="3803650"/>
          <p14:tracePt t="16203" x="8763000" y="3803650"/>
          <p14:tracePt t="16211" x="8774113" y="3803650"/>
          <p14:tracePt t="16235" x="8774113" y="3792538"/>
          <p14:tracePt t="16251" x="8786813" y="3792538"/>
          <p14:tracePt t="16283" x="8812213" y="3779838"/>
          <p14:tracePt t="16291" x="8850313" y="3779838"/>
          <p14:tracePt t="16299" x="8863013" y="3779838"/>
          <p14:tracePt t="16307" x="8886825" y="3779838"/>
          <p14:tracePt t="16323" x="8899525" y="3779838"/>
          <p14:tracePt t="16331" x="8912225" y="3779838"/>
          <p14:tracePt t="16355" x="8924925" y="3767138"/>
          <p14:tracePt t="16427" x="8937625" y="3767138"/>
          <p14:tracePt t="16459" x="8950325" y="3767138"/>
          <p14:tracePt t="16475" x="8963025" y="3767138"/>
          <p14:tracePt t="16483" x="8975725" y="3767138"/>
          <p14:tracePt t="16499" x="8986838" y="3767138"/>
          <p14:tracePt t="16507" x="9012238" y="3767138"/>
          <p14:tracePt t="16515" x="9024938" y="3767138"/>
          <p14:tracePt t="16523" x="9037638" y="3754438"/>
          <p14:tracePt t="16531" x="9063038" y="3754438"/>
          <p14:tracePt t="16539" x="9099550" y="3741738"/>
          <p14:tracePt t="16547" x="9124950" y="3741738"/>
          <p14:tracePt t="16555" x="9137650" y="3741738"/>
          <p14:tracePt t="16563" x="9150350" y="3741738"/>
          <p14:tracePt t="16571" x="9175750" y="3741738"/>
          <p14:tracePt t="16579" x="9199563" y="3741738"/>
          <p14:tracePt t="16588" x="9212263" y="3741738"/>
          <p14:tracePt t="16595" x="9224963" y="3741738"/>
          <p14:tracePt t="16603" x="9250363" y="3741738"/>
          <p14:tracePt t="16620" x="9263063" y="3741738"/>
          <p14:tracePt t="16627" x="9275763" y="3741738"/>
          <p14:tracePt t="16636" x="9288463" y="3741738"/>
          <p14:tracePt t="16653" x="9301163" y="3741738"/>
          <p14:tracePt t="16667" x="9312275" y="3741738"/>
          <p14:tracePt t="16675" x="9324975" y="3741738"/>
          <p14:tracePt t="16683" x="9337675" y="3741738"/>
          <p14:tracePt t="16691" x="9350375" y="3741738"/>
          <p14:tracePt t="16707" x="9363075" y="3741738"/>
          <p14:tracePt t="16723" x="9375775" y="3741738"/>
          <p14:tracePt t="16747" x="9388475" y="3741738"/>
          <p14:tracePt t="16771" x="9401175" y="3741738"/>
          <p14:tracePt t="16787" x="9413875" y="3741738"/>
          <p14:tracePt t="16803" x="9424988" y="3741738"/>
          <p14:tracePt t="16811" x="9437688" y="3741738"/>
          <p14:tracePt t="16923" x="9450388" y="3741738"/>
          <p14:tracePt t="16947" x="9463088" y="3741738"/>
          <p14:tracePt t="16963" x="9475788" y="3741738"/>
          <p14:tracePt t="16971" x="9488488" y="3741738"/>
          <p14:tracePt t="16987" x="9501188" y="3741738"/>
          <p14:tracePt t="17003" x="9513888" y="3741738"/>
          <p14:tracePt t="17019" x="9525000" y="3754438"/>
          <p14:tracePt t="17027" x="9537700" y="3754438"/>
          <p14:tracePt t="17043" x="9550400" y="3754438"/>
          <p14:tracePt t="17059" x="9563100" y="3754438"/>
          <p14:tracePt t="17067" x="9575800" y="3754438"/>
          <p14:tracePt t="17075" x="9588500" y="3754438"/>
          <p14:tracePt t="17091" x="9601200" y="3754438"/>
          <p14:tracePt t="17099" x="9626600" y="3754438"/>
          <p14:tracePt t="17115" x="9637713" y="3754438"/>
          <p14:tracePt t="17123" x="9650413" y="3767138"/>
          <p14:tracePt t="17131" x="9663113" y="3767138"/>
          <p14:tracePt t="17139" x="9675813" y="3767138"/>
          <p14:tracePt t="17147" x="9688513" y="3767138"/>
          <p14:tracePt t="17155" x="9701213" y="3767138"/>
          <p14:tracePt t="17163" x="9713913" y="3767138"/>
          <p14:tracePt t="17171" x="9726613" y="3767138"/>
          <p14:tracePt t="17179" x="9750425" y="3779838"/>
          <p14:tracePt t="17188" x="9775825" y="3779838"/>
          <p14:tracePt t="17195" x="9813925" y="3779838"/>
          <p14:tracePt t="17203" x="9839325" y="3779838"/>
          <p14:tracePt t="17211" x="9863138" y="3779838"/>
          <p14:tracePt t="17219" x="9875838" y="3792538"/>
          <p14:tracePt t="17227" x="9901238" y="3792538"/>
          <p14:tracePt t="17235" x="9913938" y="3792538"/>
          <p14:tracePt t="17243" x="9926638" y="3792538"/>
          <p14:tracePt t="17253" x="9939338" y="3792538"/>
          <p14:tracePt t="17259" x="9963150" y="3792538"/>
          <p14:tracePt t="17269" x="9975850" y="3803650"/>
          <p14:tracePt t="17275" x="9988550" y="3803650"/>
          <p14:tracePt t="17283" x="10001250" y="3803650"/>
          <p14:tracePt t="17291" x="10013950" y="3803650"/>
          <p14:tracePt t="17307" x="10026650" y="3803650"/>
          <p14:tracePt t="17315" x="10039350" y="3803650"/>
          <p14:tracePt t="17331" x="10064750" y="3803650"/>
          <p14:tracePt t="17339" x="10075863" y="3816350"/>
          <p14:tracePt t="17347" x="10088563" y="3816350"/>
          <p14:tracePt t="17355" x="10113963" y="3816350"/>
          <p14:tracePt t="17363" x="10126663" y="3816350"/>
          <p14:tracePt t="17379" x="10139363" y="3816350"/>
          <p14:tracePt t="17387" x="10152063" y="3816350"/>
          <p14:tracePt t="17403" x="10164763" y="3816350"/>
          <p14:tracePt t="17411" x="10177463" y="3816350"/>
          <p14:tracePt t="17427" x="10201275" y="3816350"/>
          <p14:tracePt t="17443" x="10213975" y="3816350"/>
          <p14:tracePt t="17452" x="10226675" y="3816350"/>
          <p14:tracePt t="17459" x="10239375" y="3816350"/>
          <p14:tracePt t="17467" x="10252075" y="3816350"/>
          <p14:tracePt t="17475" x="10264775" y="3816350"/>
          <p14:tracePt t="17483" x="10277475" y="3816350"/>
          <p14:tracePt t="17491" x="10288588" y="3816350"/>
          <p14:tracePt t="17508" x="10313988" y="3816350"/>
          <p14:tracePt t="17523" x="10326688" y="3816350"/>
          <p14:tracePt t="17531" x="10352088" y="3816350"/>
          <p14:tracePt t="17539" x="10364788" y="3816350"/>
          <p14:tracePt t="17547" x="10377488" y="3816350"/>
          <p14:tracePt t="17555" x="10401300" y="3816350"/>
          <p14:tracePt t="17563" x="10426700" y="3816350"/>
          <p14:tracePt t="17571" x="10452100" y="3816350"/>
          <p14:tracePt t="17579" x="10477500" y="3816350"/>
          <p14:tracePt t="17587" x="10490200" y="3816350"/>
          <p14:tracePt t="17595" x="10514013" y="3816350"/>
          <p14:tracePt t="17611" x="10526713" y="3816350"/>
          <p14:tracePt t="17627" x="10539413" y="3816350"/>
          <p14:tracePt t="17636" x="10539413" y="3803650"/>
          <p14:tracePt t="17643" x="10552113" y="3803650"/>
          <p14:tracePt t="17653" x="10564813" y="3803650"/>
          <p14:tracePt t="17659" x="10577513" y="3803650"/>
          <p14:tracePt t="17667" x="10590213" y="3803650"/>
          <p14:tracePt t="17675" x="10602913" y="3803650"/>
          <p14:tracePt t="17683" x="10614025" y="3803650"/>
          <p14:tracePt t="17691" x="10626725" y="3792538"/>
          <p14:tracePt t="17699" x="10639425" y="3792538"/>
          <p14:tracePt t="17715" x="10664825" y="3792538"/>
          <p14:tracePt t="17731" x="10677525" y="3779838"/>
          <p14:tracePt t="17747" x="10690225" y="3779838"/>
          <p14:tracePt t="17763" x="10702925" y="3779838"/>
          <p14:tracePt t="17771" x="10715625" y="3779838"/>
          <p14:tracePt t="17787" x="10726738" y="3779838"/>
          <p14:tracePt t="17795" x="10739438" y="3779838"/>
          <p14:tracePt t="17820" x="10752138" y="3779838"/>
          <p14:tracePt t="17827" x="10764838" y="3779838"/>
          <p14:tracePt t="17843" x="10777538" y="3779838"/>
          <p14:tracePt t="17854" x="10790238" y="3779838"/>
          <p14:tracePt t="17859" x="10802938" y="3779838"/>
          <p14:tracePt t="17867" x="10815638" y="3779838"/>
          <p14:tracePt t="17883" x="10828338" y="3779838"/>
          <p14:tracePt t="17891" x="10839450" y="3767138"/>
          <p14:tracePt t="17899" x="10852150" y="3767138"/>
          <p14:tracePt t="17918" x="10877550" y="3767138"/>
          <p14:tracePt t="17923" x="10890250" y="3767138"/>
          <p14:tracePt t="17931" x="10915650" y="3767138"/>
          <p14:tracePt t="17939" x="10939463" y="3767138"/>
          <p14:tracePt t="17947" x="10952163" y="3767138"/>
          <p14:tracePt t="17955" x="10964863" y="3767138"/>
          <p14:tracePt t="17963" x="10977563" y="3767138"/>
          <p14:tracePt t="17971" x="10990263" y="3767138"/>
          <p14:tracePt t="18227" x="10977563" y="3767138"/>
          <p14:tracePt t="18235" x="10964863" y="3767138"/>
          <p14:tracePt t="18243" x="10939463" y="3767138"/>
          <p14:tracePt t="18251" x="10902950" y="3767138"/>
          <p14:tracePt t="18259" x="10839450" y="3767138"/>
          <p14:tracePt t="18267" x="10777538" y="3767138"/>
          <p14:tracePt t="18275" x="10690225" y="3767138"/>
          <p14:tracePt t="18283" x="10602913" y="3767138"/>
          <p14:tracePt t="18291" x="10514013" y="3767138"/>
          <p14:tracePt t="18299" x="10439400" y="3767138"/>
          <p14:tracePt t="18307" x="10339388" y="3754438"/>
          <p14:tracePt t="18315" x="10226675" y="3741738"/>
          <p14:tracePt t="18323" x="10126663" y="3729038"/>
          <p14:tracePt t="18331" x="10026650" y="3716338"/>
          <p14:tracePt t="18339" x="9913938" y="3703638"/>
          <p14:tracePt t="18347" x="9788525" y="3692525"/>
          <p14:tracePt t="18356" x="9650413" y="3679825"/>
          <p14:tracePt t="18363" x="9501188" y="3667125"/>
          <p14:tracePt t="18372" x="9324975" y="3654425"/>
          <p14:tracePt t="18379" x="9163050" y="3654425"/>
          <p14:tracePt t="18388" x="8975725" y="3629025"/>
          <p14:tracePt t="18395" x="8812213" y="3629025"/>
          <p14:tracePt t="18403" x="8637588" y="3616325"/>
          <p14:tracePt t="18411" x="8474075" y="3616325"/>
          <p14:tracePt t="18419" x="8324850" y="3603625"/>
          <p14:tracePt t="18427" x="8161338" y="3603625"/>
          <p14:tracePt t="18435" x="8023225" y="3590925"/>
          <p14:tracePt t="18443" x="7897813" y="3590925"/>
          <p14:tracePt t="18453" x="7761288" y="3590925"/>
          <p14:tracePt t="18459" x="7648575" y="3590925"/>
          <p14:tracePt t="18467" x="7510463" y="3590925"/>
          <p14:tracePt t="18475" x="7372350" y="3579813"/>
          <p14:tracePt t="18483" x="7223125" y="3567113"/>
          <p14:tracePt t="18491" x="7072313" y="3554413"/>
          <p14:tracePt t="18499" x="6921500" y="3541713"/>
          <p14:tracePt t="18507" x="6784975" y="3529013"/>
          <p14:tracePt t="18515" x="6634163" y="3516313"/>
          <p14:tracePt t="18523" x="6472238" y="3516313"/>
          <p14:tracePt t="18531" x="6308725" y="3516313"/>
          <p14:tracePt t="18539" x="6121400" y="3516313"/>
          <p14:tracePt t="18547" x="5983288" y="3516313"/>
          <p14:tracePt t="18555" x="5845175" y="3516313"/>
          <p14:tracePt t="18563" x="5708650" y="3516313"/>
          <p14:tracePt t="18571" x="5595938" y="3516313"/>
          <p14:tracePt t="18579" x="5457825" y="3516313"/>
          <p14:tracePt t="18587" x="5332413" y="3516313"/>
          <p14:tracePt t="18595" x="5194300" y="3503613"/>
          <p14:tracePt t="18603" x="5057775" y="3503613"/>
          <p14:tracePt t="18611" x="4945063" y="3503613"/>
          <p14:tracePt t="18620" x="4832350" y="3503613"/>
          <p14:tracePt t="18627" x="4706938" y="3503613"/>
          <p14:tracePt t="18636" x="4606925" y="3503613"/>
          <p14:tracePt t="18643" x="4506913" y="3503613"/>
          <p14:tracePt t="18653" x="4394200" y="3503613"/>
          <p14:tracePt t="18659" x="4281488" y="3503613"/>
          <p14:tracePt t="18669" x="4156075" y="3503613"/>
          <p14:tracePt t="18675" x="4056063" y="3503613"/>
          <p14:tracePt t="18683" x="3943350" y="3503613"/>
          <p14:tracePt t="18691" x="3830638" y="3503613"/>
          <p14:tracePt t="18699" x="3705225" y="3503613"/>
          <p14:tracePt t="18707" x="3579813" y="3503613"/>
          <p14:tracePt t="18715" x="3454400" y="3503613"/>
          <p14:tracePt t="18723" x="3354388" y="3503613"/>
          <p14:tracePt t="18731" x="3241675" y="3503613"/>
          <p14:tracePt t="18739" x="3128963" y="3503613"/>
          <p14:tracePt t="18747" x="3003550" y="3516313"/>
          <p14:tracePt t="18755" x="2890838" y="3516313"/>
          <p14:tracePt t="18763" x="2754313" y="3529013"/>
          <p14:tracePt t="18771" x="2641600" y="3541713"/>
          <p14:tracePt t="18779" x="2541588" y="3541713"/>
          <p14:tracePt t="18788" x="2441575" y="3541713"/>
          <p14:tracePt t="18795" x="2339975" y="3541713"/>
          <p14:tracePt t="18803" x="2239963" y="3541713"/>
          <p14:tracePt t="18811" x="2152650" y="3541713"/>
          <p14:tracePt t="18820" x="2065338" y="3541713"/>
          <p14:tracePt t="18827" x="2014538" y="3541713"/>
          <p14:tracePt t="18836" x="1978025" y="3554413"/>
          <p14:tracePt t="18843" x="1939925" y="3554413"/>
          <p14:tracePt t="18853" x="1914525" y="3554413"/>
          <p14:tracePt t="18859" x="1878013" y="3567113"/>
          <p14:tracePt t="18868" x="1839913" y="3579813"/>
          <p14:tracePt t="18875" x="1765300" y="3603625"/>
          <p14:tracePt t="18883" x="1701800" y="3616325"/>
          <p14:tracePt t="18891" x="1652588" y="3629025"/>
          <p14:tracePt t="18899" x="1614488" y="3641725"/>
          <p14:tracePt t="18907" x="1589088" y="3654425"/>
          <p14:tracePt t="18915" x="1565275" y="3667125"/>
          <p14:tracePt t="18923" x="1552575" y="3667125"/>
          <p14:tracePt t="18931" x="1539875" y="3679825"/>
          <p14:tracePt t="18947" x="1539875" y="3692525"/>
          <p14:tracePt t="18955" x="1527175" y="3703638"/>
          <p14:tracePt t="18963" x="1527175" y="3729038"/>
          <p14:tracePt t="18971" x="1514475" y="3741738"/>
          <p14:tracePt t="18979" x="1514475" y="3754438"/>
          <p14:tracePt t="18987" x="1514475" y="3779838"/>
          <p14:tracePt t="18995" x="1501775" y="3792538"/>
          <p14:tracePt t="19003" x="1489075" y="3803650"/>
          <p14:tracePt t="19011" x="1489075" y="3829050"/>
          <p14:tracePt t="19020" x="1489075" y="3841750"/>
          <p14:tracePt t="19028" x="1489075" y="3854450"/>
          <p14:tracePt t="19043" x="1489075" y="3867150"/>
          <p14:tracePt t="19053" x="1489075" y="3892550"/>
          <p14:tracePt t="19059" x="1476375" y="3905250"/>
          <p14:tracePt t="19067" x="1476375" y="3916363"/>
          <p14:tracePt t="19075" x="1476375" y="3941763"/>
          <p14:tracePt t="19083" x="1476375" y="3954463"/>
          <p14:tracePt t="19099" x="1476375" y="3967163"/>
          <p14:tracePt t="19107" x="1476375" y="3979863"/>
          <p14:tracePt t="19135" x="1476375" y="3992563"/>
          <p14:tracePt t="19139" x="1476375" y="4005263"/>
          <p14:tracePt t="19171" x="1476375" y="4017963"/>
          <p14:tracePt t="19179" x="1465263" y="4029075"/>
          <p14:tracePt t="19203" x="1465263" y="4041775"/>
          <p14:tracePt t="19211" x="1465263" y="4054475"/>
          <p14:tracePt t="19220" x="1452563" y="4079875"/>
          <p14:tracePt t="19227" x="1452563" y="4092575"/>
          <p14:tracePt t="19236" x="1452563" y="4129088"/>
          <p14:tracePt t="19243" x="1452563" y="4141788"/>
          <p14:tracePt t="19253" x="1452563" y="4154488"/>
          <p14:tracePt t="19259" x="1452563" y="4167188"/>
          <p14:tracePt t="19275" x="1452563" y="4179888"/>
          <p14:tracePt t="19307" x="1452563" y="4192588"/>
          <p14:tracePt t="19347" x="1465263" y="4192588"/>
          <p14:tracePt t="19363" x="1476375" y="4192588"/>
          <p14:tracePt t="19371" x="1489075" y="4192588"/>
          <p14:tracePt t="19379" x="1501775" y="4192588"/>
          <p14:tracePt t="19395" x="1514475" y="4192588"/>
          <p14:tracePt t="19403" x="1539875" y="4192588"/>
          <p14:tracePt t="19411" x="1552575" y="4192588"/>
          <p14:tracePt t="19419" x="1565275" y="4192588"/>
          <p14:tracePt t="19427" x="1577975" y="4192588"/>
          <p14:tracePt t="19436" x="1589088" y="4192588"/>
          <p14:tracePt t="19443" x="1601788" y="4192588"/>
          <p14:tracePt t="19453" x="1627188" y="4192588"/>
          <p14:tracePt t="19459" x="1639888" y="4205288"/>
          <p14:tracePt t="19467" x="1665288" y="4205288"/>
          <p14:tracePt t="19475" x="1689100" y="4217988"/>
          <p14:tracePt t="19483" x="1701800" y="4217988"/>
          <p14:tracePt t="19491" x="1714500" y="4230688"/>
          <p14:tracePt t="19499" x="1739900" y="4230688"/>
          <p14:tracePt t="19507" x="1752600" y="4230688"/>
          <p14:tracePt t="19515" x="1765300" y="4230688"/>
          <p14:tracePt t="19523" x="1790700" y="4241800"/>
          <p14:tracePt t="19531" x="1827213" y="4254500"/>
          <p14:tracePt t="19539" x="1852613" y="4254500"/>
          <p14:tracePt t="19547" x="1878013" y="4267200"/>
          <p14:tracePt t="19555" x="1890713" y="4267200"/>
          <p14:tracePt t="19563" x="1903413" y="4267200"/>
          <p14:tracePt t="19571" x="1927225" y="4267200"/>
          <p14:tracePt t="19579" x="1939925" y="4279900"/>
          <p14:tracePt t="19587" x="1965325" y="4292600"/>
          <p14:tracePt t="19595" x="1978025" y="4292600"/>
          <p14:tracePt t="19603" x="1990725" y="4292600"/>
          <p14:tracePt t="19611" x="2014538" y="4305300"/>
          <p14:tracePt t="19620" x="2027238" y="4318000"/>
          <p14:tracePt t="19627" x="2052638" y="4318000"/>
          <p14:tracePt t="19636" x="2078038" y="4330700"/>
          <p14:tracePt t="19643" x="2116138" y="4341813"/>
          <p14:tracePt t="19652" x="2139950" y="4354513"/>
          <p14:tracePt t="19659" x="2165350" y="4354513"/>
          <p14:tracePt t="19668" x="2190750" y="4354513"/>
          <p14:tracePt t="19675" x="2228850" y="4354513"/>
          <p14:tracePt t="19683" x="2265363" y="4354513"/>
          <p14:tracePt t="19691" x="2290763" y="4354513"/>
          <p14:tracePt t="19699" x="2316163" y="4367213"/>
          <p14:tracePt t="19707" x="2352675" y="4379913"/>
          <p14:tracePt t="19715" x="2365375" y="4379913"/>
          <p14:tracePt t="19723" x="2378075" y="4379913"/>
          <p14:tracePt t="19731" x="2403475" y="4379913"/>
          <p14:tracePt t="19739" x="2428875" y="4379913"/>
          <p14:tracePt t="19747" x="2441575" y="4379913"/>
          <p14:tracePt t="19755" x="2465388" y="4379913"/>
          <p14:tracePt t="19763" x="2490788" y="4379913"/>
          <p14:tracePt t="19772" x="2516188" y="4379913"/>
          <p14:tracePt t="19779" x="2541588" y="4379913"/>
          <p14:tracePt t="19788" x="2565400" y="4379913"/>
          <p14:tracePt t="19795" x="2590800" y="4379913"/>
          <p14:tracePt t="19803" x="2616200" y="4379913"/>
          <p14:tracePt t="19811" x="2628900" y="4379913"/>
          <p14:tracePt t="19820" x="2654300" y="4379913"/>
          <p14:tracePt t="19827" x="2690813" y="4379913"/>
          <p14:tracePt t="19836" x="2716213" y="4379913"/>
          <p14:tracePt t="19843" x="2728913" y="4379913"/>
          <p14:tracePt t="19853" x="2741613" y="4379913"/>
          <p14:tracePt t="19859" x="2767013" y="4367213"/>
          <p14:tracePt t="19867" x="2778125" y="4367213"/>
          <p14:tracePt t="19875" x="2790825" y="4367213"/>
          <p14:tracePt t="19883" x="2803525" y="4367213"/>
          <p14:tracePt t="19891" x="2828925" y="4367213"/>
          <p14:tracePt t="19907" x="2854325" y="4354513"/>
          <p14:tracePt t="19915" x="2867025" y="4341813"/>
          <p14:tracePt t="19923" x="2879725" y="4341813"/>
          <p14:tracePt t="19931" x="2903538" y="4341813"/>
          <p14:tracePt t="19939" x="2916238" y="4330700"/>
          <p14:tracePt t="19947" x="2928938" y="4318000"/>
          <p14:tracePt t="19955" x="2954338" y="4318000"/>
          <p14:tracePt t="19971" x="2967038" y="4318000"/>
          <p14:tracePt t="19987" x="2979738" y="4305300"/>
          <p14:tracePt t="19995" x="2992438" y="4305300"/>
          <p14:tracePt t="20019" x="3003550" y="4305300"/>
          <p14:tracePt t="20035" x="3016250" y="4305300"/>
          <p14:tracePt t="20051" x="3028950" y="4305300"/>
          <p14:tracePt t="20059" x="3041650" y="4305300"/>
          <p14:tracePt t="20075" x="3054350" y="4305300"/>
          <p14:tracePt t="20083" x="3067050" y="4305300"/>
          <p14:tracePt t="20099" x="3079750" y="4305300"/>
          <p14:tracePt t="20107" x="3092450" y="4305300"/>
          <p14:tracePt t="20123" x="3103563" y="4305300"/>
          <p14:tracePt t="20131" x="3116263" y="4305300"/>
          <p14:tracePt t="20139" x="3128963" y="4305300"/>
          <p14:tracePt t="20155" x="3141663" y="4305300"/>
          <p14:tracePt t="20163" x="3154363" y="4305300"/>
          <p14:tracePt t="20179" x="3179763" y="4305300"/>
          <p14:tracePt t="20195" x="3192463" y="4305300"/>
          <p14:tracePt t="20203" x="3205163" y="4305300"/>
          <p14:tracePt t="20211" x="3216275" y="4305300"/>
          <p14:tracePt t="20228" x="3228975" y="4305300"/>
          <p14:tracePt t="20235" x="3241675" y="4305300"/>
          <p14:tracePt t="20253" x="3267075" y="4305300"/>
          <p14:tracePt t="20267" x="3279775" y="4305300"/>
          <p14:tracePt t="20291" x="3292475" y="4305300"/>
          <p14:tracePt t="20299" x="3305175" y="4305300"/>
          <p14:tracePt t="20315" x="3317875" y="4305300"/>
          <p14:tracePt t="20331" x="3328988" y="4305300"/>
          <p14:tracePt t="20339" x="3354388" y="4305300"/>
          <p14:tracePt t="20355" x="3367088" y="4305300"/>
          <p14:tracePt t="20371" x="3379788" y="4305300"/>
          <p14:tracePt t="20387" x="3392488" y="4305300"/>
          <p14:tracePt t="20404" x="3405188" y="4305300"/>
          <p14:tracePt t="20419" x="3417888" y="4305300"/>
          <p14:tracePt t="20435" x="3441700" y="4305300"/>
          <p14:tracePt t="20443" x="3454400" y="4305300"/>
          <p14:tracePt t="20453" x="3467100" y="4305300"/>
          <p14:tracePt t="20459" x="3479800" y="4305300"/>
          <p14:tracePt t="20467" x="3505200" y="4305300"/>
          <p14:tracePt t="20483" x="3517900" y="4305300"/>
          <p14:tracePt t="20499" x="3530600" y="4305300"/>
          <p14:tracePt t="20507" x="3541713" y="4305300"/>
          <p14:tracePt t="20515" x="3554413" y="4305300"/>
          <p14:tracePt t="20523" x="3567113" y="4305300"/>
          <p14:tracePt t="20531" x="3579813" y="4305300"/>
          <p14:tracePt t="20539" x="3605213" y="4305300"/>
          <p14:tracePt t="20547" x="3617913" y="4305300"/>
          <p14:tracePt t="20563" x="3630613" y="4305300"/>
          <p14:tracePt t="20571" x="3643313" y="4305300"/>
          <p14:tracePt t="20588" x="3654425" y="4305300"/>
          <p14:tracePt t="20603" x="3667125" y="4305300"/>
          <p14:tracePt t="20611" x="3705225" y="4305300"/>
          <p14:tracePt t="20620" x="3730625" y="4305300"/>
          <p14:tracePt t="20627" x="3756025" y="4305300"/>
          <p14:tracePt t="20636" x="3779838" y="4292600"/>
          <p14:tracePt t="20643" x="3805238" y="4292600"/>
          <p14:tracePt t="20653" x="3817938" y="4292600"/>
          <p14:tracePt t="20659" x="3843338" y="4279900"/>
          <p14:tracePt t="20667" x="3856038" y="4279900"/>
          <p14:tracePt t="20675" x="3867150" y="4279900"/>
          <p14:tracePt t="20683" x="3879850" y="4279900"/>
          <p14:tracePt t="20691" x="3892550" y="4267200"/>
          <p14:tracePt t="20699" x="3917950" y="4267200"/>
          <p14:tracePt t="20715" x="3930650" y="4267200"/>
          <p14:tracePt t="20731" x="3943350" y="4267200"/>
          <p14:tracePt t="20747" x="3956050" y="4267200"/>
          <p14:tracePt t="20755" x="3968750" y="4267200"/>
          <p14:tracePt t="20771" x="3979863" y="4267200"/>
          <p14:tracePt t="20779" x="3992563" y="4267200"/>
          <p14:tracePt t="20787" x="4005263" y="4267200"/>
          <p14:tracePt t="20795" x="4017963" y="4267200"/>
          <p14:tracePt t="20803" x="4030663" y="4267200"/>
          <p14:tracePt t="20820" x="4043363" y="4267200"/>
          <p14:tracePt t="20827" x="4056063" y="4267200"/>
          <p14:tracePt t="20836" x="4068763" y="4267200"/>
          <p14:tracePt t="20853" x="4081463" y="4267200"/>
          <p14:tracePt t="20859" x="4092575" y="4267200"/>
          <p14:tracePt t="20875" x="4105275" y="4267200"/>
          <p14:tracePt t="20891" x="4117975" y="4267200"/>
          <p14:tracePt t="20903" x="4130675" y="4267200"/>
          <p14:tracePt t="20907" x="4143375" y="4254500"/>
          <p14:tracePt t="20915" x="4156075" y="4254500"/>
          <p14:tracePt t="20923" x="4168775" y="4254500"/>
          <p14:tracePt t="20931" x="4181475" y="4254500"/>
          <p14:tracePt t="20939" x="4192588" y="4254500"/>
          <p14:tracePt t="20955" x="4205288" y="4254500"/>
          <p14:tracePt t="20963" x="4217988" y="4254500"/>
          <p14:tracePt t="20979" x="4230688" y="4254500"/>
          <p14:tracePt t="20987" x="4243388" y="4254500"/>
          <p14:tracePt t="20995" x="4256088" y="4254500"/>
          <p14:tracePt t="21003" x="4268788" y="4254500"/>
          <p14:tracePt t="21011" x="4305300" y="4254500"/>
          <p14:tracePt t="21020" x="4318000" y="4254500"/>
          <p14:tracePt t="21027" x="4330700" y="4254500"/>
          <p14:tracePt t="21036" x="4343400" y="4254500"/>
          <p14:tracePt t="21043" x="4356100" y="4254500"/>
          <p14:tracePt t="21075" x="4368800" y="4254500"/>
          <p14:tracePt t="21091" x="4381500" y="4254500"/>
          <p14:tracePt t="21099" x="4394200" y="4254500"/>
          <p14:tracePt t="21115" x="4418013" y="4254500"/>
          <p14:tracePt t="21123" x="4430713" y="4254500"/>
          <p14:tracePt t="21131" x="4443413" y="4254500"/>
          <p14:tracePt t="21139" x="4456113" y="4254500"/>
          <p14:tracePt t="21163" x="4468813" y="4254500"/>
          <p14:tracePt t="21171" x="4481513" y="4254500"/>
          <p14:tracePt t="21179" x="4494213" y="4254500"/>
          <p14:tracePt t="21187" x="4506913" y="4254500"/>
          <p14:tracePt t="21195" x="4518025" y="4254500"/>
          <p14:tracePt t="21203" x="4543425" y="4254500"/>
          <p14:tracePt t="21211" x="4556125" y="4254500"/>
          <p14:tracePt t="21219" x="4568825" y="4254500"/>
          <p14:tracePt t="21227" x="4581525" y="4254500"/>
          <p14:tracePt t="21251" x="4594225" y="4254500"/>
          <p14:tracePt t="21268" x="4606925" y="4254500"/>
          <p14:tracePt t="21275" x="4619625" y="4254500"/>
          <p14:tracePt t="21283" x="4630738" y="4254500"/>
          <p14:tracePt t="21291" x="4643438" y="4254500"/>
          <p14:tracePt t="21299" x="4668838" y="4254500"/>
          <p14:tracePt t="21307" x="4681538" y="4254500"/>
          <p14:tracePt t="21315" x="4719638" y="4254500"/>
          <p14:tracePt t="21323" x="4732338" y="4254500"/>
          <p14:tracePt t="21331" x="4743450" y="4254500"/>
          <p14:tracePt t="21339" x="4756150" y="4254500"/>
          <p14:tracePt t="21355" x="4768850" y="4254500"/>
          <p14:tracePt t="21371" x="4781550" y="4254500"/>
          <p14:tracePt t="21387" x="4794250" y="4254500"/>
          <p14:tracePt t="21403" x="4806950" y="4254500"/>
          <p14:tracePt t="21411" x="4832350" y="4254500"/>
          <p14:tracePt t="21419" x="4843463" y="4254500"/>
          <p14:tracePt t="21427" x="4856163" y="4254500"/>
          <p14:tracePt t="21435" x="4881563" y="4254500"/>
          <p14:tracePt t="21443" x="4906963" y="4254500"/>
          <p14:tracePt t="21453" x="4932363" y="4254500"/>
          <p14:tracePt t="21459" x="4945063" y="4254500"/>
          <p14:tracePt t="21467" x="4956175" y="4254500"/>
          <p14:tracePt t="21475" x="4981575" y="4254500"/>
          <p14:tracePt t="21491" x="4994275" y="4254500"/>
          <p14:tracePt t="21499" x="5006975" y="4254500"/>
          <p14:tracePt t="21515" x="5032375" y="4254500"/>
          <p14:tracePt t="21523" x="5045075" y="4254500"/>
          <p14:tracePt t="21531" x="5068888" y="4254500"/>
          <p14:tracePt t="21539" x="5094288" y="4254500"/>
          <p14:tracePt t="21547" x="5132388" y="4254500"/>
          <p14:tracePt t="21555" x="5170488" y="4254500"/>
          <p14:tracePt t="21563" x="5194300" y="4254500"/>
          <p14:tracePt t="21571" x="5232400" y="4254500"/>
          <p14:tracePt t="21579" x="5257800" y="4241800"/>
          <p14:tracePt t="21588" x="5281613" y="4241800"/>
          <p14:tracePt t="21595" x="5307013" y="4241800"/>
          <p14:tracePt t="21603" x="5332413" y="4241800"/>
          <p14:tracePt t="21612" x="5370513" y="4230688"/>
          <p14:tracePt t="21619" x="5394325" y="4230688"/>
          <p14:tracePt t="21627" x="5419725" y="4230688"/>
          <p14:tracePt t="21636" x="5457825" y="4230688"/>
          <p14:tracePt t="21643" x="5470525" y="4230688"/>
          <p14:tracePt t="21653" x="5483225" y="4230688"/>
          <p14:tracePt t="21659" x="5495925" y="4230688"/>
          <p14:tracePt t="21675" x="5507038" y="4230688"/>
          <p14:tracePt t="21683" x="5519738" y="4230688"/>
          <p14:tracePt t="21691" x="5532438" y="4230688"/>
          <p14:tracePt t="21699" x="5557838" y="4230688"/>
          <p14:tracePt t="21707" x="5570538" y="4230688"/>
          <p14:tracePt t="21715" x="5583238" y="4230688"/>
          <p14:tracePt t="21723" x="5607050" y="4230688"/>
          <p14:tracePt t="21731" x="5619750" y="4241800"/>
          <p14:tracePt t="21739" x="5632450" y="4241800"/>
          <p14:tracePt t="21747" x="5657850" y="4241800"/>
          <p14:tracePt t="21755" x="5683250" y="4254500"/>
          <p14:tracePt t="21763" x="5695950" y="4254500"/>
          <p14:tracePt t="21771" x="5708650" y="4254500"/>
          <p14:tracePt t="21779" x="5719763" y="4254500"/>
          <p14:tracePt t="21795" x="5732463" y="4254500"/>
          <p14:tracePt t="21803" x="5745163" y="4254500"/>
          <p14:tracePt t="21811" x="5757863" y="4254500"/>
          <p14:tracePt t="21827" x="5783263" y="4254500"/>
          <p14:tracePt t="21835" x="5795963" y="4254500"/>
          <p14:tracePt t="21853" x="5821363" y="4254500"/>
          <p14:tracePt t="21859" x="5832475" y="4254500"/>
          <p14:tracePt t="21867" x="5845175" y="4254500"/>
          <p14:tracePt t="21875" x="5857875" y="4254500"/>
          <p14:tracePt t="21891" x="5870575" y="4254500"/>
          <p14:tracePt t="21915" x="5883275" y="4254500"/>
          <p14:tracePt t="21923" x="5895975" y="4254500"/>
          <p14:tracePt t="21939" x="5908675" y="4254500"/>
          <p14:tracePt t="21947" x="5921375" y="4254500"/>
          <p14:tracePt t="21955" x="5932488" y="4254500"/>
          <p14:tracePt t="21963" x="5957888" y="4267200"/>
          <p14:tracePt t="21979" x="5970588" y="4267200"/>
          <p14:tracePt t="21988" x="5983288" y="4267200"/>
          <p14:tracePt t="22003" x="5995988" y="4267200"/>
          <p14:tracePt t="22011" x="6008688" y="4267200"/>
          <p14:tracePt t="22019" x="6021388" y="4267200"/>
          <p14:tracePt t="22027" x="6057900" y="4267200"/>
          <p14:tracePt t="22036" x="6083300" y="4267200"/>
          <p14:tracePt t="22043" x="6096000" y="4267200"/>
          <p14:tracePt t="22052" x="6121400" y="4267200"/>
          <p14:tracePt t="22059" x="6146800" y="4267200"/>
          <p14:tracePt t="22067" x="6157913" y="4267200"/>
          <p14:tracePt t="22075" x="6183313" y="4267200"/>
          <p14:tracePt t="22083" x="6196013" y="4267200"/>
          <p14:tracePt t="22091" x="6221413" y="4267200"/>
          <p14:tracePt t="22099" x="6246813" y="4267200"/>
          <p14:tracePt t="22107" x="6259513" y="4267200"/>
          <p14:tracePt t="22115" x="6270625" y="4267200"/>
          <p14:tracePt t="22123" x="6283325" y="4267200"/>
          <p14:tracePt t="22148" x="6296025" y="4267200"/>
          <p14:tracePt t="22251" x="6308725" y="4267200"/>
          <p14:tracePt t="22315" x="6321425" y="4267200"/>
          <p14:tracePt t="22363" x="6334125" y="4267200"/>
          <p14:tracePt t="22419" x="6346825" y="4267200"/>
          <p14:tracePt t="22427" x="6359525" y="4267200"/>
          <p14:tracePt t="22459" x="6370638" y="4267200"/>
          <p14:tracePt t="22483" x="6383338" y="4267200"/>
          <p14:tracePt t="22499" x="6396038" y="4267200"/>
          <p14:tracePt t="22531" x="6408738" y="4267200"/>
          <p14:tracePt t="22563" x="6421438" y="4267200"/>
          <p14:tracePt t="22579" x="6434138" y="4267200"/>
          <p14:tracePt t="22595" x="6446838" y="4267200"/>
          <p14:tracePt t="22603" x="6459538" y="4267200"/>
          <p14:tracePt t="22611" x="6483350" y="4267200"/>
          <p14:tracePt t="22619" x="6496050" y="4267200"/>
          <p14:tracePt t="22627" x="6508750" y="4267200"/>
          <p14:tracePt t="22636" x="6521450" y="4267200"/>
          <p14:tracePt t="22653" x="6534150" y="4267200"/>
          <p14:tracePt t="22659" x="6534150" y="4254500"/>
          <p14:tracePt t="22667" x="6546850" y="4254500"/>
          <p14:tracePt t="22675" x="6559550" y="4254500"/>
          <p14:tracePt t="22683" x="6572250" y="4254500"/>
          <p14:tracePt t="22691" x="6596063" y="4254500"/>
          <p14:tracePt t="22699" x="6608763" y="4254500"/>
          <p14:tracePt t="22707" x="6621463" y="4254500"/>
          <p14:tracePt t="22715" x="6634163" y="4254500"/>
          <p14:tracePt t="22731" x="6659563" y="4254500"/>
          <p14:tracePt t="22739" x="6672263" y="4254500"/>
          <p14:tracePt t="22747" x="6684963" y="4254500"/>
          <p14:tracePt t="22755" x="6696075" y="4254500"/>
          <p14:tracePt t="22763" x="6708775" y="4254500"/>
          <p14:tracePt t="22771" x="6721475" y="4254500"/>
          <p14:tracePt t="22779" x="6734175" y="4254500"/>
          <p14:tracePt t="22787" x="6759575" y="4254500"/>
          <p14:tracePt t="22795" x="6772275" y="4254500"/>
          <p14:tracePt t="22803" x="6784975" y="4254500"/>
          <p14:tracePt t="22811" x="6808788" y="4254500"/>
          <p14:tracePt t="22827" x="6821488" y="4254500"/>
          <p14:tracePt t="22835" x="6834188" y="4254500"/>
          <p14:tracePt t="22843" x="6846888" y="4254500"/>
          <p14:tracePt t="22853" x="6872288" y="4254500"/>
          <p14:tracePt t="22859" x="6884988" y="4254500"/>
          <p14:tracePt t="22867" x="6897688" y="4254500"/>
          <p14:tracePt t="22875" x="6910388" y="4254500"/>
          <p14:tracePt t="22883" x="6934200" y="4254500"/>
          <p14:tracePt t="22903" x="6959600" y="4254500"/>
          <p14:tracePt t="22907" x="6972300" y="4254500"/>
          <p14:tracePt t="22915" x="6997700" y="4254500"/>
          <p14:tracePt t="22923" x="7010400" y="4254500"/>
          <p14:tracePt t="22931" x="7021513" y="4254500"/>
          <p14:tracePt t="22939" x="7046913" y="4254500"/>
          <p14:tracePt t="22947" x="7059613" y="4254500"/>
          <p14:tracePt t="22955" x="7072313" y="4254500"/>
          <p14:tracePt t="22963" x="7097713" y="4254500"/>
          <p14:tracePt t="22971" x="7123113" y="4254500"/>
          <p14:tracePt t="22979" x="7134225" y="4254500"/>
          <p14:tracePt t="22987" x="7146925" y="4254500"/>
          <p14:tracePt t="22995" x="7172325" y="4254500"/>
          <p14:tracePt t="23003" x="7197725" y="4254500"/>
          <p14:tracePt t="23011" x="7210425" y="4254500"/>
          <p14:tracePt t="23019" x="7223125" y="4254500"/>
          <p14:tracePt t="23027" x="7235825" y="4254500"/>
          <p14:tracePt t="23037" x="7259638" y="4254500"/>
          <p14:tracePt t="23043" x="7272338" y="4254500"/>
          <p14:tracePt t="23053" x="7285038" y="4254500"/>
          <p14:tracePt t="23059" x="7297738" y="4254500"/>
          <p14:tracePt t="23075" x="7323138" y="4254500"/>
          <p14:tracePt t="23083" x="7335838" y="4254500"/>
          <p14:tracePt t="23099" x="7359650" y="4254500"/>
          <p14:tracePt t="23107" x="7372350" y="4254500"/>
          <p14:tracePt t="23115" x="7385050" y="4254500"/>
          <p14:tracePt t="23123" x="7397750" y="4254500"/>
          <p14:tracePt t="23131" x="7435850" y="4254500"/>
          <p14:tracePt t="23139" x="7448550" y="4254500"/>
          <p14:tracePt t="23147" x="7459663" y="4254500"/>
          <p14:tracePt t="23155" x="7472363" y="4254500"/>
          <p14:tracePt t="23163" x="7497763" y="4254500"/>
          <p14:tracePt t="23171" x="7523163" y="4267200"/>
          <p14:tracePt t="23179" x="7548563" y="4267200"/>
          <p14:tracePt t="23188" x="7572375" y="4267200"/>
          <p14:tracePt t="23195" x="7585075" y="4267200"/>
          <p14:tracePt t="23203" x="7610475" y="4267200"/>
          <p14:tracePt t="23211" x="7623175" y="4267200"/>
          <p14:tracePt t="23219" x="7635875" y="4267200"/>
          <p14:tracePt t="23236" x="7648575" y="4267200"/>
          <p14:tracePt t="23243" x="7661275" y="4267200"/>
          <p14:tracePt t="23253" x="7673975" y="4267200"/>
          <p14:tracePt t="23259" x="7685088" y="4267200"/>
          <p14:tracePt t="23267" x="7697788" y="4267200"/>
          <p14:tracePt t="23275" x="7710488" y="4267200"/>
          <p14:tracePt t="23283" x="7723188" y="4267200"/>
          <p14:tracePt t="23299" x="7735888" y="4267200"/>
          <p14:tracePt t="23307" x="7748588" y="4267200"/>
          <p14:tracePt t="23323" x="7761288" y="4267200"/>
          <p14:tracePt t="23339" x="7773988" y="4267200"/>
          <p14:tracePt t="23355" x="7785100" y="4267200"/>
          <p14:tracePt t="23363" x="7797800" y="4267200"/>
          <p14:tracePt t="23379" x="7810500" y="4267200"/>
          <p14:tracePt t="23395" x="7823200" y="4267200"/>
          <p14:tracePt t="23419" x="7835900" y="4267200"/>
          <p14:tracePt t="23427" x="7848600" y="4267200"/>
          <p14:tracePt t="23443" x="7861300" y="4267200"/>
          <p14:tracePt t="23453" x="7874000" y="4267200"/>
          <p14:tracePt t="23459" x="7886700" y="4267200"/>
          <p14:tracePt t="23467" x="7897813" y="4267200"/>
          <p14:tracePt t="23475" x="7910513" y="4267200"/>
          <p14:tracePt t="23483" x="7923213" y="4267200"/>
          <p14:tracePt t="23491" x="7935913" y="4267200"/>
          <p14:tracePt t="23499" x="7961313" y="4267200"/>
          <p14:tracePt t="23515" x="7974013" y="4267200"/>
          <p14:tracePt t="23523" x="7999413" y="4267200"/>
          <p14:tracePt t="23531" x="8010525" y="4267200"/>
          <p14:tracePt t="23539" x="8035925" y="4267200"/>
          <p14:tracePt t="23547" x="8048625" y="4267200"/>
          <p14:tracePt t="23555" x="8074025" y="4267200"/>
          <p14:tracePt t="23563" x="8086725" y="4267200"/>
          <p14:tracePt t="23571" x="8099425" y="4267200"/>
          <p14:tracePt t="23579" x="8110538" y="4267200"/>
          <p14:tracePt t="23588" x="8123238" y="4267200"/>
          <p14:tracePt t="23595" x="8135938" y="4267200"/>
          <p14:tracePt t="23603" x="8161338" y="4267200"/>
          <p14:tracePt t="23611" x="8174038" y="4267200"/>
          <p14:tracePt t="23620" x="8186738" y="4267200"/>
          <p14:tracePt t="23627" x="8199438" y="4267200"/>
          <p14:tracePt t="23636" x="8223250" y="4267200"/>
          <p14:tracePt t="23653" x="8248650" y="4267200"/>
          <p14:tracePt t="23667" x="8261350" y="4267200"/>
          <p14:tracePt t="23675" x="8286750" y="4267200"/>
          <p14:tracePt t="23683" x="8299450" y="4267200"/>
          <p14:tracePt t="23699" x="8324850" y="4267200"/>
          <p14:tracePt t="23715" x="8335963" y="4267200"/>
          <p14:tracePt t="23723" x="8348663" y="4267200"/>
          <p14:tracePt t="23731" x="8361363" y="4267200"/>
          <p14:tracePt t="23739" x="8374063" y="4267200"/>
          <p14:tracePt t="23747" x="8386763" y="4267200"/>
          <p14:tracePt t="23755" x="8399463" y="4267200"/>
          <p14:tracePt t="23763" x="8424863" y="4267200"/>
          <p14:tracePt t="23771" x="8435975" y="4267200"/>
          <p14:tracePt t="23779" x="8448675" y="4267200"/>
          <p14:tracePt t="23788" x="8461375" y="4267200"/>
          <p14:tracePt t="23795" x="8486775" y="4254500"/>
          <p14:tracePt t="23803" x="8499475" y="4254500"/>
          <p14:tracePt t="23811" x="8512175" y="4254500"/>
          <p14:tracePt t="23820" x="8537575" y="4254500"/>
          <p14:tracePt t="23827" x="8548688" y="4254500"/>
          <p14:tracePt t="23836" x="8561388" y="4254500"/>
          <p14:tracePt t="23843" x="8574088" y="4254500"/>
          <p14:tracePt t="23853" x="8599488" y="4254500"/>
          <p14:tracePt t="23859" x="8612188" y="4254500"/>
          <p14:tracePt t="23867" x="8624888" y="4254500"/>
          <p14:tracePt t="23875" x="8650288" y="4254500"/>
          <p14:tracePt t="23883" x="8661400" y="4254500"/>
          <p14:tracePt t="23902" x="8686800" y="4254500"/>
          <p14:tracePt t="23907" x="8699500" y="4254500"/>
          <p14:tracePt t="23915" x="8712200" y="4254500"/>
          <p14:tracePt t="23923" x="8737600" y="4254500"/>
          <p14:tracePt t="23931" x="8763000" y="4241800"/>
          <p14:tracePt t="23939" x="8774113" y="4241800"/>
          <p14:tracePt t="23947" x="8799513" y="4241800"/>
          <p14:tracePt t="23955" x="8824913" y="4230688"/>
          <p14:tracePt t="23963" x="8837613" y="4230688"/>
          <p14:tracePt t="23971" x="8850313" y="4230688"/>
          <p14:tracePt t="23979" x="8863013" y="4230688"/>
          <p14:tracePt t="23987" x="8886825" y="4230688"/>
          <p14:tracePt t="23995" x="8899525" y="4230688"/>
          <p14:tracePt t="24003" x="8912225" y="4230688"/>
          <p14:tracePt t="24011" x="8937625" y="4230688"/>
          <p14:tracePt t="24019" x="8963025" y="4230688"/>
          <p14:tracePt t="24027" x="8986838" y="4230688"/>
          <p14:tracePt t="24036" x="9012238" y="4230688"/>
          <p14:tracePt t="24043" x="9037638" y="4230688"/>
          <p14:tracePt t="24053" x="9063038" y="4230688"/>
          <p14:tracePt t="24059" x="9088438" y="4230688"/>
          <p14:tracePt t="24068" x="9124950" y="4230688"/>
          <p14:tracePt t="24075" x="9150350" y="4230688"/>
          <p14:tracePt t="24083" x="9163050" y="4230688"/>
          <p14:tracePt t="24091" x="9175750" y="4217988"/>
          <p14:tracePt t="24099" x="9199563" y="4217988"/>
          <p14:tracePt t="24107" x="9212263" y="4217988"/>
          <p14:tracePt t="24115" x="9237663" y="4217988"/>
          <p14:tracePt t="24123" x="9250363" y="4217988"/>
          <p14:tracePt t="24131" x="9275763" y="4217988"/>
          <p14:tracePt t="24139" x="9301163" y="4217988"/>
          <p14:tracePt t="24147" x="9324975" y="4217988"/>
          <p14:tracePt t="24155" x="9337675" y="4217988"/>
          <p14:tracePt t="24163" x="9363075" y="4217988"/>
          <p14:tracePt t="24171" x="9388475" y="4217988"/>
          <p14:tracePt t="24179" x="9413875" y="4217988"/>
          <p14:tracePt t="24188" x="9424988" y="4217988"/>
          <p14:tracePt t="24195" x="9437688" y="4217988"/>
          <p14:tracePt t="24203" x="9450388" y="4217988"/>
          <p14:tracePt t="24211" x="9488488" y="4217988"/>
          <p14:tracePt t="24219" x="9501188" y="4217988"/>
          <p14:tracePt t="24227" x="9513888" y="4217988"/>
          <p14:tracePt t="24236" x="9525000" y="4217988"/>
          <p14:tracePt t="24243" x="9550400" y="4217988"/>
          <p14:tracePt t="24253" x="9563100" y="4217988"/>
          <p14:tracePt t="24259" x="9575800" y="4217988"/>
          <p14:tracePt t="24267" x="9601200" y="4217988"/>
          <p14:tracePt t="24275" x="9626600" y="4217988"/>
          <p14:tracePt t="24283" x="9637713" y="4217988"/>
          <p14:tracePt t="24291" x="9663113" y="4217988"/>
          <p14:tracePt t="24299" x="9688513" y="4217988"/>
          <p14:tracePt t="24307" x="9713913" y="4217988"/>
          <p14:tracePt t="24315" x="9739313" y="4217988"/>
          <p14:tracePt t="24323" x="9750425" y="4217988"/>
          <p14:tracePt t="24331" x="9763125" y="4217988"/>
          <p14:tracePt t="24339" x="9788525" y="4217988"/>
          <p14:tracePt t="24347" x="9813925" y="4217988"/>
          <p14:tracePt t="24355" x="9839325" y="4217988"/>
          <p14:tracePt t="24363" x="9863138" y="4217988"/>
          <p14:tracePt t="24371" x="9875838" y="4217988"/>
          <p14:tracePt t="24379" x="9888538" y="4217988"/>
          <p14:tracePt t="24387" x="9913938" y="4217988"/>
          <p14:tracePt t="24395" x="9926638" y="4217988"/>
          <p14:tracePt t="24403" x="9939338" y="4217988"/>
          <p14:tracePt t="24411" x="9952038" y="4217988"/>
          <p14:tracePt t="24419" x="9963150" y="4217988"/>
          <p14:tracePt t="24427" x="9975850" y="4217988"/>
          <p14:tracePt t="24443" x="9988550" y="4217988"/>
          <p14:tracePt t="24453" x="10001250" y="4217988"/>
          <p14:tracePt t="24459" x="10013950" y="4217988"/>
          <p14:tracePt t="24523" x="10026650" y="4217988"/>
          <p14:tracePt t="24539" x="10039350" y="4217988"/>
          <p14:tracePt t="24803" x="10052050" y="4217988"/>
          <p14:tracePt t="24843" x="10039350" y="4230688"/>
          <p14:tracePt t="24859" x="10013950" y="4254500"/>
          <p14:tracePt t="24867" x="10001250" y="4254500"/>
          <p14:tracePt t="24875" x="9963150" y="4279900"/>
          <p14:tracePt t="24883" x="9901238" y="4305300"/>
          <p14:tracePt t="24891" x="9839325" y="4330700"/>
          <p14:tracePt t="24899" x="9701213" y="4367213"/>
          <p14:tracePt t="24919" x="9413875" y="4430713"/>
          <p14:tracePt t="24923" x="9237663" y="4467225"/>
          <p14:tracePt t="24931" x="9050338" y="4492625"/>
          <p14:tracePt t="24939" x="8837613" y="4505325"/>
          <p14:tracePt t="24947" x="8586788" y="4518025"/>
          <p14:tracePt t="24956" x="8235950" y="4543425"/>
          <p14:tracePt t="24963" x="7935913" y="4543425"/>
          <p14:tracePt t="24972" x="7648575" y="4543425"/>
          <p14:tracePt t="24979" x="7372350" y="4518025"/>
          <p14:tracePt t="24987" x="7085013" y="4505325"/>
          <p14:tracePt t="24995" x="6808788" y="4479925"/>
          <p14:tracePt t="25003" x="6559550" y="4467225"/>
          <p14:tracePt t="25011" x="6270625" y="4430713"/>
          <p14:tracePt t="25019" x="6045200" y="4405313"/>
          <p14:tracePt t="25028" x="5821363" y="4367213"/>
          <p14:tracePt t="25035" x="5632450" y="4341813"/>
          <p14:tracePt t="25043" x="5432425" y="4292600"/>
          <p14:tracePt t="25053" x="5232400" y="4241800"/>
          <p14:tracePt t="25059" x="5057775" y="4205288"/>
          <p14:tracePt t="25068" x="4843463" y="4154488"/>
          <p14:tracePt t="25075" x="4606925" y="4105275"/>
          <p14:tracePt t="25083" x="4394200" y="4092575"/>
          <p14:tracePt t="25091" x="4143375" y="4079875"/>
          <p14:tracePt t="25099" x="3930650" y="4054475"/>
          <p14:tracePt t="25107" x="3767138" y="4041775"/>
          <p14:tracePt t="25115" x="3592513" y="4029075"/>
          <p14:tracePt t="25123" x="3417888" y="4017963"/>
          <p14:tracePt t="25131" x="3241675" y="3992563"/>
          <p14:tracePt t="25139" x="3092450" y="3967163"/>
          <p14:tracePt t="25147" x="2928938" y="3929063"/>
          <p14:tracePt t="25155" x="2778125" y="3905250"/>
          <p14:tracePt t="25163" x="2641600" y="3879850"/>
          <p14:tracePt t="25171" x="2516188" y="3854450"/>
          <p14:tracePt t="25179" x="2403475" y="3829050"/>
          <p14:tracePt t="25188" x="2290763" y="3803650"/>
          <p14:tracePt t="25195" x="2178050" y="3779838"/>
          <p14:tracePt t="25203" x="2052638" y="3741738"/>
          <p14:tracePt t="25211" x="1939925" y="3729038"/>
          <p14:tracePt t="25220" x="1839913" y="3716338"/>
          <p14:tracePt t="25227" x="1752600" y="3716338"/>
          <p14:tracePt t="25236" x="1665288" y="3716338"/>
          <p14:tracePt t="25243" x="1601788" y="3716338"/>
          <p14:tracePt t="25253" x="1552575" y="3716338"/>
          <p14:tracePt t="25259" x="1476375" y="3716338"/>
          <p14:tracePt t="25267" x="1414463" y="3716338"/>
          <p14:tracePt t="25275" x="1339850" y="3741738"/>
          <p14:tracePt t="25283" x="1276350" y="3767138"/>
          <p14:tracePt t="25291" x="1239838" y="3779838"/>
          <p14:tracePt t="25299" x="1214438" y="3792538"/>
          <p14:tracePt t="25307" x="1189038" y="3816350"/>
          <p14:tracePt t="25323" x="1176338" y="3829050"/>
          <p14:tracePt t="25331" x="1176338" y="3841750"/>
          <p14:tracePt t="25339" x="1163638" y="3867150"/>
          <p14:tracePt t="25347" x="1150938" y="3892550"/>
          <p14:tracePt t="25355" x="1150938" y="3929063"/>
          <p14:tracePt t="25363" x="1139825" y="3967163"/>
          <p14:tracePt t="25371" x="1127125" y="4005263"/>
          <p14:tracePt t="25379" x="1114425" y="4029075"/>
          <p14:tracePt t="25387" x="1114425" y="4054475"/>
          <p14:tracePt t="25395" x="1114425" y="4079875"/>
          <p14:tracePt t="25403" x="1114425" y="4117975"/>
          <p14:tracePt t="25411" x="1114425" y="4129088"/>
          <p14:tracePt t="25419" x="1114425" y="4141788"/>
          <p14:tracePt t="25427" x="1114425" y="4167188"/>
          <p14:tracePt t="25436" x="1114425" y="4192588"/>
          <p14:tracePt t="25443" x="1114425" y="4230688"/>
          <p14:tracePt t="25454" x="1127125" y="4254500"/>
          <p14:tracePt t="25459" x="1150938" y="4279900"/>
          <p14:tracePt t="25467" x="1163638" y="4292600"/>
          <p14:tracePt t="25475" x="1176338" y="4318000"/>
          <p14:tracePt t="25483" x="1189038" y="4318000"/>
          <p14:tracePt t="25491" x="1201738" y="4330700"/>
          <p14:tracePt t="25499" x="1201738" y="4341813"/>
          <p14:tracePt t="25507" x="1214438" y="4341813"/>
          <p14:tracePt t="25515" x="1227138" y="4341813"/>
          <p14:tracePt t="25523" x="1252538" y="4354513"/>
          <p14:tracePt t="25531" x="1252538" y="4367213"/>
          <p14:tracePt t="25539" x="1263650" y="4367213"/>
          <p14:tracePt t="25547" x="1289050" y="4379913"/>
          <p14:tracePt t="25555" x="1301750" y="4392613"/>
          <p14:tracePt t="25563" x="1327150" y="4392613"/>
          <p14:tracePt t="25571" x="1363663" y="4392613"/>
          <p14:tracePt t="25579" x="1389063" y="4405313"/>
          <p14:tracePt t="25588" x="1401763" y="4405313"/>
          <p14:tracePt t="25595" x="1414463" y="4418013"/>
          <p14:tracePt t="25603" x="1439863" y="4418013"/>
          <p14:tracePt t="25627" x="1452563" y="4418013"/>
          <p14:tracePt t="25643" x="1476375" y="4430713"/>
          <p14:tracePt t="25653" x="1489075" y="4443413"/>
          <p14:tracePt t="25659" x="1501775" y="4443413"/>
          <p14:tracePt t="25667" x="1527175" y="4443413"/>
          <p14:tracePt t="25675" x="1539875" y="4454525"/>
          <p14:tracePt t="25683" x="1552575" y="4467225"/>
          <p14:tracePt t="25691" x="1565275" y="4467225"/>
          <p14:tracePt t="25699" x="1577975" y="4467225"/>
          <p14:tracePt t="25707" x="1589088" y="4467225"/>
          <p14:tracePt t="25715" x="1589088" y="4479925"/>
          <p14:tracePt t="25723" x="1614488" y="4479925"/>
          <p14:tracePt t="25731" x="1627188" y="4479925"/>
          <p14:tracePt t="25739" x="1639888" y="4479925"/>
          <p14:tracePt t="25747" x="1665288" y="4479925"/>
          <p14:tracePt t="25755" x="1701800" y="4492625"/>
          <p14:tracePt t="25763" x="1727200" y="4505325"/>
          <p14:tracePt t="25771" x="1765300" y="4518025"/>
          <p14:tracePt t="25779" x="1790700" y="4518025"/>
          <p14:tracePt t="25788" x="1827213" y="4518025"/>
          <p14:tracePt t="25795" x="1852613" y="4530725"/>
          <p14:tracePt t="25803" x="1878013" y="4530725"/>
          <p14:tracePt t="25811" x="1903413" y="4530725"/>
          <p14:tracePt t="25820" x="1939925" y="4530725"/>
          <p14:tracePt t="25828" x="1952625" y="4530725"/>
          <p14:tracePt t="25843" x="1965325" y="4530725"/>
          <p14:tracePt t="25853" x="1978025" y="4530725"/>
          <p14:tracePt t="25859" x="1990725" y="4530725"/>
          <p14:tracePt t="25868" x="2003425" y="4530725"/>
          <p14:tracePt t="25875" x="2014538" y="4530725"/>
          <p14:tracePt t="25883" x="2039938" y="4530725"/>
          <p14:tracePt t="25891" x="2052638" y="4530725"/>
          <p14:tracePt t="25903" x="2078038" y="4530725"/>
          <p14:tracePt t="25907" x="2090738" y="4530725"/>
          <p14:tracePt t="25915" x="2116138" y="4530725"/>
          <p14:tracePt t="25923" x="2127250" y="4530725"/>
          <p14:tracePt t="25931" x="2139950" y="4530725"/>
          <p14:tracePt t="25939" x="2152650" y="4530725"/>
          <p14:tracePt t="25947" x="2178050" y="4530725"/>
          <p14:tracePt t="25955" x="2203450" y="4530725"/>
          <p14:tracePt t="25963" x="2228850" y="4530725"/>
          <p14:tracePt t="25971" x="2252663" y="4530725"/>
          <p14:tracePt t="25979" x="2278063" y="4530725"/>
          <p14:tracePt t="25988" x="2303463" y="4530725"/>
          <p14:tracePt t="25995" x="2328863" y="4530725"/>
          <p14:tracePt t="26003" x="2365375" y="4530725"/>
          <p14:tracePt t="26011" x="2390775" y="4530725"/>
          <p14:tracePt t="26019" x="2416175" y="4530725"/>
          <p14:tracePt t="26027" x="2441575" y="4530725"/>
          <p14:tracePt t="26035" x="2465388" y="4530725"/>
          <p14:tracePt t="26043" x="2478088" y="4530725"/>
          <p14:tracePt t="26053" x="2503488" y="4530725"/>
          <p14:tracePt t="26059" x="2516188" y="4530725"/>
          <p14:tracePt t="26068" x="2528888" y="4530725"/>
          <p14:tracePt t="26075" x="2541588" y="4530725"/>
          <p14:tracePt t="26091" x="2554288" y="4530725"/>
          <p14:tracePt t="26099" x="2565400" y="4530725"/>
          <p14:tracePt t="26107" x="2578100" y="4530725"/>
          <p14:tracePt t="26123" x="2590800" y="4530725"/>
          <p14:tracePt t="26131" x="2616200" y="4530725"/>
          <p14:tracePt t="26139" x="2628900" y="4530725"/>
          <p14:tracePt t="26147" x="2641600" y="4530725"/>
          <p14:tracePt t="26155" x="2667000" y="4530725"/>
          <p14:tracePt t="26163" x="2678113" y="4530725"/>
          <p14:tracePt t="26171" x="2690813" y="4530725"/>
          <p14:tracePt t="26179" x="2703513" y="4530725"/>
          <p14:tracePt t="26188" x="2716213" y="4530725"/>
          <p14:tracePt t="26195" x="2728913" y="4530725"/>
          <p14:tracePt t="26203" x="2754313" y="4530725"/>
          <p14:tracePt t="26211" x="2767013" y="4530725"/>
          <p14:tracePt t="26219" x="2778125" y="4530725"/>
          <p14:tracePt t="26227" x="2790825" y="4530725"/>
          <p14:tracePt t="26236" x="2816225" y="4530725"/>
          <p14:tracePt t="26243" x="2828925" y="4530725"/>
          <p14:tracePt t="26253" x="2841625" y="4530725"/>
          <p14:tracePt t="26259" x="2867025" y="4530725"/>
          <p14:tracePt t="26267" x="2879725" y="4530725"/>
          <p14:tracePt t="26275" x="2890838" y="4530725"/>
          <p14:tracePt t="26283" x="2916238" y="4543425"/>
          <p14:tracePt t="26291" x="2928938" y="4554538"/>
          <p14:tracePt t="26299" x="2941638" y="4554538"/>
          <p14:tracePt t="26307" x="2979738" y="4567238"/>
          <p14:tracePt t="26315" x="3003550" y="4579938"/>
          <p14:tracePt t="26323" x="3041650" y="4579938"/>
          <p14:tracePt t="26331" x="3067050" y="4592638"/>
          <p14:tracePt t="26339" x="3103563" y="4592638"/>
          <p14:tracePt t="26347" x="3141663" y="4605338"/>
          <p14:tracePt t="26355" x="3167063" y="4618038"/>
          <p14:tracePt t="26363" x="3192463" y="4618038"/>
          <p14:tracePt t="26372" x="3216275" y="4618038"/>
          <p14:tracePt t="26379" x="3228975" y="4618038"/>
          <p14:tracePt t="26387" x="3241675" y="4618038"/>
          <p14:tracePt t="26395" x="3254375" y="4618038"/>
          <p14:tracePt t="26403" x="3279775" y="4618038"/>
          <p14:tracePt t="26411" x="3292475" y="4618038"/>
          <p14:tracePt t="26419" x="3305175" y="4618038"/>
          <p14:tracePt t="26427" x="3328988" y="4618038"/>
          <p14:tracePt t="26436" x="3354388" y="4618038"/>
          <p14:tracePt t="26443" x="3379788" y="4618038"/>
          <p14:tracePt t="26452" x="3392488" y="4618038"/>
          <p14:tracePt t="26459" x="3405188" y="4618038"/>
          <p14:tracePt t="26467" x="3441700" y="4618038"/>
          <p14:tracePt t="26475" x="3454400" y="4618038"/>
          <p14:tracePt t="26483" x="3479800" y="4618038"/>
          <p14:tracePt t="26491" x="3492500" y="4618038"/>
          <p14:tracePt t="26499" x="3517900" y="4618038"/>
          <p14:tracePt t="26507" x="3554413" y="4618038"/>
          <p14:tracePt t="26515" x="3579813" y="4618038"/>
          <p14:tracePt t="26523" x="3617913" y="4618038"/>
          <p14:tracePt t="26531" x="3643313" y="4618038"/>
          <p14:tracePt t="26539" x="3667125" y="4618038"/>
          <p14:tracePt t="26547" x="3679825" y="4630738"/>
          <p14:tracePt t="26555" x="3705225" y="4630738"/>
          <p14:tracePt t="26571" x="3717925" y="4630738"/>
          <p14:tracePt t="26587" x="3743325" y="4630738"/>
          <p14:tracePt t="26595" x="3756025" y="4618038"/>
          <p14:tracePt t="26603" x="3779838" y="4618038"/>
          <p14:tracePt t="26611" x="3805238" y="4605338"/>
          <p14:tracePt t="26619" x="3830638" y="4605338"/>
          <p14:tracePt t="26627" x="3867150" y="4605338"/>
          <p14:tracePt t="26636" x="3892550" y="4605338"/>
          <p14:tracePt t="26643" x="3917950" y="4605338"/>
          <p14:tracePt t="26652" x="3956050" y="4605338"/>
          <p14:tracePt t="26659" x="3992563" y="4605338"/>
          <p14:tracePt t="26667" x="4030663" y="4605338"/>
          <p14:tracePt t="26675" x="4068763" y="4592638"/>
          <p14:tracePt t="26683" x="4105275" y="4592638"/>
          <p14:tracePt t="26691" x="4143375" y="4579938"/>
          <p14:tracePt t="26699" x="4168775" y="4579938"/>
          <p14:tracePt t="26707" x="4192588" y="4579938"/>
          <p14:tracePt t="26715" x="4217988" y="4579938"/>
          <p14:tracePt t="26723" x="4256088" y="4579938"/>
          <p14:tracePt t="26731" x="4268788" y="4579938"/>
          <p14:tracePt t="26739" x="4294188" y="4579938"/>
          <p14:tracePt t="26747" x="4318000" y="4579938"/>
          <p14:tracePt t="26755" x="4330700" y="4579938"/>
          <p14:tracePt t="26763" x="4368800" y="4579938"/>
          <p14:tracePt t="26771" x="4394200" y="4579938"/>
          <p14:tracePt t="26779" x="4418013" y="4579938"/>
          <p14:tracePt t="26788" x="4443413" y="4579938"/>
          <p14:tracePt t="26795" x="4468813" y="4579938"/>
          <p14:tracePt t="26803" x="4494213" y="4579938"/>
          <p14:tracePt t="26811" x="4518025" y="4579938"/>
          <p14:tracePt t="26820" x="4543425" y="4579938"/>
          <p14:tracePt t="26827" x="4568825" y="4579938"/>
          <p14:tracePt t="26836" x="4594225" y="4579938"/>
          <p14:tracePt t="26843" x="4606925" y="4567238"/>
          <p14:tracePt t="26852" x="4630738" y="4567238"/>
          <p14:tracePt t="26859" x="4656138" y="4567238"/>
          <p14:tracePt t="26867" x="4668838" y="4567238"/>
          <p14:tracePt t="26875" x="4681538" y="4554538"/>
          <p14:tracePt t="26883" x="4706938" y="4554538"/>
          <p14:tracePt t="26891" x="4719638" y="4543425"/>
          <p14:tracePt t="26899" x="4732338" y="4543425"/>
          <p14:tracePt t="26918" x="4768850" y="4543425"/>
          <p14:tracePt t="26923" x="4781550" y="4543425"/>
          <p14:tracePt t="26931" x="4806950" y="4543425"/>
          <p14:tracePt t="26939" x="4832350" y="4543425"/>
          <p14:tracePt t="26947" x="4868863" y="4543425"/>
          <p14:tracePt t="26955" x="4906963" y="4543425"/>
          <p14:tracePt t="26963" x="4932363" y="4543425"/>
          <p14:tracePt t="26971" x="4956175" y="4543425"/>
          <p14:tracePt t="26979" x="4981575" y="4543425"/>
          <p14:tracePt t="26988" x="5006975" y="4543425"/>
          <p14:tracePt t="26995" x="5032375" y="4543425"/>
          <p14:tracePt t="27002" x="5057775" y="4543425"/>
          <p14:tracePt t="27011" x="5094288" y="4543425"/>
          <p14:tracePt t="27019" x="5119688" y="4543425"/>
          <p14:tracePt t="27028" x="5145088" y="4543425"/>
          <p14:tracePt t="27036" x="5170488" y="4543425"/>
          <p14:tracePt t="27043" x="5194300" y="4543425"/>
          <p14:tracePt t="27053" x="5207000" y="4543425"/>
          <p14:tracePt t="27059" x="5245100" y="4543425"/>
          <p14:tracePt t="27068" x="5270500" y="4554538"/>
          <p14:tracePt t="27075" x="5294313" y="4554538"/>
          <p14:tracePt t="27083" x="5319713" y="4554538"/>
          <p14:tracePt t="27091" x="5345113" y="4554538"/>
          <p14:tracePt t="27099" x="5370513" y="4554538"/>
          <p14:tracePt t="27107" x="5394325" y="4554538"/>
          <p14:tracePt t="27115" x="5432425" y="4554538"/>
          <p14:tracePt t="27123" x="5457825" y="4554538"/>
          <p14:tracePt t="27131" x="5470525" y="4554538"/>
          <p14:tracePt t="27139" x="5495925" y="4554538"/>
          <p14:tracePt t="27147" x="5519738" y="4554538"/>
          <p14:tracePt t="27155" x="5545138" y="4554538"/>
          <p14:tracePt t="27163" x="5583238" y="4567238"/>
          <p14:tracePt t="27171" x="5619750" y="4567238"/>
          <p14:tracePt t="27179" x="5657850" y="4567238"/>
          <p14:tracePt t="27188" x="5695950" y="4579938"/>
          <p14:tracePt t="27195" x="5745163" y="4579938"/>
          <p14:tracePt t="27203" x="5783263" y="4592638"/>
          <p14:tracePt t="27211" x="5832475" y="4592638"/>
          <p14:tracePt t="27219" x="5870575" y="4592638"/>
          <p14:tracePt t="27227" x="5895975" y="4592638"/>
          <p14:tracePt t="27235" x="5908675" y="4592638"/>
          <p14:tracePt t="27339" x="5921375" y="4592638"/>
          <p14:tracePt t="27379" x="5908675" y="4592638"/>
          <p14:tracePt t="27403" x="5895975" y="4592638"/>
          <p14:tracePt t="27419" x="5883275" y="4592638"/>
          <p14:tracePt t="27427" x="5870575" y="4592638"/>
          <p14:tracePt t="27435" x="5857875" y="4592638"/>
          <p14:tracePt t="27443" x="5845175" y="4592638"/>
          <p14:tracePt t="27453" x="5832475" y="4579938"/>
          <p14:tracePt t="27459" x="5808663" y="4579938"/>
          <p14:tracePt t="27468" x="5795963" y="4567238"/>
          <p14:tracePt t="27475" x="5770563" y="4567238"/>
          <p14:tracePt t="27483" x="5732463" y="4554538"/>
          <p14:tracePt t="27491" x="5670550" y="4530725"/>
          <p14:tracePt t="27499" x="5619750" y="4505325"/>
          <p14:tracePt t="27507" x="5507038" y="4467225"/>
          <p14:tracePt t="27515" x="5394325" y="4430713"/>
          <p14:tracePt t="27523" x="5207000" y="4354513"/>
          <p14:tracePt t="27531" x="4994275" y="4267200"/>
          <p14:tracePt t="27539" x="4719638" y="4179888"/>
          <p14:tracePt t="27547" x="4406900" y="4054475"/>
          <p14:tracePt t="27555" x="3992563" y="3905250"/>
          <p14:tracePt t="27563" x="3579813" y="3779838"/>
          <p14:tracePt t="27571" x="3128963" y="3641725"/>
          <p14:tracePt t="27579" x="2603500" y="3529013"/>
          <p14:tracePt t="27587" x="2090738" y="3416300"/>
          <p14:tracePt t="27595" x="1689100" y="3303588"/>
          <p14:tracePt t="27603" x="1363663" y="3165475"/>
          <p14:tracePt t="27611" x="1101725" y="3016250"/>
          <p14:tracePt t="27619" x="850900" y="2828925"/>
          <p14:tracePt t="27627" x="650875" y="2665413"/>
          <p14:tracePt t="27636" x="400050" y="2478088"/>
          <p14:tracePt t="27643" x="187325" y="2314575"/>
          <p14:tracePt t="27652" x="12700" y="219075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AD8EFB2-119C-4D47-918E-7455B97EEBB8}"/>
              </a:ext>
            </a:extLst>
          </p:cNvPr>
          <p:cNvSpPr/>
          <p:nvPr/>
        </p:nvSpPr>
        <p:spPr>
          <a:xfrm>
            <a:off x="292231" y="263951"/>
            <a:ext cx="11604396" cy="6268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a:extLst>
              <a:ext uri="{FF2B5EF4-FFF2-40B4-BE49-F238E27FC236}">
                <a16:creationId xmlns:a16="http://schemas.microsoft.com/office/drawing/2014/main" id="{E9587466-7CD6-44CB-A83A-824FE0F6B7A4}"/>
              </a:ext>
            </a:extLst>
          </p:cNvPr>
          <p:cNvSpPr txBox="1"/>
          <p:nvPr/>
        </p:nvSpPr>
        <p:spPr>
          <a:xfrm>
            <a:off x="616457" y="528550"/>
            <a:ext cx="4899613" cy="800219"/>
          </a:xfrm>
          <a:prstGeom prst="rect">
            <a:avLst/>
          </a:prstGeom>
          <a:noFill/>
        </p:spPr>
        <p:txBody>
          <a:bodyPr wrap="square" rtlCol="0">
            <a:spAutoFit/>
          </a:bodyPr>
          <a:lstStyle/>
          <a:p>
            <a:r>
              <a:rPr lang="ja-JP" altLang="en-US" sz="2800" b="1" u="sng" dirty="0">
                <a:latin typeface="Meiryo UI" panose="020B0604030504040204" pitchFamily="50" charset="-128"/>
                <a:ea typeface="Meiryo UI" panose="020B0604030504040204" pitchFamily="50" charset="-128"/>
              </a:rPr>
              <a:t>現状の問題（学生サークル）</a:t>
            </a:r>
            <a:endParaRPr lang="en-US" altLang="ja-JP" u="sng" dirty="0">
              <a:latin typeface="Meiryo UI" panose="020B0604030504040204" pitchFamily="50" charset="-128"/>
              <a:ea typeface="Meiryo UI" panose="020B0604030504040204" pitchFamily="50" charset="-128"/>
            </a:endParaRPr>
          </a:p>
          <a:p>
            <a:endParaRPr kumimoji="1" lang="ja-JP" altLang="en-US" u="sng" dirty="0">
              <a:latin typeface="Meiryo UI" panose="020B0604030504040204" pitchFamily="50" charset="-128"/>
              <a:ea typeface="Meiryo UI" panose="020B0604030504040204" pitchFamily="50" charset="-128"/>
            </a:endParaRPr>
          </a:p>
        </p:txBody>
      </p:sp>
      <p:sp>
        <p:nvSpPr>
          <p:cNvPr id="14" name="楕円 13">
            <a:extLst>
              <a:ext uri="{FF2B5EF4-FFF2-40B4-BE49-F238E27FC236}">
                <a16:creationId xmlns:a16="http://schemas.microsoft.com/office/drawing/2014/main" id="{B90E9E11-D61F-4631-B753-7BE0CE2EC821}"/>
              </a:ext>
            </a:extLst>
          </p:cNvPr>
          <p:cNvSpPr/>
          <p:nvPr/>
        </p:nvSpPr>
        <p:spPr>
          <a:xfrm>
            <a:off x="5160901" y="410689"/>
            <a:ext cx="1358789" cy="1343545"/>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グラフィックス 6" descr="テニス">
            <a:extLst>
              <a:ext uri="{FF2B5EF4-FFF2-40B4-BE49-F238E27FC236}">
                <a16:creationId xmlns:a16="http://schemas.microsoft.com/office/drawing/2014/main" id="{5A29DF9B-82EE-4B7B-BC40-052E4BAEF8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29390" y="571556"/>
            <a:ext cx="1021812" cy="1021812"/>
          </a:xfrm>
          <a:prstGeom prst="rect">
            <a:avLst/>
          </a:prstGeom>
        </p:spPr>
      </p:pic>
      <p:sp>
        <p:nvSpPr>
          <p:cNvPr id="27" name="四角形: 角を丸くする 26">
            <a:extLst>
              <a:ext uri="{FF2B5EF4-FFF2-40B4-BE49-F238E27FC236}">
                <a16:creationId xmlns:a16="http://schemas.microsoft.com/office/drawing/2014/main" id="{7E8E395E-3A90-4C62-813C-D9415577F17B}"/>
              </a:ext>
            </a:extLst>
          </p:cNvPr>
          <p:cNvSpPr/>
          <p:nvPr/>
        </p:nvSpPr>
        <p:spPr>
          <a:xfrm>
            <a:off x="1473201" y="2441391"/>
            <a:ext cx="9394887" cy="505274"/>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DBC5B062-B845-4620-BACB-92701216B281}"/>
              </a:ext>
            </a:extLst>
          </p:cNvPr>
          <p:cNvSpPr/>
          <p:nvPr/>
        </p:nvSpPr>
        <p:spPr>
          <a:xfrm>
            <a:off x="1349313" y="2521200"/>
            <a:ext cx="10340754" cy="2031325"/>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rPr>
              <a:t>　■イベントの自粛で大学生のサークル加入率が激減し、学生サークルの維持が困難になっている</a:t>
            </a:r>
            <a:r>
              <a:rPr lang="en-US" altLang="ja-JP" b="1" baseline="30000" dirty="0">
                <a:latin typeface="Meiryo UI" panose="020B0604030504040204" pitchFamily="50" charset="-128"/>
                <a:ea typeface="Meiryo UI" panose="020B0604030504040204" pitchFamily="50" charset="-128"/>
              </a:rPr>
              <a:t>[6] </a:t>
            </a:r>
            <a:r>
              <a:rPr lang="ja-JP" altLang="en-US" b="1" dirty="0">
                <a:latin typeface="Meiryo UI" panose="020B0604030504040204" pitchFamily="50" charset="-128"/>
                <a:ea typeface="Meiryo UI" panose="020B0604030504040204" pitchFamily="50" charset="-128"/>
              </a:rPr>
              <a:t>。</a:t>
            </a:r>
            <a:endParaRPr lang="en-US" altLang="ja-JP" b="1" dirty="0">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およそ</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万人の学生が通う</a:t>
            </a:r>
            <a:r>
              <a:rPr lang="en-US" altLang="ja-JP" dirty="0">
                <a:latin typeface="Meiryo UI" panose="020B0604030504040204" pitchFamily="50" charset="-128"/>
                <a:ea typeface="Meiryo UI" panose="020B0604030504040204" pitchFamily="50" charset="-128"/>
              </a:rPr>
              <a:t>M</a:t>
            </a:r>
            <a:r>
              <a:rPr lang="ja-JP" altLang="en-US" dirty="0">
                <a:latin typeface="Meiryo UI" panose="020B0604030504040204" pitchFamily="50" charset="-128"/>
                <a:ea typeface="Meiryo UI" panose="020B0604030504040204" pitchFamily="50" charset="-128"/>
              </a:rPr>
              <a:t>大学ではスポーツや人文系のサークルが約</a:t>
            </a:r>
            <a:r>
              <a:rPr lang="en-US" altLang="ja-JP" dirty="0">
                <a:latin typeface="Meiryo UI" panose="020B0604030504040204" pitchFamily="50" charset="-128"/>
                <a:ea typeface="Meiryo UI" panose="020B0604030504040204" pitchFamily="50" charset="-128"/>
              </a:rPr>
              <a:t>300</a:t>
            </a:r>
            <a:r>
              <a:rPr lang="ja-JP" altLang="en-US" dirty="0">
                <a:latin typeface="Meiryo UI" panose="020B0604030504040204" pitchFamily="50" charset="-128"/>
                <a:ea typeface="Meiryo UI" panose="020B0604030504040204" pitchFamily="50" charset="-128"/>
              </a:rPr>
              <a:t>団体あり、</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例年の新入生の加入率は約</a:t>
            </a:r>
            <a:r>
              <a:rPr lang="en-US" altLang="ja-JP" dirty="0">
                <a:latin typeface="Meiryo UI" panose="020B0604030504040204" pitchFamily="50" charset="-128"/>
                <a:ea typeface="Meiryo UI" panose="020B0604030504040204" pitchFamily="50" charset="-128"/>
              </a:rPr>
              <a:t>8</a:t>
            </a:r>
            <a:r>
              <a:rPr lang="ja-JP" altLang="en-US" dirty="0">
                <a:latin typeface="Meiryo UI" panose="020B0604030504040204" pitchFamily="50" charset="-128"/>
                <a:ea typeface="Meiryo UI" panose="020B0604030504040204" pitchFamily="50" charset="-128"/>
              </a:rPr>
              <a:t>割　→　</a:t>
            </a:r>
            <a:r>
              <a:rPr lang="en-US" altLang="ja-JP" dirty="0">
                <a:latin typeface="Meiryo UI" panose="020B0604030504040204" pitchFamily="50" charset="-128"/>
                <a:ea typeface="Meiryo UI" panose="020B0604030504040204" pitchFamily="50" charset="-128"/>
              </a:rPr>
              <a:t>2020</a:t>
            </a:r>
            <a:r>
              <a:rPr lang="ja-JP" altLang="en-US" dirty="0">
                <a:latin typeface="Meiryo UI" panose="020B0604030504040204" pitchFamily="50" charset="-128"/>
                <a:ea typeface="Meiryo UI" panose="020B0604030504040204" pitchFamily="50" charset="-128"/>
              </a:rPr>
              <a:t>年度は加入率は</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割以下に激減</a:t>
            </a:r>
            <a:r>
              <a:rPr lang="en-US" altLang="ja-JP" baseline="30000" dirty="0">
                <a:latin typeface="Meiryo UI" panose="020B0604030504040204" pitchFamily="50" charset="-128"/>
                <a:ea typeface="Meiryo UI" panose="020B0604030504040204" pitchFamily="50" charset="-128"/>
              </a:rPr>
              <a:t>[6]</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「大学のサークルに新入生がいないので、伝統や運営のやり方を引き継げない」（学生サークル幹部</a:t>
            </a:r>
            <a:r>
              <a:rPr lang="en-US" altLang="ja-JP" baseline="30000" dirty="0">
                <a:latin typeface="Meiryo UI" panose="020B0604030504040204" pitchFamily="50" charset="-128"/>
                <a:ea typeface="Meiryo UI" panose="020B0604030504040204" pitchFamily="50" charset="-128"/>
              </a:rPr>
              <a:t>[6]</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30</a:t>
            </a:r>
            <a:r>
              <a:rPr lang="ja-JP" altLang="en-US" dirty="0">
                <a:latin typeface="Meiryo UI" panose="020B0604030504040204" pitchFamily="50" charset="-128"/>
                <a:ea typeface="Meiryo UI" panose="020B0604030504040204" pitchFamily="50" charset="-128"/>
              </a:rPr>
              <a:t>年近い伝統があるサークルだったが、消滅するかもしれない」（学生サークル</a:t>
            </a:r>
            <a:r>
              <a:rPr lang="en-US" altLang="ja-JP" dirty="0">
                <a:latin typeface="Meiryo UI" panose="020B0604030504040204" pitchFamily="50" charset="-128"/>
                <a:ea typeface="Meiryo UI" panose="020B0604030504040204" pitchFamily="50" charset="-128"/>
              </a:rPr>
              <a:t>OB</a:t>
            </a:r>
            <a:r>
              <a:rPr lang="en-US" altLang="ja-JP" baseline="30000" dirty="0">
                <a:latin typeface="Meiryo UI" panose="020B0604030504040204" pitchFamily="50" charset="-128"/>
                <a:ea typeface="Meiryo UI" panose="020B0604030504040204" pitchFamily="50" charset="-128"/>
              </a:rPr>
              <a:t>[6]</a:t>
            </a:r>
            <a:r>
              <a:rPr lang="en-US" altLang="ja-JP" dirty="0">
                <a:latin typeface="Meiryo UI" panose="020B0604030504040204" pitchFamily="50" charset="-128"/>
                <a:ea typeface="Meiryo UI" panose="020B0604030504040204" pitchFamily="50" charset="-128"/>
              </a:rPr>
              <a:t>)</a:t>
            </a:r>
          </a:p>
        </p:txBody>
      </p:sp>
      <p:pic>
        <p:nvPicPr>
          <p:cNvPr id="11" name="オーディオ 10">
            <a:hlinkClick r:id="" action="ppaction://media"/>
            <a:extLst>
              <a:ext uri="{FF2B5EF4-FFF2-40B4-BE49-F238E27FC236}">
                <a16:creationId xmlns:a16="http://schemas.microsoft.com/office/drawing/2014/main" id="{C2EB46D1-EEE1-4203-A779-6E93F93A90F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293070319"/>
      </p:ext>
    </p:extLst>
  </p:cSld>
  <p:clrMapOvr>
    <a:masterClrMapping/>
  </p:clrMapOvr>
  <mc:AlternateContent xmlns:mc="http://schemas.openxmlformats.org/markup-compatibility/2006" xmlns:p14="http://schemas.microsoft.com/office/powerpoint/2010/main">
    <mc:Choice Requires="p14">
      <p:transition spd="slow" p14:dur="2000" advTm="29961"/>
    </mc:Choice>
    <mc:Fallback xmlns="">
      <p:transition spd="slow" advTm="299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extLst>
    <p:ext uri="{3A86A75C-4F4B-4683-9AE1-C65F6400EC91}">
      <p14:laserTraceLst xmlns:p14="http://schemas.microsoft.com/office/powerpoint/2010/main">
        <p14:tracePtLst>
          <p14:tracePt t="578" x="1778000" y="3065463"/>
          <p14:tracePt t="586" x="1790700" y="3054350"/>
          <p14:tracePt t="658" x="1801813" y="3054350"/>
          <p14:tracePt t="746" x="1801813" y="3041650"/>
          <p14:tracePt t="761" x="1814513" y="3041650"/>
          <p14:tracePt t="2250" x="1827213" y="3041650"/>
          <p14:tracePt t="2258" x="1839913" y="3041650"/>
          <p14:tracePt t="2338" x="1852613" y="3041650"/>
          <p14:tracePt t="2434" x="1865313" y="3041650"/>
          <p14:tracePt t="2442" x="1865313" y="3028950"/>
          <p14:tracePt t="2458" x="1878013" y="3028950"/>
          <p14:tracePt t="2466" x="1890713" y="3028950"/>
          <p14:tracePt t="2474" x="1903413" y="3016250"/>
          <p14:tracePt t="2481" x="1927225" y="3003550"/>
          <p14:tracePt t="2490" x="1952625" y="3003550"/>
          <p14:tracePt t="2498" x="1965325" y="3003550"/>
          <p14:tracePt t="2505" x="2003425" y="3003550"/>
          <p14:tracePt t="2514" x="2014538" y="3003550"/>
          <p14:tracePt t="2522" x="2027238" y="2990850"/>
          <p14:tracePt t="2530" x="2052638" y="2978150"/>
          <p14:tracePt t="2546" x="2065338" y="2978150"/>
          <p14:tracePt t="2561" x="2078038" y="2978150"/>
          <p14:tracePt t="2570" x="2090738" y="2978150"/>
          <p14:tracePt t="2578" x="2103438" y="2978150"/>
          <p14:tracePt t="2587" x="2116138" y="2978150"/>
          <p14:tracePt t="2594" x="2139950" y="2978150"/>
          <p14:tracePt t="2603" x="2165350" y="2978150"/>
          <p14:tracePt t="2610" x="2190750" y="2978150"/>
          <p14:tracePt t="2618" x="2228850" y="2978150"/>
          <p14:tracePt t="2626" x="2252663" y="2978150"/>
          <p14:tracePt t="2634" x="2290763" y="2978150"/>
          <p14:tracePt t="2641" x="2316163" y="2978150"/>
          <p14:tracePt t="2649" x="2352675" y="2978150"/>
          <p14:tracePt t="2658" x="2390775" y="2978150"/>
          <p14:tracePt t="2666" x="2428875" y="2978150"/>
          <p14:tracePt t="2673" x="2465388" y="2990850"/>
          <p14:tracePt t="2682" x="2503488" y="3003550"/>
          <p14:tracePt t="2690" x="2541588" y="3016250"/>
          <p14:tracePt t="2697" x="2578100" y="3041650"/>
          <p14:tracePt t="2706" x="2603500" y="3041650"/>
          <p14:tracePt t="2714" x="2628900" y="3054350"/>
          <p14:tracePt t="2722" x="2667000" y="3065463"/>
          <p14:tracePt t="2730" x="2690813" y="3078163"/>
          <p14:tracePt t="2738" x="2728913" y="3090863"/>
          <p14:tracePt t="2745" x="2778125" y="3103563"/>
          <p14:tracePt t="2754" x="2816225" y="3116263"/>
          <p14:tracePt t="2761" x="2854325" y="3128963"/>
          <p14:tracePt t="2770" x="2890838" y="3128963"/>
          <p14:tracePt t="2778" x="2928938" y="3141663"/>
          <p14:tracePt t="2787" x="2979738" y="3141663"/>
          <p14:tracePt t="2794" x="3016250" y="3141663"/>
          <p14:tracePt t="2803" x="3054350" y="3141663"/>
          <p14:tracePt t="2810" x="3092450" y="3141663"/>
          <p14:tracePt t="2818" x="3116263" y="3141663"/>
          <p14:tracePt t="2826" x="3141663" y="3141663"/>
          <p14:tracePt t="2833" x="3167063" y="3141663"/>
          <p14:tracePt t="2842" x="3192463" y="3141663"/>
          <p14:tracePt t="2850" x="3205163" y="3141663"/>
          <p14:tracePt t="2858" x="3228975" y="3141663"/>
          <p14:tracePt t="2866" x="3254375" y="3141663"/>
          <p14:tracePt t="2874" x="3279775" y="3141663"/>
          <p14:tracePt t="2881" x="3317875" y="3141663"/>
          <p14:tracePt t="2890" x="3354388" y="3141663"/>
          <p14:tracePt t="2898" x="3379788" y="3141663"/>
          <p14:tracePt t="2906" x="3417888" y="3141663"/>
          <p14:tracePt t="2914" x="3441700" y="3141663"/>
          <p14:tracePt t="2922" x="3467100" y="3141663"/>
          <p14:tracePt t="2930" x="3479800" y="3141663"/>
          <p14:tracePt t="2938" x="3492500" y="3141663"/>
          <p14:tracePt t="2946" x="3517900" y="3141663"/>
          <p14:tracePt t="2953" x="3530600" y="3141663"/>
          <p14:tracePt t="2962" x="3541713" y="3141663"/>
          <p14:tracePt t="2970" x="3567113" y="3141663"/>
          <p14:tracePt t="2978" x="3579813" y="3141663"/>
          <p14:tracePt t="2987" x="3605213" y="3141663"/>
          <p14:tracePt t="2994" x="3630613" y="3141663"/>
          <p14:tracePt t="3003" x="3654425" y="3141663"/>
          <p14:tracePt t="3009" x="3679825" y="3141663"/>
          <p14:tracePt t="3019" x="3705225" y="3141663"/>
          <p14:tracePt t="3026" x="3717925" y="3141663"/>
          <p14:tracePt t="3034" x="3730625" y="3141663"/>
          <p14:tracePt t="3054" x="3779838" y="3141663"/>
          <p14:tracePt t="3068" x="3830638" y="3128963"/>
          <p14:tracePt t="3073" x="3856038" y="3116263"/>
          <p14:tracePt t="3081" x="3879850" y="3116263"/>
          <p14:tracePt t="3090" x="3892550" y="3103563"/>
          <p14:tracePt t="3098" x="3917950" y="3103563"/>
          <p14:tracePt t="3106" x="3930650" y="3103563"/>
          <p14:tracePt t="3114" x="3956050" y="3103563"/>
          <p14:tracePt t="3122" x="3968750" y="3103563"/>
          <p14:tracePt t="3130" x="3979863" y="3103563"/>
          <p14:tracePt t="3138" x="4005263" y="3103563"/>
          <p14:tracePt t="3146" x="4030663" y="3103563"/>
          <p14:tracePt t="3153" x="4056063" y="3090863"/>
          <p14:tracePt t="3162" x="4081463" y="3090863"/>
          <p14:tracePt t="3170" x="4092575" y="3078163"/>
          <p14:tracePt t="3178" x="4117975" y="3078163"/>
          <p14:tracePt t="3187" x="4130675" y="3078163"/>
          <p14:tracePt t="3194" x="4143375" y="3078163"/>
          <p14:tracePt t="3203" x="4168775" y="3065463"/>
          <p14:tracePt t="3210" x="4168775" y="3054350"/>
          <p14:tracePt t="3218" x="4181475" y="3054350"/>
          <p14:tracePt t="3226" x="4205288" y="3054350"/>
          <p14:tracePt t="3234" x="4217988" y="3041650"/>
          <p14:tracePt t="3241" x="4230688" y="3041650"/>
          <p14:tracePt t="3250" x="4268788" y="3028950"/>
          <p14:tracePt t="3257" x="4281488" y="3028950"/>
          <p14:tracePt t="3266" x="4294188" y="3028950"/>
          <p14:tracePt t="3273" x="4318000" y="3028950"/>
          <p14:tracePt t="3290" x="4330700" y="3016250"/>
          <p14:tracePt t="3305" x="4343400" y="3016250"/>
          <p14:tracePt t="3314" x="4356100" y="3016250"/>
          <p14:tracePt t="3322" x="4368800" y="3016250"/>
          <p14:tracePt t="3330" x="4394200" y="3016250"/>
          <p14:tracePt t="3338" x="4418013" y="3003550"/>
          <p14:tracePt t="3346" x="4443413" y="3003550"/>
          <p14:tracePt t="3353" x="4468813" y="3003550"/>
          <p14:tracePt t="3361" x="4481513" y="3003550"/>
          <p14:tracePt t="3370" x="4506913" y="3003550"/>
          <p14:tracePt t="3378" x="4518025" y="3003550"/>
          <p14:tracePt t="3387" x="4530725" y="3003550"/>
          <p14:tracePt t="3394" x="4543425" y="3003550"/>
          <p14:tracePt t="3403" x="4556125" y="3003550"/>
          <p14:tracePt t="3410" x="4568825" y="3003550"/>
          <p14:tracePt t="3418" x="4594225" y="3003550"/>
          <p14:tracePt t="3426" x="4619625" y="3003550"/>
          <p14:tracePt t="3434" x="4643438" y="3003550"/>
          <p14:tracePt t="3442" x="4668838" y="3003550"/>
          <p14:tracePt t="3450" x="4694238" y="3003550"/>
          <p14:tracePt t="3458" x="4719638" y="3003550"/>
          <p14:tracePt t="3466" x="4743450" y="3003550"/>
          <p14:tracePt t="3473" x="4768850" y="3003550"/>
          <p14:tracePt t="3481" x="4781550" y="3003550"/>
          <p14:tracePt t="3490" x="4794250" y="3003550"/>
          <p14:tracePt t="3505" x="4806950" y="3003550"/>
          <p14:tracePt t="3530" x="4819650" y="3003550"/>
          <p14:tracePt t="3554" x="4832350" y="3003550"/>
          <p14:tracePt t="3569" x="4843463" y="3003550"/>
          <p14:tracePt t="3586" x="4856163" y="3003550"/>
          <p14:tracePt t="3594" x="4881563" y="3003550"/>
          <p14:tracePt t="3603" x="4894263" y="3003550"/>
          <p14:tracePt t="3610" x="4906963" y="3003550"/>
          <p14:tracePt t="3618" x="4919663" y="3003550"/>
          <p14:tracePt t="3626" x="4945063" y="3003550"/>
          <p14:tracePt t="3642" x="4956175" y="3003550"/>
          <p14:tracePt t="3658" x="4981575" y="3003550"/>
          <p14:tracePt t="3674" x="4994275" y="3003550"/>
          <p14:tracePt t="3681" x="5019675" y="3003550"/>
          <p14:tracePt t="3690" x="5032375" y="3003550"/>
          <p14:tracePt t="3697" x="5045075" y="3003550"/>
          <p14:tracePt t="3705" x="5068888" y="3003550"/>
          <p14:tracePt t="3714" x="5081588" y="3003550"/>
          <p14:tracePt t="3722" x="5094288" y="3003550"/>
          <p14:tracePt t="3730" x="5106988" y="3003550"/>
          <p14:tracePt t="3738" x="5119688" y="2990850"/>
          <p14:tracePt t="3746" x="5132388" y="2990850"/>
          <p14:tracePt t="3761" x="5145088" y="2990850"/>
          <p14:tracePt t="3778" x="5157788" y="2990850"/>
          <p14:tracePt t="3794" x="5170488" y="2990850"/>
          <p14:tracePt t="3803" x="5181600" y="2990850"/>
          <p14:tracePt t="3818" x="5194300" y="2990850"/>
          <p14:tracePt t="3834" x="5207000" y="2990850"/>
          <p14:tracePt t="3841" x="5232400" y="2990850"/>
          <p14:tracePt t="3858" x="5245100" y="2990850"/>
          <p14:tracePt t="3873" x="5257800" y="2990850"/>
          <p14:tracePt t="3881" x="5270500" y="2990850"/>
          <p14:tracePt t="3890" x="5281613" y="2990850"/>
          <p14:tracePt t="3898" x="5294313" y="2990850"/>
          <p14:tracePt t="3905" x="5307013" y="2990850"/>
          <p14:tracePt t="3914" x="5332413" y="2990850"/>
          <p14:tracePt t="3922" x="5357813" y="2990850"/>
          <p14:tracePt t="3930" x="5370513" y="2990850"/>
          <p14:tracePt t="3938" x="5394325" y="2990850"/>
          <p14:tracePt t="3946" x="5407025" y="2990850"/>
          <p14:tracePt t="3953" x="5432425" y="2990850"/>
          <p14:tracePt t="3962" x="5445125" y="2990850"/>
          <p14:tracePt t="3971" x="5457825" y="2990850"/>
          <p14:tracePt t="3978" x="5470525" y="2990850"/>
          <p14:tracePt t="3987" x="5483225" y="2990850"/>
          <p14:tracePt t="3994" x="5495925" y="2990850"/>
          <p14:tracePt t="4003" x="5519738" y="2990850"/>
          <p14:tracePt t="4019" x="5532438" y="2990850"/>
          <p14:tracePt t="4037" x="5545138" y="2978150"/>
          <p14:tracePt t="4058" x="5557838" y="2978150"/>
          <p14:tracePt t="4066" x="5570538" y="2978150"/>
          <p14:tracePt t="4073" x="5583238" y="2978150"/>
          <p14:tracePt t="4081" x="5595938" y="2978150"/>
          <p14:tracePt t="4090" x="5607050" y="2978150"/>
          <p14:tracePt t="4098" x="5632450" y="2978150"/>
          <p14:tracePt t="4106" x="5645150" y="2978150"/>
          <p14:tracePt t="4114" x="5657850" y="2978150"/>
          <p14:tracePt t="4122" x="5670550" y="2978150"/>
          <p14:tracePt t="4130" x="5683250" y="2978150"/>
          <p14:tracePt t="4138" x="5695950" y="2978150"/>
          <p14:tracePt t="4153" x="5708650" y="2978150"/>
          <p14:tracePt t="4161" x="5719763" y="2978150"/>
          <p14:tracePt t="4170" x="5732463" y="2978150"/>
          <p14:tracePt t="4178" x="5745163" y="2978150"/>
          <p14:tracePt t="4187" x="5770563" y="2978150"/>
          <p14:tracePt t="4194" x="5783263" y="2978150"/>
          <p14:tracePt t="4203" x="5795963" y="2978150"/>
          <p14:tracePt t="4209" x="5808663" y="2978150"/>
          <p14:tracePt t="4218" x="5821363" y="2978150"/>
          <p14:tracePt t="4226" x="5832475" y="2978150"/>
          <p14:tracePt t="4241" x="5845175" y="2978150"/>
          <p14:tracePt t="4250" x="5857875" y="2978150"/>
          <p14:tracePt t="4258" x="5870575" y="2978150"/>
          <p14:tracePt t="4273" x="5883275" y="2978150"/>
          <p14:tracePt t="4289" x="5895975" y="2978150"/>
          <p14:tracePt t="4305" x="5908675" y="2978150"/>
          <p14:tracePt t="4314" x="5921375" y="2978150"/>
          <p14:tracePt t="4330" x="5932488" y="2978150"/>
          <p14:tracePt t="4346" x="5945188" y="2978150"/>
          <p14:tracePt t="4353" x="5970588" y="2978150"/>
          <p14:tracePt t="4361" x="5983288" y="2978150"/>
          <p14:tracePt t="4370" x="5995988" y="2978150"/>
          <p14:tracePt t="4378" x="6008688" y="2978150"/>
          <p14:tracePt t="4387" x="6021388" y="2978150"/>
          <p14:tracePt t="4393" x="6034088" y="2978150"/>
          <p14:tracePt t="4410" x="6045200" y="2978150"/>
          <p14:tracePt t="4418" x="6070600" y="2978150"/>
          <p14:tracePt t="4426" x="6083300" y="2978150"/>
          <p14:tracePt t="4434" x="6096000" y="2978150"/>
          <p14:tracePt t="4441" x="6121400" y="2978150"/>
          <p14:tracePt t="4450" x="6146800" y="2978150"/>
          <p14:tracePt t="4457" x="6170613" y="2978150"/>
          <p14:tracePt t="4466" x="6196013" y="2978150"/>
          <p14:tracePt t="4474" x="6208713" y="2978150"/>
          <p14:tracePt t="4481" x="6221413" y="2978150"/>
          <p14:tracePt t="4490" x="6246813" y="2978150"/>
          <p14:tracePt t="4505" x="6259513" y="2978150"/>
          <p14:tracePt t="4514" x="6270625" y="2978150"/>
          <p14:tracePt t="4522" x="6283325" y="2978150"/>
          <p14:tracePt t="4530" x="6296025" y="2978150"/>
          <p14:tracePt t="4546" x="6321425" y="2978150"/>
          <p14:tracePt t="4561" x="6334125" y="2978150"/>
          <p14:tracePt t="4578" x="6346825" y="2978150"/>
          <p14:tracePt t="4588" x="6359525" y="2978150"/>
          <p14:tracePt t="4603" x="6370638" y="2978150"/>
          <p14:tracePt t="4618" x="6383338" y="2978150"/>
          <p14:tracePt t="4634" x="6396038" y="2978150"/>
          <p14:tracePt t="4642" x="6408738" y="2978150"/>
          <p14:tracePt t="4658" x="6421438" y="2978150"/>
          <p14:tracePt t="4673" x="6434138" y="2978150"/>
          <p14:tracePt t="4690" x="6446838" y="2978150"/>
          <p14:tracePt t="4706" x="6472238" y="2978150"/>
          <p14:tracePt t="4714" x="6472238" y="2965450"/>
          <p14:tracePt t="4722" x="6483350" y="2965450"/>
          <p14:tracePt t="4770" x="6496050" y="2965450"/>
          <p14:tracePt t="4802" x="6508750" y="2965450"/>
          <p14:tracePt t="4866" x="6521450" y="2965450"/>
          <p14:tracePt t="4882" x="6534150" y="2965450"/>
          <p14:tracePt t="4898" x="6546850" y="2965450"/>
          <p14:tracePt t="4914" x="6559550" y="2965450"/>
          <p14:tracePt t="4930" x="6572250" y="2965450"/>
          <p14:tracePt t="4946" x="6596063" y="2965450"/>
          <p14:tracePt t="4962" x="6608763" y="2965450"/>
          <p14:tracePt t="5020" x="6621463" y="2965450"/>
          <p14:tracePt t="5034" x="6646863" y="2965450"/>
          <p14:tracePt t="5050" x="6659563" y="2965450"/>
          <p14:tracePt t="5066" x="6672263" y="2965450"/>
          <p14:tracePt t="5081" x="6684963" y="2965450"/>
          <p14:tracePt t="5090" x="6696075" y="2965450"/>
          <p14:tracePt t="5098" x="6708775" y="2965450"/>
          <p14:tracePt t="5106" x="6734175" y="2965450"/>
          <p14:tracePt t="5114" x="6746875" y="2965450"/>
          <p14:tracePt t="5122" x="6759575" y="2965450"/>
          <p14:tracePt t="5130" x="6772275" y="2965450"/>
          <p14:tracePt t="5170" x="6784975" y="2965450"/>
          <p14:tracePt t="5186" x="6797675" y="2965450"/>
          <p14:tracePt t="5210" x="6808788" y="2965450"/>
          <p14:tracePt t="5234" x="6821488" y="2965450"/>
          <p14:tracePt t="5266" x="6834188" y="2965450"/>
          <p14:tracePt t="5274" x="6846888" y="2965450"/>
          <p14:tracePt t="5354" x="6859588" y="2965450"/>
          <p14:tracePt t="5370" x="6872288" y="2965450"/>
          <p14:tracePt t="5386" x="6884988" y="2965450"/>
          <p14:tracePt t="5393" x="6897688" y="2965450"/>
          <p14:tracePt t="5498" x="6910388" y="2965450"/>
          <p14:tracePt t="5770" x="6921500" y="2965450"/>
          <p14:tracePt t="5802" x="6934200" y="2965450"/>
          <p14:tracePt t="5810" x="6946900" y="2952750"/>
          <p14:tracePt t="5826" x="6959600" y="2952750"/>
          <p14:tracePt t="5842" x="6972300" y="2952750"/>
          <p14:tracePt t="5866" x="6985000" y="2952750"/>
          <p14:tracePt t="5874" x="6997700" y="2952750"/>
          <p14:tracePt t="5890" x="7010400" y="2952750"/>
          <p14:tracePt t="5906" x="7021513" y="2952750"/>
          <p14:tracePt t="5922" x="7034213" y="2952750"/>
          <p14:tracePt t="5930" x="7046913" y="2952750"/>
          <p14:tracePt t="5938" x="7059613" y="2952750"/>
          <p14:tracePt t="5954" x="7072313" y="2952750"/>
          <p14:tracePt t="5978" x="7085013" y="2952750"/>
          <p14:tracePt t="5987" x="7097713" y="2952750"/>
          <p14:tracePt t="6003" x="7110413" y="2952750"/>
          <p14:tracePt t="6019" x="7123113" y="2952750"/>
          <p14:tracePt t="6026" x="7134225" y="2952750"/>
          <p14:tracePt t="6036" x="7146925" y="2952750"/>
          <p14:tracePt t="6052" x="7172325" y="2952750"/>
          <p14:tracePt t="6057" x="7185025" y="2952750"/>
          <p14:tracePt t="6066" x="7210425" y="2952750"/>
          <p14:tracePt t="6082" x="7223125" y="2952750"/>
          <p14:tracePt t="6090" x="7246938" y="2952750"/>
          <p14:tracePt t="6098" x="7259638" y="2952750"/>
          <p14:tracePt t="6106" x="7272338" y="2952750"/>
          <p14:tracePt t="6114" x="7297738" y="2952750"/>
          <p14:tracePt t="6130" x="7310438" y="2952750"/>
          <p14:tracePt t="6138" x="7335838" y="2952750"/>
          <p14:tracePt t="6146" x="7359650" y="2952750"/>
          <p14:tracePt t="6153" x="7372350" y="2952750"/>
          <p14:tracePt t="6161" x="7397750" y="2952750"/>
          <p14:tracePt t="6171" x="7423150" y="2952750"/>
          <p14:tracePt t="6177" x="7448550" y="2952750"/>
          <p14:tracePt t="6186" x="7485063" y="2952750"/>
          <p14:tracePt t="6194" x="7510463" y="2952750"/>
          <p14:tracePt t="6203" x="7535863" y="2952750"/>
          <p14:tracePt t="6210" x="7548563" y="2952750"/>
          <p14:tracePt t="6218" x="7561263" y="2952750"/>
          <p14:tracePt t="6226" x="7585075" y="2952750"/>
          <p14:tracePt t="6234" x="7597775" y="2952750"/>
          <p14:tracePt t="6242" x="7610475" y="2952750"/>
          <p14:tracePt t="6250" x="7635875" y="2952750"/>
          <p14:tracePt t="6258" x="7673975" y="2952750"/>
          <p14:tracePt t="6266" x="7697788" y="2952750"/>
          <p14:tracePt t="6274" x="7735888" y="2952750"/>
          <p14:tracePt t="6282" x="7761288" y="2952750"/>
          <p14:tracePt t="6290" x="7785100" y="2952750"/>
          <p14:tracePt t="6298" x="7810500" y="2952750"/>
          <p14:tracePt t="6305" x="7835900" y="2952750"/>
          <p14:tracePt t="6314" x="7848600" y="2952750"/>
          <p14:tracePt t="6321" x="7874000" y="2952750"/>
          <p14:tracePt t="6330" x="7886700" y="2952750"/>
          <p14:tracePt t="6338" x="7910513" y="2952750"/>
          <p14:tracePt t="6346" x="7935913" y="2952750"/>
          <p14:tracePt t="6353" x="7961313" y="2952750"/>
          <p14:tracePt t="6362" x="7999413" y="2952750"/>
          <p14:tracePt t="6370" x="8023225" y="2952750"/>
          <p14:tracePt t="6378" x="8048625" y="2952750"/>
          <p14:tracePt t="6387" x="8074025" y="2952750"/>
          <p14:tracePt t="6394" x="8086725" y="2952750"/>
          <p14:tracePt t="6403" x="8110538" y="2952750"/>
          <p14:tracePt t="6410" x="8123238" y="2952750"/>
          <p14:tracePt t="6426" x="8135938" y="2952750"/>
          <p14:tracePt t="6434" x="8148638" y="2952750"/>
          <p14:tracePt t="6450" x="8161338" y="2952750"/>
          <p14:tracePt t="6458" x="8186738" y="2952750"/>
          <p14:tracePt t="6466" x="8223250" y="2952750"/>
          <p14:tracePt t="6473" x="8248650" y="2952750"/>
          <p14:tracePt t="6482" x="8274050" y="2952750"/>
          <p14:tracePt t="6490" x="8299450" y="2952750"/>
          <p14:tracePt t="6498" x="8324850" y="2952750"/>
          <p14:tracePt t="6506" x="8335963" y="2952750"/>
          <p14:tracePt t="6514" x="8361363" y="2952750"/>
          <p14:tracePt t="6522" x="8374063" y="2952750"/>
          <p14:tracePt t="6530" x="8386763" y="2952750"/>
          <p14:tracePt t="6538" x="8412163" y="2952750"/>
          <p14:tracePt t="6553" x="8424863" y="2952750"/>
          <p14:tracePt t="6562" x="8435975" y="2952750"/>
          <p14:tracePt t="6570" x="8448675" y="2952750"/>
          <p14:tracePt t="6578" x="8461375" y="2952750"/>
          <p14:tracePt t="6587" x="8486775" y="2952750"/>
          <p14:tracePt t="6594" x="8499475" y="2952750"/>
          <p14:tracePt t="6603" x="8512175" y="2952750"/>
          <p14:tracePt t="6610" x="8537575" y="2952750"/>
          <p14:tracePt t="6618" x="8548688" y="2952750"/>
          <p14:tracePt t="6625" x="8561388" y="2952750"/>
          <p14:tracePt t="6634" x="8574088" y="2952750"/>
          <p14:tracePt t="6642" x="8599488" y="2952750"/>
          <p14:tracePt t="6658" x="8612188" y="2952750"/>
          <p14:tracePt t="6666" x="8637588" y="2952750"/>
          <p14:tracePt t="6674" x="8650288" y="2952750"/>
          <p14:tracePt t="6682" x="8661400" y="2952750"/>
          <p14:tracePt t="6690" x="8686800" y="2952750"/>
          <p14:tracePt t="6698" x="8699500" y="2952750"/>
          <p14:tracePt t="6714" x="8724900" y="2952750"/>
          <p14:tracePt t="6722" x="8737600" y="2952750"/>
          <p14:tracePt t="6730" x="8750300" y="2952750"/>
          <p14:tracePt t="6738" x="8763000" y="2952750"/>
          <p14:tracePt t="6746" x="8786813" y="2952750"/>
          <p14:tracePt t="6753" x="8812213" y="2952750"/>
          <p14:tracePt t="6762" x="8837613" y="2952750"/>
          <p14:tracePt t="6770" x="8874125" y="2952750"/>
          <p14:tracePt t="6778" x="8899525" y="2952750"/>
          <p14:tracePt t="6787" x="8937625" y="2952750"/>
          <p14:tracePt t="6794" x="8963025" y="2952750"/>
          <p14:tracePt t="6803" x="8986838" y="2952750"/>
          <p14:tracePt t="6810" x="9024938" y="2952750"/>
          <p14:tracePt t="6818" x="9063038" y="2952750"/>
          <p14:tracePt t="6826" x="9088438" y="2952750"/>
          <p14:tracePt t="6834" x="9112250" y="2952750"/>
          <p14:tracePt t="6841" x="9150350" y="2952750"/>
          <p14:tracePt t="6850" x="9188450" y="2952750"/>
          <p14:tracePt t="6858" x="9224963" y="2952750"/>
          <p14:tracePt t="6866" x="9263063" y="2952750"/>
          <p14:tracePt t="6874" x="9288463" y="2952750"/>
          <p14:tracePt t="6882" x="9312275" y="2952750"/>
          <p14:tracePt t="6890" x="9337675" y="2952750"/>
          <p14:tracePt t="6898" x="9363075" y="2952750"/>
          <p14:tracePt t="6906" x="9375775" y="2952750"/>
          <p14:tracePt t="6914" x="9388475" y="2952750"/>
          <p14:tracePt t="6922" x="9413875" y="2965450"/>
          <p14:tracePt t="6930" x="9424988" y="2965450"/>
          <p14:tracePt t="6937" x="9450388" y="2965450"/>
          <p14:tracePt t="6946" x="9475788" y="2965450"/>
          <p14:tracePt t="6954" x="9488488" y="2965450"/>
          <p14:tracePt t="6962" x="9513888" y="2965450"/>
          <p14:tracePt t="6971" x="9550400" y="2965450"/>
          <p14:tracePt t="6978" x="9575800" y="2965450"/>
          <p14:tracePt t="6986" x="9601200" y="2978150"/>
          <p14:tracePt t="6994" x="9613900" y="2978150"/>
          <p14:tracePt t="7003" x="9637713" y="2978150"/>
          <p14:tracePt t="7010" x="9675813" y="2978150"/>
          <p14:tracePt t="7018" x="9688513" y="2978150"/>
          <p14:tracePt t="7026" x="9713913" y="2978150"/>
          <p14:tracePt t="7037" x="9726613" y="2978150"/>
          <p14:tracePt t="7041" x="9750425" y="2978150"/>
          <p14:tracePt t="7050" x="9763125" y="2978150"/>
          <p14:tracePt t="7057" x="9775825" y="2978150"/>
          <p14:tracePt t="7066" x="9788525" y="2978150"/>
          <p14:tracePt t="7082" x="9801225" y="2978150"/>
          <p14:tracePt t="7090" x="9813925" y="2978150"/>
          <p14:tracePt t="7098" x="9826625" y="2978150"/>
          <p14:tracePt t="7106" x="9852025" y="2978150"/>
          <p14:tracePt t="7122" x="9863138" y="2978150"/>
          <p14:tracePt t="7138" x="9875838" y="2978150"/>
          <p14:tracePt t="7146" x="9888538" y="2978150"/>
          <p14:tracePt t="7153" x="9901238" y="2978150"/>
          <p14:tracePt t="7170" x="9913938" y="2978150"/>
          <p14:tracePt t="7188" x="9926638" y="2978150"/>
          <p14:tracePt t="7203" x="9939338" y="2978150"/>
          <p14:tracePt t="7209" x="9952038" y="2978150"/>
          <p14:tracePt t="7226" x="9963150" y="2978150"/>
          <p14:tracePt t="7234" x="9975850" y="2978150"/>
          <p14:tracePt t="7250" x="9988550" y="2978150"/>
          <p14:tracePt t="7258" x="10001250" y="2978150"/>
          <p14:tracePt t="7273" x="10013950" y="2978150"/>
          <p14:tracePt t="7282" x="10026650" y="2978150"/>
          <p14:tracePt t="7290" x="10039350" y="2978150"/>
          <p14:tracePt t="7298" x="10052050" y="2978150"/>
          <p14:tracePt t="7305" x="10064750" y="2978150"/>
          <p14:tracePt t="7314" x="10075863" y="2978150"/>
          <p14:tracePt t="7322" x="10088563" y="2978150"/>
          <p14:tracePt t="7338" x="10101263" y="2978150"/>
          <p14:tracePt t="7346" x="10113963" y="2978150"/>
          <p14:tracePt t="7362" x="10126663" y="2978150"/>
          <p14:tracePt t="7378" x="10139363" y="2978150"/>
          <p14:tracePt t="7394" x="10164763" y="2978150"/>
          <p14:tracePt t="7410" x="10177463" y="2978150"/>
          <p14:tracePt t="7417" x="10188575" y="2978150"/>
          <p14:tracePt t="7426" x="10201275" y="2978150"/>
          <p14:tracePt t="7434" x="10213975" y="2978150"/>
          <p14:tracePt t="7441" x="10226675" y="2978150"/>
          <p14:tracePt t="7450" x="10239375" y="2978150"/>
          <p14:tracePt t="7458" x="10252075" y="2978150"/>
          <p14:tracePt t="7466" x="10277475" y="2978150"/>
          <p14:tracePt t="7474" x="10301288" y="2978150"/>
          <p14:tracePt t="7482" x="10326688" y="2978150"/>
          <p14:tracePt t="7490" x="10352088" y="2978150"/>
          <p14:tracePt t="7498" x="10364788" y="2978150"/>
          <p14:tracePt t="7506" x="10390188" y="2978150"/>
          <p14:tracePt t="7754" x="10364788" y="2978150"/>
          <p14:tracePt t="7762" x="10339388" y="2978150"/>
          <p14:tracePt t="7769" x="10288588" y="2978150"/>
          <p14:tracePt t="7778" x="10226675" y="2978150"/>
          <p14:tracePt t="7787" x="10152063" y="2978150"/>
          <p14:tracePt t="7794" x="10052050" y="2978150"/>
          <p14:tracePt t="7803" x="9952038" y="2978150"/>
          <p14:tracePt t="7810" x="9826625" y="2978150"/>
          <p14:tracePt t="7818" x="9688513" y="2978150"/>
          <p14:tracePt t="7826" x="9488488" y="2978150"/>
          <p14:tracePt t="7834" x="9250363" y="2978150"/>
          <p14:tracePt t="7842" x="8975725" y="2978150"/>
          <p14:tracePt t="7850" x="8624888" y="2965450"/>
          <p14:tracePt t="7858" x="8274050" y="2941638"/>
          <p14:tracePt t="7866" x="7923213" y="2916238"/>
          <p14:tracePt t="7874" x="7585075" y="2916238"/>
          <p14:tracePt t="7881" x="7172325" y="2903538"/>
          <p14:tracePt t="7890" x="6859588" y="2878138"/>
          <p14:tracePt t="7898" x="6546850" y="2865438"/>
          <p14:tracePt t="7906" x="6296025" y="2852738"/>
          <p14:tracePt t="7914" x="6083300" y="2828925"/>
          <p14:tracePt t="7922" x="5895975" y="2816225"/>
          <p14:tracePt t="7929" x="5732463" y="2816225"/>
          <p14:tracePt t="7938" x="5545138" y="2803525"/>
          <p14:tracePt t="7946" x="5394325" y="2803525"/>
          <p14:tracePt t="7954" x="5270500" y="2803525"/>
          <p14:tracePt t="7962" x="5145088" y="2803525"/>
          <p14:tracePt t="7970" x="5032375" y="2803525"/>
          <p14:tracePt t="7978" x="4919663" y="2803525"/>
          <p14:tracePt t="7987" x="4819650" y="2803525"/>
          <p14:tracePt t="7994" x="4694238" y="2803525"/>
          <p14:tracePt t="8003" x="4581525" y="2803525"/>
          <p14:tracePt t="8010" x="4481513" y="2803525"/>
          <p14:tracePt t="8019" x="4368800" y="2803525"/>
          <p14:tracePt t="8026" x="4268788" y="2803525"/>
          <p14:tracePt t="8034" x="4168775" y="2803525"/>
          <p14:tracePt t="8042" x="4081463" y="2803525"/>
          <p14:tracePt t="8054" x="3979863" y="2803525"/>
          <p14:tracePt t="8058" x="3892550" y="2803525"/>
          <p14:tracePt t="8066" x="3805238" y="2803525"/>
          <p14:tracePt t="8074" x="3730625" y="2803525"/>
          <p14:tracePt t="8082" x="3630613" y="2803525"/>
          <p14:tracePt t="8090" x="3530600" y="2803525"/>
          <p14:tracePt t="8098" x="3441700" y="2803525"/>
          <p14:tracePt t="8106" x="3341688" y="2803525"/>
          <p14:tracePt t="8114" x="3267075" y="2803525"/>
          <p14:tracePt t="8122" x="3216275" y="2816225"/>
          <p14:tracePt t="8130" x="3179763" y="2828925"/>
          <p14:tracePt t="8138" x="3141663" y="2828925"/>
          <p14:tracePt t="8146" x="3103563" y="2840038"/>
          <p14:tracePt t="8153" x="3079750" y="2852738"/>
          <p14:tracePt t="8161" x="3054350" y="2865438"/>
          <p14:tracePt t="8170" x="3041650" y="2865438"/>
          <p14:tracePt t="8178" x="3016250" y="2878138"/>
          <p14:tracePt t="8187" x="3003550" y="2890838"/>
          <p14:tracePt t="8194" x="2992438" y="2890838"/>
          <p14:tracePt t="8203" x="2954338" y="2903538"/>
          <p14:tracePt t="8210" x="2928938" y="2916238"/>
          <p14:tracePt t="8218" x="2890838" y="2928938"/>
          <p14:tracePt t="8226" x="2854325" y="2941638"/>
          <p14:tracePt t="8234" x="2816225" y="2965450"/>
          <p14:tracePt t="8242" x="2767013" y="2978150"/>
          <p14:tracePt t="8250" x="2728913" y="2990850"/>
          <p14:tracePt t="8258" x="2703513" y="3016250"/>
          <p14:tracePt t="8266" x="2690813" y="3016250"/>
          <p14:tracePt t="8274" x="2654300" y="3041650"/>
          <p14:tracePt t="8282" x="2641600" y="3054350"/>
          <p14:tracePt t="8290" x="2628900" y="3065463"/>
          <p14:tracePt t="8298" x="2603500" y="3078163"/>
          <p14:tracePt t="8306" x="2590800" y="3103563"/>
          <p14:tracePt t="8314" x="2565400" y="3116263"/>
          <p14:tracePt t="8322" x="2541588" y="3128963"/>
          <p14:tracePt t="8330" x="2516188" y="3141663"/>
          <p14:tracePt t="8338" x="2490788" y="3154363"/>
          <p14:tracePt t="8346" x="2465388" y="3165475"/>
          <p14:tracePt t="8353" x="2452688" y="3178175"/>
          <p14:tracePt t="8362" x="2441575" y="3178175"/>
          <p14:tracePt t="8371" x="2416175" y="3190875"/>
          <p14:tracePt t="8378" x="2403475" y="3203575"/>
          <p14:tracePt t="8387" x="2390775" y="3203575"/>
          <p14:tracePt t="8394" x="2352675" y="3216275"/>
          <p14:tracePt t="8403" x="2339975" y="3228975"/>
          <p14:tracePt t="8410" x="2328863" y="3228975"/>
          <p14:tracePt t="8418" x="2316163" y="3228975"/>
          <p14:tracePt t="8426" x="2316163" y="3241675"/>
          <p14:tracePt t="8434" x="2303463" y="3241675"/>
          <p14:tracePt t="8442" x="2290763" y="3241675"/>
          <p14:tracePt t="8450" x="2278063" y="3254375"/>
          <p14:tracePt t="8458" x="2265363" y="3267075"/>
          <p14:tracePt t="8466" x="2239963" y="3267075"/>
          <p14:tracePt t="8473" x="2228850" y="3278188"/>
          <p14:tracePt t="8482" x="2228850" y="3290888"/>
          <p14:tracePt t="8489" x="2216150" y="3290888"/>
          <p14:tracePt t="8498" x="2203450" y="3290888"/>
          <p14:tracePt t="8505" x="2203450" y="3303588"/>
          <p14:tracePt t="8514" x="2190750" y="3303588"/>
          <p14:tracePt t="8530" x="2178050" y="3316288"/>
          <p14:tracePt t="8538" x="2178050" y="3328988"/>
          <p14:tracePt t="8546" x="2165350" y="3328988"/>
          <p14:tracePt t="8553" x="2152650" y="3328988"/>
          <p14:tracePt t="8562" x="2152650" y="3341688"/>
          <p14:tracePt t="8570" x="2139950" y="3341688"/>
          <p14:tracePt t="8578" x="2139950" y="3354388"/>
          <p14:tracePt t="8610" x="2127250" y="3354388"/>
          <p14:tracePt t="8634" x="2127250" y="3367088"/>
          <p14:tracePt t="8642" x="2116138" y="3378200"/>
          <p14:tracePt t="8658" x="2103438" y="3378200"/>
          <p14:tracePt t="8666" x="2103438" y="3390900"/>
          <p14:tracePt t="8682" x="2103438" y="3403600"/>
          <p14:tracePt t="8754" x="2103438" y="3416300"/>
          <p14:tracePt t="8761" x="2103438" y="3429000"/>
          <p14:tracePt t="8778" x="2103438" y="3441700"/>
          <p14:tracePt t="8786" x="2116138" y="3441700"/>
          <p14:tracePt t="8802" x="2127250" y="3441700"/>
          <p14:tracePt t="8810" x="2127250" y="3454400"/>
          <p14:tracePt t="8818" x="2139950" y="3454400"/>
          <p14:tracePt t="8826" x="2152650" y="3454400"/>
          <p14:tracePt t="8834" x="2165350" y="3454400"/>
          <p14:tracePt t="8842" x="2190750" y="3454400"/>
          <p14:tracePt t="8850" x="2216150" y="3454400"/>
          <p14:tracePt t="8858" x="2239963" y="3454400"/>
          <p14:tracePt t="8866" x="2265363" y="3467100"/>
          <p14:tracePt t="8874" x="2303463" y="3467100"/>
          <p14:tracePt t="8882" x="2328863" y="3467100"/>
          <p14:tracePt t="8890" x="2352675" y="3467100"/>
          <p14:tracePt t="8898" x="2378075" y="3479800"/>
          <p14:tracePt t="8905" x="2390775" y="3490913"/>
          <p14:tracePt t="8914" x="2403475" y="3490913"/>
          <p14:tracePt t="8922" x="2428875" y="3490913"/>
          <p14:tracePt t="8930" x="2441575" y="3490913"/>
          <p14:tracePt t="8937" x="2452688" y="3490913"/>
          <p14:tracePt t="8946" x="2478088" y="3490913"/>
          <p14:tracePt t="8954" x="2503488" y="3490913"/>
          <p14:tracePt t="8962" x="2528888" y="3490913"/>
          <p14:tracePt t="8971" x="2541588" y="3503613"/>
          <p14:tracePt t="8978" x="2565400" y="3503613"/>
          <p14:tracePt t="8986" x="2590800" y="3516313"/>
          <p14:tracePt t="8994" x="2616200" y="3516313"/>
          <p14:tracePt t="9004" x="2641600" y="3516313"/>
          <p14:tracePt t="9010" x="2667000" y="3529013"/>
          <p14:tracePt t="9018" x="2690813" y="3529013"/>
          <p14:tracePt t="9026" x="2716213" y="3541713"/>
          <p14:tracePt t="9036" x="2741613" y="3541713"/>
          <p14:tracePt t="9052" x="2778125" y="3554413"/>
          <p14:tracePt t="9057" x="2816225" y="3567113"/>
          <p14:tracePt t="9070" x="2828925" y="3567113"/>
          <p14:tracePt t="9076" x="2854325" y="3567113"/>
          <p14:tracePt t="9085" x="2867025" y="3567113"/>
          <p14:tracePt t="9090" x="2890838" y="3567113"/>
          <p14:tracePt t="9099" x="2928938" y="3567113"/>
          <p14:tracePt t="9107" x="2979738" y="3567113"/>
          <p14:tracePt t="9114" x="3041650" y="3567113"/>
          <p14:tracePt t="9122" x="3103563" y="3567113"/>
          <p14:tracePt t="9130" x="3179763" y="3579813"/>
          <p14:tracePt t="9137" x="3254375" y="3590925"/>
          <p14:tracePt t="9146" x="3305175" y="3603625"/>
          <p14:tracePt t="9153" x="3328988" y="3616325"/>
          <p14:tracePt t="9162" x="3354388" y="3616325"/>
          <p14:tracePt t="9194" x="3379788" y="3616325"/>
          <p14:tracePt t="9210" x="3392488" y="3616325"/>
          <p14:tracePt t="9226" x="3417888" y="3616325"/>
          <p14:tracePt t="9234" x="3429000" y="3616325"/>
          <p14:tracePt t="9250" x="3454400" y="3616325"/>
          <p14:tracePt t="9258" x="3467100" y="3616325"/>
          <p14:tracePt t="9266" x="3479800" y="3616325"/>
          <p14:tracePt t="9274" x="3505200" y="3616325"/>
          <p14:tracePt t="9282" x="3517900" y="3616325"/>
          <p14:tracePt t="9290" x="3530600" y="3616325"/>
          <p14:tracePt t="9298" x="3541713" y="3616325"/>
          <p14:tracePt t="9306" x="3554413" y="3629025"/>
          <p14:tracePt t="9314" x="3567113" y="3629025"/>
          <p14:tracePt t="9322" x="3579813" y="3629025"/>
          <p14:tracePt t="9330" x="3605213" y="3629025"/>
          <p14:tracePt t="9338" x="3617913" y="3629025"/>
          <p14:tracePt t="9346" x="3643313" y="3629025"/>
          <p14:tracePt t="9353" x="3667125" y="3629025"/>
          <p14:tracePt t="9362" x="3679825" y="3629025"/>
          <p14:tracePt t="9370" x="3692525" y="3629025"/>
          <p14:tracePt t="9378" x="3717925" y="3616325"/>
          <p14:tracePt t="9394" x="3730625" y="3616325"/>
          <p14:tracePt t="9403" x="3730625" y="3603625"/>
          <p14:tracePt t="9418" x="3743325" y="3603625"/>
          <p14:tracePt t="9434" x="3756025" y="3603625"/>
          <p14:tracePt t="9441" x="3767138" y="3603625"/>
          <p14:tracePt t="9450" x="3767138" y="3590925"/>
          <p14:tracePt t="9458" x="3779838" y="3590925"/>
          <p14:tracePt t="9466" x="3792538" y="3590925"/>
          <p14:tracePt t="9481" x="3805238" y="3579813"/>
          <p14:tracePt t="9490" x="3817938" y="3579813"/>
          <p14:tracePt t="9506" x="3830638" y="3567113"/>
          <p14:tracePt t="9521" x="3843338" y="3567113"/>
          <p14:tracePt t="9530" x="3856038" y="3567113"/>
          <p14:tracePt t="9538" x="3867150" y="3567113"/>
          <p14:tracePt t="9546" x="3879850" y="3567113"/>
          <p14:tracePt t="9561" x="3905250" y="3554413"/>
          <p14:tracePt t="9578" x="3917950" y="3554413"/>
          <p14:tracePt t="9594" x="3930650" y="3554413"/>
          <p14:tracePt t="9610" x="3943350" y="3554413"/>
          <p14:tracePt t="9618" x="3956050" y="3554413"/>
          <p14:tracePt t="9634" x="3968750" y="3554413"/>
          <p14:tracePt t="9642" x="3979863" y="3554413"/>
          <p14:tracePt t="9650" x="3992563" y="3554413"/>
          <p14:tracePt t="9658" x="4005263" y="3541713"/>
          <p14:tracePt t="9674" x="4030663" y="3541713"/>
          <p14:tracePt t="9689" x="4043363" y="3541713"/>
          <p14:tracePt t="9706" x="4056063" y="3541713"/>
          <p14:tracePt t="9722" x="4068763" y="3541713"/>
          <p14:tracePt t="9730" x="4081463" y="3541713"/>
          <p14:tracePt t="9738" x="4092575" y="3541713"/>
          <p14:tracePt t="9753" x="4117975" y="3541713"/>
          <p14:tracePt t="9762" x="4130675" y="3541713"/>
          <p14:tracePt t="9771" x="4143375" y="3541713"/>
          <p14:tracePt t="9778" x="4156075" y="3541713"/>
          <p14:tracePt t="9787" x="4181475" y="3541713"/>
          <p14:tracePt t="9794" x="4192588" y="3541713"/>
          <p14:tracePt t="9803" x="4205288" y="3541713"/>
          <p14:tracePt t="9810" x="4230688" y="3541713"/>
          <p14:tracePt t="9826" x="4243388" y="3541713"/>
          <p14:tracePt t="9833" x="4256088" y="3541713"/>
          <p14:tracePt t="9858" x="4268788" y="3541713"/>
          <p14:tracePt t="9874" x="4281488" y="3541713"/>
          <p14:tracePt t="9898" x="4294188" y="3541713"/>
          <p14:tracePt t="9914" x="4305300" y="3541713"/>
          <p14:tracePt t="9930" x="4318000" y="3541713"/>
          <p14:tracePt t="9938" x="4330700" y="3541713"/>
          <p14:tracePt t="9954" x="4343400" y="3541713"/>
          <p14:tracePt t="9969" x="4356100" y="3541713"/>
          <p14:tracePt t="9977" x="4368800" y="3541713"/>
          <p14:tracePt t="9987" x="4381500" y="3541713"/>
          <p14:tracePt t="9994" x="4394200" y="3541713"/>
          <p14:tracePt t="10010" x="4418013" y="3541713"/>
          <p14:tracePt t="10026" x="4430713" y="3541713"/>
          <p14:tracePt t="10034" x="4443413" y="3541713"/>
          <p14:tracePt t="10053" x="4468813" y="3541713"/>
          <p14:tracePt t="10058" x="4481513" y="3541713"/>
          <p14:tracePt t="10073" x="4494213" y="3541713"/>
          <p14:tracePt t="10082" x="4506913" y="3541713"/>
          <p14:tracePt t="10098" x="4518025" y="3541713"/>
          <p14:tracePt t="10114" x="4543425" y="3541713"/>
          <p14:tracePt t="10122" x="4556125" y="3541713"/>
          <p14:tracePt t="10130" x="4568825" y="3541713"/>
          <p14:tracePt t="10138" x="4581525" y="3541713"/>
          <p14:tracePt t="10146" x="4606925" y="3541713"/>
          <p14:tracePt t="10162" x="4619625" y="3541713"/>
          <p14:tracePt t="10178" x="4630738" y="3541713"/>
          <p14:tracePt t="10194" x="4656138" y="3554413"/>
          <p14:tracePt t="10203" x="4668838" y="3554413"/>
          <p14:tracePt t="10210" x="4694238" y="3567113"/>
          <p14:tracePt t="10218" x="4719638" y="3567113"/>
          <p14:tracePt t="10226" x="4743450" y="3567113"/>
          <p14:tracePt t="10234" x="4756150" y="3567113"/>
          <p14:tracePt t="10242" x="4768850" y="3567113"/>
          <p14:tracePt t="10250" x="4781550" y="3567113"/>
          <p14:tracePt t="10258" x="4806950" y="3567113"/>
          <p14:tracePt t="10266" x="4819650" y="3567113"/>
          <p14:tracePt t="10274" x="4832350" y="3567113"/>
          <p14:tracePt t="10282" x="4856163" y="3567113"/>
          <p14:tracePt t="10290" x="4868863" y="3567113"/>
          <p14:tracePt t="10298" x="4881563" y="3567113"/>
          <p14:tracePt t="10306" x="4894263" y="3567113"/>
          <p14:tracePt t="10314" x="4919663" y="3567113"/>
          <p14:tracePt t="10322" x="4932363" y="3567113"/>
          <p14:tracePt t="10330" x="4945063" y="3567113"/>
          <p14:tracePt t="10338" x="4956175" y="3567113"/>
          <p14:tracePt t="10346" x="4968875" y="3567113"/>
          <p14:tracePt t="10353" x="4981575" y="3567113"/>
          <p14:tracePt t="10362" x="5006975" y="3567113"/>
          <p14:tracePt t="10370" x="5032375" y="3567113"/>
          <p14:tracePt t="10378" x="5045075" y="3567113"/>
          <p14:tracePt t="10388" x="5057775" y="3567113"/>
          <p14:tracePt t="10394" x="5081588" y="3567113"/>
          <p14:tracePt t="10450" x="5094288" y="3567113"/>
          <p14:tracePt t="10482" x="5106988" y="3567113"/>
          <p14:tracePt t="10498" x="5119688" y="3567113"/>
          <p14:tracePt t="10506" x="5132388" y="3567113"/>
          <p14:tracePt t="10522" x="5145088" y="3567113"/>
          <p14:tracePt t="10546" x="5157788" y="3567113"/>
          <p14:tracePt t="10562" x="5170488" y="3567113"/>
          <p14:tracePt t="10569" x="5181600" y="3567113"/>
          <p14:tracePt t="10586" x="5194300" y="3567113"/>
          <p14:tracePt t="10594" x="5207000" y="3567113"/>
          <p14:tracePt t="10610" x="5232400" y="3567113"/>
          <p14:tracePt t="10618" x="5245100" y="3567113"/>
          <p14:tracePt t="10626" x="5257800" y="3567113"/>
          <p14:tracePt t="10634" x="5281613" y="3567113"/>
          <p14:tracePt t="10642" x="5294313" y="3567113"/>
          <p14:tracePt t="10650" x="5307013" y="3554413"/>
          <p14:tracePt t="10658" x="5332413" y="3554413"/>
          <p14:tracePt t="10666" x="5345113" y="3554413"/>
          <p14:tracePt t="10714" x="5357813" y="3554413"/>
          <p14:tracePt t="10722" x="5370513" y="3554413"/>
          <p14:tracePt t="10738" x="5383213" y="3554413"/>
          <p14:tracePt t="10746" x="5394325" y="3554413"/>
          <p14:tracePt t="10762" x="5407025" y="3554413"/>
          <p14:tracePt t="10770" x="5419725" y="3554413"/>
          <p14:tracePt t="10787" x="5432425" y="3554413"/>
          <p14:tracePt t="10818" x="5445125" y="3554413"/>
          <p14:tracePt t="10834" x="5457825" y="3554413"/>
          <p14:tracePt t="10842" x="5470525" y="3554413"/>
          <p14:tracePt t="10858" x="5483225" y="3554413"/>
          <p14:tracePt t="10874" x="5495925" y="3554413"/>
          <p14:tracePt t="10890" x="5507038" y="3554413"/>
          <p14:tracePt t="10906" x="5519738" y="3554413"/>
          <p14:tracePt t="10930" x="5532438" y="3554413"/>
          <p14:tracePt t="10938" x="5532438" y="3541713"/>
          <p14:tracePt t="10946" x="5545138" y="3541713"/>
          <p14:tracePt t="10970" x="5557838" y="3529013"/>
          <p14:tracePt t="11210" x="5570538" y="3529013"/>
          <p14:tracePt t="11234" x="5583238" y="3529013"/>
          <p14:tracePt t="11258" x="5595938" y="3529013"/>
          <p14:tracePt t="11274" x="5607050" y="3529013"/>
          <p14:tracePt t="11290" x="5632450" y="3529013"/>
          <p14:tracePt t="11306" x="5645150" y="3529013"/>
          <p14:tracePt t="11314" x="5657850" y="3529013"/>
          <p14:tracePt t="11322" x="5670550" y="3529013"/>
          <p14:tracePt t="11354" x="5683250" y="3529013"/>
          <p14:tracePt t="11369" x="5695950" y="3529013"/>
          <p14:tracePt t="11386" x="5708650" y="3529013"/>
          <p14:tracePt t="11393" x="5719763" y="3529013"/>
          <p14:tracePt t="11410" x="5732463" y="3529013"/>
          <p14:tracePt t="11434" x="5745163" y="3529013"/>
          <p14:tracePt t="11450" x="5757863" y="3529013"/>
          <p14:tracePt t="11458" x="5770563" y="3529013"/>
          <p14:tracePt t="11466" x="5783263" y="3529013"/>
          <p14:tracePt t="11473" x="5795963" y="3529013"/>
          <p14:tracePt t="11482" x="5808663" y="3529013"/>
          <p14:tracePt t="11490" x="5821363" y="3529013"/>
          <p14:tracePt t="11498" x="5832475" y="3529013"/>
          <p14:tracePt t="11562" x="5845175" y="3529013"/>
          <p14:tracePt t="11578" x="5857875" y="3529013"/>
          <p14:tracePt t="11586" x="5870575" y="3529013"/>
          <p14:tracePt t="11594" x="5883275" y="3529013"/>
          <p14:tracePt t="11602" x="5908675" y="3529013"/>
          <p14:tracePt t="11610" x="5921375" y="3529013"/>
          <p14:tracePt t="11618" x="5932488" y="3529013"/>
          <p14:tracePt t="11626" x="5945188" y="3529013"/>
          <p14:tracePt t="11634" x="5957888" y="3529013"/>
          <p14:tracePt t="11642" x="5970588" y="3529013"/>
          <p14:tracePt t="11658" x="5983288" y="3529013"/>
          <p14:tracePt t="11674" x="5995988" y="3529013"/>
          <p14:tracePt t="11690" x="6008688" y="3529013"/>
          <p14:tracePt t="11697" x="6021388" y="3529013"/>
          <p14:tracePt t="11714" x="6034088" y="3529013"/>
          <p14:tracePt t="11722" x="6057900" y="3529013"/>
          <p14:tracePt t="11730" x="6070600" y="3529013"/>
          <p14:tracePt t="11737" x="6083300" y="3529013"/>
          <p14:tracePt t="11746" x="6096000" y="3529013"/>
          <p14:tracePt t="11753" x="6121400" y="3529013"/>
          <p14:tracePt t="11770" x="6134100" y="3529013"/>
          <p14:tracePt t="11788" x="6157913" y="3529013"/>
          <p14:tracePt t="11794" x="6170613" y="3529013"/>
          <p14:tracePt t="11803" x="6196013" y="3529013"/>
          <p14:tracePt t="11810" x="6208713" y="3529013"/>
          <p14:tracePt t="11818" x="6234113" y="3529013"/>
          <p14:tracePt t="11834" x="6246813" y="3529013"/>
          <p14:tracePt t="11842" x="6259513" y="3529013"/>
          <p14:tracePt t="11850" x="6270625" y="3529013"/>
          <p14:tracePt t="11866" x="6283325" y="3529013"/>
          <p14:tracePt t="11874" x="6308725" y="3529013"/>
          <p14:tracePt t="11882" x="6321425" y="3529013"/>
          <p14:tracePt t="11890" x="6334125" y="3529013"/>
          <p14:tracePt t="11898" x="6346825" y="3529013"/>
          <p14:tracePt t="11906" x="6370638" y="3529013"/>
          <p14:tracePt t="11922" x="6396038" y="3529013"/>
          <p14:tracePt t="11938" x="6408738" y="3529013"/>
          <p14:tracePt t="11946" x="6434138" y="3529013"/>
          <p14:tracePt t="11954" x="6446838" y="3529013"/>
          <p14:tracePt t="11962" x="6459538" y="3529013"/>
          <p14:tracePt t="11970" x="6472238" y="3529013"/>
          <p14:tracePt t="11978" x="6496050" y="3529013"/>
          <p14:tracePt t="11994" x="6508750" y="3529013"/>
          <p14:tracePt t="12010" x="6534150" y="3529013"/>
          <p14:tracePt t="12035" x="6572250" y="3529013"/>
          <p14:tracePt t="12041" x="6596063" y="3541713"/>
          <p14:tracePt t="12050" x="6608763" y="3541713"/>
          <p14:tracePt t="12058" x="6634163" y="3541713"/>
          <p14:tracePt t="12066" x="6646863" y="3541713"/>
          <p14:tracePt t="12082" x="6659563" y="3541713"/>
          <p14:tracePt t="12097" x="6684963" y="3541713"/>
          <p14:tracePt t="12114" x="6696075" y="3541713"/>
          <p14:tracePt t="12122" x="6721475" y="3541713"/>
          <p14:tracePt t="12130" x="6734175" y="3541713"/>
          <p14:tracePt t="12138" x="6746875" y="3541713"/>
          <p14:tracePt t="12146" x="6772275" y="3541713"/>
          <p14:tracePt t="12153" x="6784975" y="3541713"/>
          <p14:tracePt t="12162" x="6797675" y="3541713"/>
          <p14:tracePt t="12170" x="6808788" y="3541713"/>
          <p14:tracePt t="12178" x="6834188" y="3541713"/>
          <p14:tracePt t="12188" x="6846888" y="3541713"/>
          <p14:tracePt t="12194" x="6859588" y="3541713"/>
          <p14:tracePt t="12203" x="6884988" y="3541713"/>
          <p14:tracePt t="12210" x="6897688" y="3554413"/>
          <p14:tracePt t="12218" x="6910388" y="3554413"/>
          <p14:tracePt t="12226" x="6921500" y="3554413"/>
          <p14:tracePt t="12234" x="6946900" y="3554413"/>
          <p14:tracePt t="12242" x="6959600" y="3554413"/>
          <p14:tracePt t="12250" x="6972300" y="3554413"/>
          <p14:tracePt t="12258" x="6997700" y="3554413"/>
          <p14:tracePt t="12266" x="7010400" y="3554413"/>
          <p14:tracePt t="12274" x="7021513" y="3554413"/>
          <p14:tracePt t="12282" x="7034213" y="3554413"/>
          <p14:tracePt t="12290" x="7059613" y="3554413"/>
          <p14:tracePt t="12306" x="7072313" y="3554413"/>
          <p14:tracePt t="12322" x="7085013" y="3554413"/>
          <p14:tracePt t="12330" x="7097713" y="3554413"/>
          <p14:tracePt t="12346" x="7110413" y="3554413"/>
          <p14:tracePt t="12354" x="7123113" y="3554413"/>
          <p14:tracePt t="12361" x="7134225" y="3554413"/>
          <p14:tracePt t="12371" x="7146925" y="3554413"/>
          <p14:tracePt t="12387" x="7159625" y="3554413"/>
          <p14:tracePt t="12394" x="7172325" y="3554413"/>
          <p14:tracePt t="12403" x="7185025" y="3554413"/>
          <p14:tracePt t="12410" x="7197725" y="3554413"/>
          <p14:tracePt t="12426" x="7210425" y="3554413"/>
          <p14:tracePt t="12434" x="7223125" y="3541713"/>
          <p14:tracePt t="12458" x="7235825" y="3541713"/>
          <p14:tracePt t="12474" x="7246938" y="3541713"/>
          <p14:tracePt t="12482" x="7259638" y="3541713"/>
          <p14:tracePt t="12490" x="7272338" y="3541713"/>
          <p14:tracePt t="12497" x="7297738" y="3541713"/>
          <p14:tracePt t="12506" x="7310438" y="3541713"/>
          <p14:tracePt t="12514" x="7323138" y="3541713"/>
          <p14:tracePt t="12522" x="7335838" y="3541713"/>
          <p14:tracePt t="12530" x="7348538" y="3541713"/>
          <p14:tracePt t="12538" x="7359650" y="3541713"/>
          <p14:tracePt t="12554" x="7372350" y="3529013"/>
          <p14:tracePt t="12570" x="7385050" y="3529013"/>
          <p14:tracePt t="12588" x="7397750" y="3529013"/>
          <p14:tracePt t="12594" x="7410450" y="3529013"/>
          <p14:tracePt t="12603" x="7423150" y="3516313"/>
          <p14:tracePt t="12610" x="7435850" y="3516313"/>
          <p14:tracePt t="12618" x="7448550" y="3516313"/>
          <p14:tracePt t="12626" x="7472363" y="3503613"/>
          <p14:tracePt t="12634" x="7485063" y="3503613"/>
          <p14:tracePt t="12642" x="7497763" y="3503613"/>
          <p14:tracePt t="12650" x="7523163" y="3503613"/>
          <p14:tracePt t="12657" x="7535863" y="3503613"/>
          <p14:tracePt t="12666" x="7535863" y="3490913"/>
          <p14:tracePt t="12673" x="7548563" y="3490913"/>
          <p14:tracePt t="12690" x="7561263" y="3490913"/>
          <p14:tracePt t="12698" x="7572375" y="3490913"/>
          <p14:tracePt t="12706" x="7585075" y="3479800"/>
          <p14:tracePt t="12714" x="7597775" y="3479800"/>
          <p14:tracePt t="12722" x="7610475" y="3479800"/>
          <p14:tracePt t="12730" x="7623175" y="3467100"/>
          <p14:tracePt t="12738" x="7635875" y="3467100"/>
          <p14:tracePt t="12746" x="7648575" y="3467100"/>
          <p14:tracePt t="12753" x="7673975" y="3467100"/>
          <p14:tracePt t="12762" x="7685088" y="3467100"/>
          <p14:tracePt t="12770" x="7697788" y="3467100"/>
          <p14:tracePt t="12778" x="7723188" y="3454400"/>
          <p14:tracePt t="12802" x="7735888" y="3454400"/>
          <p14:tracePt t="12826" x="7748588" y="3454400"/>
          <p14:tracePt t="12834" x="7761288" y="3441700"/>
          <p14:tracePt t="12842" x="7773988" y="3441700"/>
          <p14:tracePt t="12850" x="7810500" y="3441700"/>
          <p14:tracePt t="12858" x="7848600" y="3429000"/>
          <p14:tracePt t="12866" x="7874000" y="3429000"/>
          <p14:tracePt t="12874" x="7897813" y="3429000"/>
          <p14:tracePt t="12882" x="7923213" y="3429000"/>
          <p14:tracePt t="12890" x="7948613" y="3429000"/>
          <p14:tracePt t="12898" x="7974013" y="3416300"/>
          <p14:tracePt t="12906" x="7986713" y="3416300"/>
          <p14:tracePt t="12914" x="7999413" y="3416300"/>
          <p14:tracePt t="12922" x="8023225" y="3416300"/>
          <p14:tracePt t="12930" x="8048625" y="3416300"/>
          <p14:tracePt t="12937" x="8074025" y="3416300"/>
          <p14:tracePt t="12946" x="8099425" y="3416300"/>
          <p14:tracePt t="12953" x="8110538" y="3416300"/>
          <p14:tracePt t="12962" x="8135938" y="3416300"/>
          <p14:tracePt t="12971" x="8161338" y="3416300"/>
          <p14:tracePt t="12978" x="8186738" y="3416300"/>
          <p14:tracePt t="12988" x="8199438" y="3416300"/>
          <p14:tracePt t="12994" x="8212138" y="3416300"/>
          <p14:tracePt t="13003" x="8235950" y="3416300"/>
          <p14:tracePt t="13010" x="8248650" y="3416300"/>
          <p14:tracePt t="13018" x="8261350" y="3416300"/>
          <p14:tracePt t="13038" x="8274050" y="3416300"/>
          <p14:tracePt t="13041" x="8299450" y="3416300"/>
          <p14:tracePt t="13050" x="8312150" y="3416300"/>
          <p14:tracePt t="13058" x="8324850" y="3416300"/>
          <p14:tracePt t="13066" x="8335963" y="3416300"/>
          <p14:tracePt t="13074" x="8361363" y="3416300"/>
          <p14:tracePt t="13081" x="8386763" y="3416300"/>
          <p14:tracePt t="13090" x="8412163" y="3416300"/>
          <p14:tracePt t="13098" x="8435975" y="3416300"/>
          <p14:tracePt t="13106" x="8461375" y="3416300"/>
          <p14:tracePt t="13114" x="8474075" y="3416300"/>
          <p14:tracePt t="13122" x="8499475" y="3416300"/>
          <p14:tracePt t="13130" x="8512175" y="3416300"/>
          <p14:tracePt t="13138" x="8524875" y="3416300"/>
          <p14:tracePt t="13146" x="8548688" y="3416300"/>
          <p14:tracePt t="13153" x="8586788" y="3416300"/>
          <p14:tracePt t="13162" x="8599488" y="3403600"/>
          <p14:tracePt t="13170" x="8624888" y="3403600"/>
          <p14:tracePt t="13178" x="8637588" y="3403600"/>
          <p14:tracePt t="13187" x="8661400" y="3403600"/>
          <p14:tracePt t="13194" x="8674100" y="3403600"/>
          <p14:tracePt t="13203" x="8686800" y="3403600"/>
          <p14:tracePt t="13210" x="8699500" y="3403600"/>
          <p14:tracePt t="13218" x="8724900" y="3403600"/>
          <p14:tracePt t="13226" x="8737600" y="3403600"/>
          <p14:tracePt t="13234" x="8750300" y="3403600"/>
          <p14:tracePt t="13242" x="8774113" y="3403600"/>
          <p14:tracePt t="13250" x="8786813" y="3403600"/>
          <p14:tracePt t="13258" x="8799513" y="3403600"/>
          <p14:tracePt t="13266" x="8812213" y="3403600"/>
          <p14:tracePt t="13274" x="8837613" y="3403600"/>
          <p14:tracePt t="13282" x="8850313" y="3403600"/>
          <p14:tracePt t="13290" x="8863013" y="3403600"/>
          <p14:tracePt t="13306" x="8874125" y="3403600"/>
          <p14:tracePt t="13314" x="8899525" y="3403600"/>
          <p14:tracePt t="13322" x="8912225" y="3403600"/>
          <p14:tracePt t="13330" x="8937625" y="3403600"/>
          <p14:tracePt t="13338" x="8950325" y="3403600"/>
          <p14:tracePt t="13346" x="8975725" y="3403600"/>
          <p14:tracePt t="13354" x="8999538" y="3403600"/>
          <p14:tracePt t="13362" x="9012238" y="3403600"/>
          <p14:tracePt t="13370" x="9024938" y="3390900"/>
          <p14:tracePt t="13378" x="9050338" y="3390900"/>
          <p14:tracePt t="13387" x="9063038" y="3390900"/>
          <p14:tracePt t="13394" x="9075738" y="3390900"/>
          <p14:tracePt t="13403" x="9088438" y="3390900"/>
          <p14:tracePt t="13410" x="9124950" y="3390900"/>
          <p14:tracePt t="13418" x="9150350" y="3390900"/>
          <p14:tracePt t="13426" x="9163050" y="3390900"/>
          <p14:tracePt t="13434" x="9175750" y="3390900"/>
          <p14:tracePt t="13442" x="9199563" y="3390900"/>
          <p14:tracePt t="13458" x="9212263" y="3390900"/>
          <p14:tracePt t="13474" x="9237663" y="3390900"/>
          <p14:tracePt t="13482" x="9250363" y="3390900"/>
          <p14:tracePt t="13490" x="9263063" y="3390900"/>
          <p14:tracePt t="13498" x="9275763" y="3390900"/>
          <p14:tracePt t="13506" x="9301163" y="3390900"/>
          <p14:tracePt t="13514" x="9312275" y="3390900"/>
          <p14:tracePt t="13674" x="9301163" y="3390900"/>
          <p14:tracePt t="13682" x="9288463" y="3390900"/>
          <p14:tracePt t="13690" x="9263063" y="3390900"/>
          <p14:tracePt t="13698" x="9237663" y="3390900"/>
          <p14:tracePt t="13706" x="9199563" y="3390900"/>
          <p14:tracePt t="13713" x="9137650" y="3390900"/>
          <p14:tracePt t="13722" x="9063038" y="3390900"/>
          <p14:tracePt t="13730" x="8963025" y="3390900"/>
          <p14:tracePt t="13737" x="8824913" y="3390900"/>
          <p14:tracePt t="13746" x="8661400" y="3390900"/>
          <p14:tracePt t="13754" x="8486775" y="3390900"/>
          <p14:tracePt t="13762" x="8299450" y="3390900"/>
          <p14:tracePt t="13770" x="8099425" y="3390900"/>
          <p14:tracePt t="13777" x="7861300" y="3390900"/>
          <p14:tracePt t="13788" x="7623175" y="3390900"/>
          <p14:tracePt t="13794" x="7397750" y="3378200"/>
          <p14:tracePt t="13803" x="7159625" y="3354388"/>
          <p14:tracePt t="13810" x="6934200" y="3341688"/>
          <p14:tracePt t="13818" x="6708775" y="3316288"/>
          <p14:tracePt t="13826" x="6521450" y="3278188"/>
          <p14:tracePt t="13834" x="6334125" y="3254375"/>
          <p14:tracePt t="13842" x="6146800" y="3241675"/>
          <p14:tracePt t="13850" x="5983288" y="3228975"/>
          <p14:tracePt t="13858" x="5808663" y="3203575"/>
          <p14:tracePt t="13866" x="5657850" y="3190875"/>
          <p14:tracePt t="13874" x="5545138" y="3190875"/>
          <p14:tracePt t="13882" x="5432425" y="3190875"/>
          <p14:tracePt t="13890" x="5307013" y="3190875"/>
          <p14:tracePt t="13898" x="5194300" y="3190875"/>
          <p14:tracePt t="13906" x="5081588" y="3190875"/>
          <p14:tracePt t="13914" x="4945063" y="3190875"/>
          <p14:tracePt t="13922" x="4806950" y="3178175"/>
          <p14:tracePt t="13930" x="4681538" y="3165475"/>
          <p14:tracePt t="13938" x="4543425" y="3165475"/>
          <p14:tracePt t="13946" x="4406900" y="3165475"/>
          <p14:tracePt t="13953" x="4281488" y="3165475"/>
          <p14:tracePt t="13962" x="4143375" y="3165475"/>
          <p14:tracePt t="13971" x="4017963" y="3165475"/>
          <p14:tracePt t="13978" x="3879850" y="3165475"/>
          <p14:tracePt t="13987" x="3767138" y="3165475"/>
          <p14:tracePt t="13994" x="3667125" y="3165475"/>
          <p14:tracePt t="14003" x="3567113" y="3165475"/>
          <p14:tracePt t="14010" x="3479800" y="3165475"/>
          <p14:tracePt t="14018" x="3392488" y="3165475"/>
          <p14:tracePt t="14026" x="3292475" y="3165475"/>
          <p14:tracePt t="14038" x="3228975" y="3165475"/>
          <p14:tracePt t="14042" x="3154363" y="3165475"/>
          <p14:tracePt t="14050" x="3103563" y="3165475"/>
          <p14:tracePt t="14058" x="3028950" y="3178175"/>
          <p14:tracePt t="14066" x="2967038" y="3190875"/>
          <p14:tracePt t="14074" x="2903538" y="3203575"/>
          <p14:tracePt t="14082" x="2854325" y="3216275"/>
          <p14:tracePt t="14090" x="2803525" y="3228975"/>
          <p14:tracePt t="14098" x="2741613" y="3241675"/>
          <p14:tracePt t="14106" x="2703513" y="3267075"/>
          <p14:tracePt t="14114" x="2667000" y="3278188"/>
          <p14:tracePt t="14122" x="2603500" y="3303588"/>
          <p14:tracePt t="14130" x="2565400" y="3303588"/>
          <p14:tracePt t="14138" x="2516188" y="3328988"/>
          <p14:tracePt t="14146" x="2465388" y="3354388"/>
          <p14:tracePt t="14153" x="2428875" y="3367088"/>
          <p14:tracePt t="14161" x="2403475" y="3378200"/>
          <p14:tracePt t="14171" x="2390775" y="3390900"/>
          <p14:tracePt t="14177" x="2365375" y="3403600"/>
          <p14:tracePt t="14187" x="2352675" y="3429000"/>
          <p14:tracePt t="14193" x="2339975" y="3429000"/>
          <p14:tracePt t="14204" x="2328863" y="3454400"/>
          <p14:tracePt t="14210" x="2316163" y="3467100"/>
          <p14:tracePt t="14217" x="2303463" y="3490913"/>
          <p14:tracePt t="14226" x="2278063" y="3516313"/>
          <p14:tracePt t="14234" x="2265363" y="3541713"/>
          <p14:tracePt t="14241" x="2265363" y="3554413"/>
          <p14:tracePt t="14250" x="2252663" y="3579813"/>
          <p14:tracePt t="14258" x="2239963" y="3590925"/>
          <p14:tracePt t="14273" x="2228850" y="3603625"/>
          <p14:tracePt t="14282" x="2228850" y="3616325"/>
          <p14:tracePt t="14298" x="2228850" y="3629025"/>
          <p14:tracePt t="14306" x="2216150" y="3629025"/>
          <p14:tracePt t="14314" x="2203450" y="3629025"/>
          <p14:tracePt t="14322" x="2203450" y="3641725"/>
          <p14:tracePt t="14330" x="2190750" y="3654425"/>
          <p14:tracePt t="14338" x="2165350" y="3654425"/>
          <p14:tracePt t="14346" x="2165350" y="3667125"/>
          <p14:tracePt t="14353" x="2139950" y="3667125"/>
          <p14:tracePt t="14362" x="2139950" y="3679825"/>
          <p14:tracePt t="14370" x="2127250" y="3692525"/>
          <p14:tracePt t="14388" x="2116138" y="3703638"/>
          <p14:tracePt t="14403" x="2103438" y="3703638"/>
          <p14:tracePt t="14450" x="2090738" y="3716338"/>
          <p14:tracePt t="14482" x="2078038" y="3716338"/>
          <p14:tracePt t="14578" x="2078038" y="3729038"/>
          <p14:tracePt t="14610" x="2090738" y="3729038"/>
          <p14:tracePt t="14626" x="2103438" y="3729038"/>
          <p14:tracePt t="14642" x="2116138" y="3729038"/>
          <p14:tracePt t="14658" x="2139950" y="3741738"/>
          <p14:tracePt t="14666" x="2152650" y="3741738"/>
          <p14:tracePt t="14674" x="2178050" y="3741738"/>
          <p14:tracePt t="14682" x="2203450" y="3741738"/>
          <p14:tracePt t="14690" x="2228850" y="3754438"/>
          <p14:tracePt t="14698" x="2239963" y="3754438"/>
          <p14:tracePt t="14722" x="2252663" y="3754438"/>
          <p14:tracePt t="14730" x="2265363" y="3767138"/>
          <p14:tracePt t="14746" x="2278063" y="3767138"/>
          <p14:tracePt t="14753" x="2316163" y="3767138"/>
          <p14:tracePt t="14762" x="2352675" y="3767138"/>
          <p14:tracePt t="14770" x="2390775" y="3779838"/>
          <p14:tracePt t="14778" x="2441575" y="3779838"/>
          <p14:tracePt t="14787" x="2478088" y="3792538"/>
          <p14:tracePt t="14794" x="2516188" y="3792538"/>
          <p14:tracePt t="14803" x="2554288" y="3792538"/>
          <p14:tracePt t="14810" x="2590800" y="3792538"/>
          <p14:tracePt t="14818" x="2616200" y="3803650"/>
          <p14:tracePt t="14826" x="2641600" y="3803650"/>
          <p14:tracePt t="14834" x="2667000" y="3803650"/>
          <p14:tracePt t="14842" x="2703513" y="3803650"/>
          <p14:tracePt t="14850" x="2741613" y="3803650"/>
          <p14:tracePt t="14858" x="2778125" y="3803650"/>
          <p14:tracePt t="14866" x="2816225" y="3803650"/>
          <p14:tracePt t="14874" x="2867025" y="3803650"/>
          <p14:tracePt t="14882" x="2916238" y="3803650"/>
          <p14:tracePt t="14890" x="2954338" y="3803650"/>
          <p14:tracePt t="14898" x="2992438" y="3803650"/>
          <p14:tracePt t="14906" x="3028950" y="3803650"/>
          <p14:tracePt t="14914" x="3067050" y="3803650"/>
          <p14:tracePt t="14922" x="3092450" y="3803650"/>
          <p14:tracePt t="14930" x="3116263" y="3803650"/>
          <p14:tracePt t="14938" x="3128963" y="3803650"/>
          <p14:tracePt t="14946" x="3141663" y="3803650"/>
          <p14:tracePt t="14962" x="3154363" y="3816350"/>
          <p14:tracePt t="14971" x="3179763" y="3816350"/>
          <p14:tracePt t="14978" x="3192463" y="3816350"/>
          <p14:tracePt t="14988" x="3205163" y="3829050"/>
          <p14:tracePt t="14994" x="3228975" y="3829050"/>
          <p14:tracePt t="15003" x="3267075" y="3829050"/>
          <p14:tracePt t="15010" x="3279775" y="3829050"/>
          <p14:tracePt t="15018" x="3292475" y="3829050"/>
          <p14:tracePt t="15026" x="3317875" y="3829050"/>
          <p14:tracePt t="15058" x="3328988" y="3829050"/>
          <p14:tracePt t="15074" x="3341688" y="3829050"/>
          <p14:tracePt t="15082" x="3354388" y="3829050"/>
          <p14:tracePt t="15090" x="3367088" y="3829050"/>
          <p14:tracePt t="15098" x="3392488" y="3829050"/>
          <p14:tracePt t="15106" x="3405188" y="3829050"/>
          <p14:tracePt t="15114" x="3417888" y="3841750"/>
          <p14:tracePt t="15122" x="3429000" y="3841750"/>
          <p14:tracePt t="15130" x="3441700" y="3841750"/>
          <p14:tracePt t="15138" x="3454400" y="3841750"/>
          <p14:tracePt t="15154" x="3467100" y="3841750"/>
          <p14:tracePt t="15170" x="3479800" y="3841750"/>
          <p14:tracePt t="15178" x="3505200" y="3841750"/>
          <p14:tracePt t="15187" x="3517900" y="3841750"/>
          <p14:tracePt t="15194" x="3530600" y="3841750"/>
          <p14:tracePt t="15203" x="3554413" y="3841750"/>
          <p14:tracePt t="15210" x="3567113" y="3841750"/>
          <p14:tracePt t="15218" x="3579813" y="3841750"/>
          <p14:tracePt t="15226" x="3592513" y="3841750"/>
          <p14:tracePt t="15234" x="3617913" y="3841750"/>
          <p14:tracePt t="15242" x="3630613" y="3841750"/>
          <p14:tracePt t="15250" x="3643313" y="3841750"/>
          <p14:tracePt t="15266" x="3654425" y="3841750"/>
          <p14:tracePt t="15282" x="3667125" y="3829050"/>
          <p14:tracePt t="15290" x="3679825" y="3829050"/>
          <p14:tracePt t="15306" x="3692525" y="3829050"/>
          <p14:tracePt t="15322" x="3705225" y="3829050"/>
          <p14:tracePt t="15337" x="3730625" y="3829050"/>
          <p14:tracePt t="15346" x="3743325" y="3829050"/>
          <p14:tracePt t="15353" x="3767138" y="3829050"/>
          <p14:tracePt t="15362" x="3792538" y="3829050"/>
          <p14:tracePt t="15370" x="3830638" y="3829050"/>
          <p14:tracePt t="15378" x="3856038" y="3829050"/>
          <p14:tracePt t="15387" x="3879850" y="3829050"/>
          <p14:tracePt t="15394" x="3917950" y="3829050"/>
          <p14:tracePt t="15403" x="3930650" y="3829050"/>
          <p14:tracePt t="15410" x="3943350" y="3829050"/>
          <p14:tracePt t="15418" x="3956050" y="3829050"/>
          <p14:tracePt t="15426" x="3968750" y="3829050"/>
          <p14:tracePt t="15434" x="3979863" y="3829050"/>
          <p14:tracePt t="15442" x="3992563" y="3829050"/>
          <p14:tracePt t="15450" x="4030663" y="3829050"/>
          <p14:tracePt t="15458" x="4056063" y="3829050"/>
          <p14:tracePt t="15466" x="4092575" y="3829050"/>
          <p14:tracePt t="15474" x="4117975" y="3829050"/>
          <p14:tracePt t="15482" x="4143375" y="3829050"/>
          <p14:tracePt t="15490" x="4168775" y="3829050"/>
          <p14:tracePt t="15498" x="4192588" y="3829050"/>
          <p14:tracePt t="15506" x="4217988" y="3829050"/>
          <p14:tracePt t="15514" x="4230688" y="3829050"/>
          <p14:tracePt t="15522" x="4243388" y="3829050"/>
          <p14:tracePt t="15530" x="4268788" y="3841750"/>
          <p14:tracePt t="15538" x="4294188" y="3841750"/>
          <p14:tracePt t="15546" x="4318000" y="3841750"/>
          <p14:tracePt t="15553" x="4330700" y="3841750"/>
          <p14:tracePt t="15562" x="4343400" y="3841750"/>
          <p14:tracePt t="15570" x="4356100" y="3841750"/>
          <p14:tracePt t="15578" x="4368800" y="3841750"/>
          <p14:tracePt t="15587" x="4381500" y="3841750"/>
          <p14:tracePt t="15594" x="4394200" y="3841750"/>
          <p14:tracePt t="15603" x="4406900" y="3841750"/>
          <p14:tracePt t="15610" x="4430713" y="3841750"/>
          <p14:tracePt t="15618" x="4443413" y="3854450"/>
          <p14:tracePt t="15626" x="4456113" y="3854450"/>
          <p14:tracePt t="15634" x="4481513" y="3854450"/>
          <p14:tracePt t="15642" x="4494213" y="3854450"/>
          <p14:tracePt t="15650" x="4506913" y="3854450"/>
          <p14:tracePt t="15658" x="4518025" y="3854450"/>
          <p14:tracePt t="15666" x="4530725" y="3854450"/>
          <p14:tracePt t="15674" x="4543425" y="3854450"/>
          <p14:tracePt t="15682" x="4556125" y="3854450"/>
          <p14:tracePt t="15698" x="4568825" y="3854450"/>
          <p14:tracePt t="15714" x="4581525" y="3854450"/>
          <p14:tracePt t="15722" x="4594225" y="3854450"/>
          <p14:tracePt t="15730" x="4606925" y="3854450"/>
          <p14:tracePt t="15746" x="4619625" y="3854450"/>
          <p14:tracePt t="15753" x="4630738" y="3854450"/>
          <p14:tracePt t="15770" x="4643438" y="3854450"/>
          <p14:tracePt t="15778" x="4656138" y="3854450"/>
          <p14:tracePt t="15794" x="4668838" y="3854450"/>
          <p14:tracePt t="15803" x="4681538" y="3854450"/>
          <p14:tracePt t="15818" x="4694238" y="3854450"/>
          <p14:tracePt t="15834" x="4706938" y="3854450"/>
          <p14:tracePt t="15850" x="4732338" y="3854450"/>
          <p14:tracePt t="15858" x="4743450" y="3854450"/>
          <p14:tracePt t="15874" x="4756150" y="3854450"/>
          <p14:tracePt t="15882" x="4768850" y="3854450"/>
          <p14:tracePt t="15906" x="4781550" y="3854450"/>
          <p14:tracePt t="15922" x="4794250" y="3854450"/>
          <p14:tracePt t="15938" x="4806950" y="3854450"/>
          <p14:tracePt t="15946" x="4819650" y="3854450"/>
          <p14:tracePt t="15954" x="4843463" y="3854450"/>
          <p14:tracePt t="15962" x="4856163" y="3854450"/>
          <p14:tracePt t="15970" x="4868863" y="3854450"/>
          <p14:tracePt t="15978" x="4881563" y="3854450"/>
          <p14:tracePt t="15994" x="4894263" y="3854450"/>
          <p14:tracePt t="16003" x="4906963" y="3854450"/>
          <p14:tracePt t="16010" x="4919663" y="3854450"/>
          <p14:tracePt t="16026" x="4932363" y="3854450"/>
          <p14:tracePt t="16037" x="4945063" y="3854450"/>
          <p14:tracePt t="16042" x="4956175" y="3854450"/>
          <p14:tracePt t="16050" x="4968875" y="3854450"/>
          <p14:tracePt t="16058" x="4981575" y="3854450"/>
          <p14:tracePt t="16066" x="4994275" y="3854450"/>
          <p14:tracePt t="16074" x="5019675" y="3854450"/>
          <p14:tracePt t="16081" x="5032375" y="3854450"/>
          <p14:tracePt t="16098" x="5057775" y="3854450"/>
          <p14:tracePt t="16114" x="5068888" y="3854450"/>
          <p14:tracePt t="16130" x="5081588" y="3854450"/>
          <p14:tracePt t="16146" x="5094288" y="3854450"/>
          <p14:tracePt t="16154" x="5106988" y="3854450"/>
          <p14:tracePt t="16162" x="5119688" y="3854450"/>
          <p14:tracePt t="16170" x="5132388" y="3854450"/>
          <p14:tracePt t="16178" x="5145088" y="3854450"/>
          <p14:tracePt t="16188" x="5170488" y="3854450"/>
          <p14:tracePt t="16194" x="5181600" y="3854450"/>
          <p14:tracePt t="16203" x="5194300" y="3854450"/>
          <p14:tracePt t="16210" x="5207000" y="3854450"/>
          <p14:tracePt t="16226" x="5219700" y="3854450"/>
          <p14:tracePt t="16234" x="5232400" y="3854450"/>
          <p14:tracePt t="16242" x="5245100" y="3854450"/>
          <p14:tracePt t="16250" x="5257800" y="3854450"/>
          <p14:tracePt t="16258" x="5270500" y="3854450"/>
          <p14:tracePt t="16266" x="5294313" y="3854450"/>
          <p14:tracePt t="16281" x="5307013" y="3854450"/>
          <p14:tracePt t="16298" x="5319713" y="3854450"/>
          <p14:tracePt t="16322" x="5332413" y="3854450"/>
          <p14:tracePt t="16330" x="5345113" y="3854450"/>
          <p14:tracePt t="16338" x="5345113" y="3841750"/>
          <p14:tracePt t="16346" x="5357813" y="3841750"/>
          <p14:tracePt t="16362" x="5370513" y="3841750"/>
          <p14:tracePt t="16370" x="5383213" y="3841750"/>
          <p14:tracePt t="16378" x="5394325" y="3841750"/>
          <p14:tracePt t="16410" x="5407025" y="3841750"/>
          <p14:tracePt t="16426" x="5419725" y="3841750"/>
          <p14:tracePt t="16442" x="5432425" y="3841750"/>
          <p14:tracePt t="16450" x="5445125" y="3841750"/>
          <p14:tracePt t="16466" x="5457825" y="3841750"/>
          <p14:tracePt t="16490" x="5470525" y="3841750"/>
          <p14:tracePt t="16506" x="5483225" y="3841750"/>
          <p14:tracePt t="16514" x="5495925" y="3841750"/>
          <p14:tracePt t="16538" x="5507038" y="3841750"/>
          <p14:tracePt t="16562" x="5519738" y="3841750"/>
          <p14:tracePt t="16578" x="5532438" y="3841750"/>
          <p14:tracePt t="16586" x="5545138" y="3841750"/>
          <p14:tracePt t="16618" x="5557838" y="3841750"/>
          <p14:tracePt t="16682" x="5570538" y="3841750"/>
          <p14:tracePt t="16690" x="5570538" y="3829050"/>
          <p14:tracePt t="17226" x="5583238" y="3829050"/>
          <p14:tracePt t="17266" x="5595938" y="3829050"/>
          <p14:tracePt t="17274" x="5607050" y="3829050"/>
          <p14:tracePt t="17290" x="5619750" y="3829050"/>
          <p14:tracePt t="17322" x="5632450" y="3829050"/>
          <p14:tracePt t="17338" x="5645150" y="3829050"/>
          <p14:tracePt t="17346" x="5657850" y="3829050"/>
          <p14:tracePt t="17362" x="5670550" y="3829050"/>
          <p14:tracePt t="17369" x="5695950" y="3829050"/>
          <p14:tracePt t="17386" x="5708650" y="3829050"/>
          <p14:tracePt t="17394" x="5732463" y="3841750"/>
          <p14:tracePt t="17403" x="5745163" y="3854450"/>
          <p14:tracePt t="17410" x="5757863" y="3854450"/>
          <p14:tracePt t="17434" x="5770563" y="3854450"/>
          <p14:tracePt t="17466" x="5783263" y="3854450"/>
          <p14:tracePt t="17474" x="5795963" y="3854450"/>
          <p14:tracePt t="17490" x="5808663" y="3854450"/>
          <p14:tracePt t="17498" x="5832475" y="3854450"/>
          <p14:tracePt t="17506" x="5845175" y="3854450"/>
          <p14:tracePt t="17513" x="5857875" y="3854450"/>
          <p14:tracePt t="17522" x="5883275" y="3854450"/>
          <p14:tracePt t="17530" x="5908675" y="3854450"/>
          <p14:tracePt t="17538" x="5921375" y="3854450"/>
          <p14:tracePt t="17546" x="5932488" y="3854450"/>
          <p14:tracePt t="17554" x="5957888" y="3854450"/>
          <p14:tracePt t="17562" x="5970588" y="3854450"/>
          <p14:tracePt t="17570" x="5983288" y="3854450"/>
          <p14:tracePt t="17578" x="5995988" y="3854450"/>
          <p14:tracePt t="17587" x="6021388" y="3854450"/>
          <p14:tracePt t="17603" x="6034088" y="3854450"/>
          <p14:tracePt t="17610" x="6045200" y="3854450"/>
          <p14:tracePt t="17618" x="6057900" y="3854450"/>
          <p14:tracePt t="17634" x="6070600" y="3854450"/>
          <p14:tracePt t="17650" x="6083300" y="3854450"/>
          <p14:tracePt t="17658" x="6108700" y="3854450"/>
          <p14:tracePt t="17666" x="6121400" y="3854450"/>
          <p14:tracePt t="17674" x="6134100" y="3854450"/>
          <p14:tracePt t="17682" x="6157913" y="3854450"/>
          <p14:tracePt t="17690" x="6183313" y="3854450"/>
          <p14:tracePt t="17698" x="6196013" y="3854450"/>
          <p14:tracePt t="17706" x="6208713" y="3854450"/>
          <p14:tracePt t="17714" x="6221413" y="3854450"/>
          <p14:tracePt t="17730" x="6234113" y="3854450"/>
          <p14:tracePt t="17738" x="6246813" y="3854450"/>
          <p14:tracePt t="17754" x="6259513" y="3854450"/>
          <p14:tracePt t="17771" x="6270625" y="3854450"/>
          <p14:tracePt t="17778" x="6296025" y="3854450"/>
          <p14:tracePt t="17794" x="6321425" y="3854450"/>
          <p14:tracePt t="17803" x="6334125" y="3854450"/>
          <p14:tracePt t="17810" x="6346825" y="3854450"/>
          <p14:tracePt t="17818" x="6359525" y="3854450"/>
          <p14:tracePt t="17826" x="6370638" y="3854450"/>
          <p14:tracePt t="17834" x="6383338" y="3854450"/>
          <p14:tracePt t="17842" x="6396038" y="3854450"/>
          <p14:tracePt t="17858" x="6408738" y="3854450"/>
          <p14:tracePt t="17866" x="6434138" y="3854450"/>
          <p14:tracePt t="17874" x="6446838" y="3854450"/>
          <p14:tracePt t="17882" x="6459538" y="3854450"/>
          <p14:tracePt t="17890" x="6483350" y="3854450"/>
          <p14:tracePt t="17898" x="6508750" y="3854450"/>
          <p14:tracePt t="17906" x="6521450" y="3854450"/>
          <p14:tracePt t="17914" x="6534150" y="3854450"/>
          <p14:tracePt t="17946" x="6546850" y="3854450"/>
          <p14:tracePt t="17962" x="6559550" y="3854450"/>
          <p14:tracePt t="17970" x="6572250" y="3854450"/>
          <p14:tracePt t="17978" x="6584950" y="3854450"/>
          <p14:tracePt t="17988" x="6608763" y="3854450"/>
          <p14:tracePt t="17994" x="6634163" y="3854450"/>
          <p14:tracePt t="18003" x="6646863" y="3854450"/>
          <p14:tracePt t="18010" x="6659563" y="3854450"/>
          <p14:tracePt t="18018" x="6684963" y="3854450"/>
          <p14:tracePt t="18026" x="6696075" y="3854450"/>
          <p14:tracePt t="18034" x="6708775" y="3854450"/>
          <p14:tracePt t="18053" x="6746875" y="3854450"/>
          <p14:tracePt t="18057" x="6759575" y="3854450"/>
          <p14:tracePt t="18066" x="6772275" y="3854450"/>
          <p14:tracePt t="18074" x="6797675" y="3854450"/>
          <p14:tracePt t="18082" x="6808788" y="3854450"/>
          <p14:tracePt t="18089" x="6821488" y="3854450"/>
          <p14:tracePt t="18098" x="6834188" y="3854450"/>
          <p14:tracePt t="18106" x="6859588" y="3854450"/>
          <p14:tracePt t="18121" x="6872288" y="3854450"/>
          <p14:tracePt t="18138" x="6884988" y="3854450"/>
          <p14:tracePt t="18146" x="6897688" y="3854450"/>
          <p14:tracePt t="18154" x="6921500" y="3854450"/>
          <p14:tracePt t="18162" x="6934200" y="3854450"/>
          <p14:tracePt t="18170" x="6946900" y="3854450"/>
          <p14:tracePt t="18178" x="6959600" y="3854450"/>
          <p14:tracePt t="18188" x="6985000" y="3854450"/>
          <p14:tracePt t="18194" x="6997700" y="3854450"/>
          <p14:tracePt t="18203" x="7010400" y="3854450"/>
          <p14:tracePt t="18210" x="7021513" y="3854450"/>
          <p14:tracePt t="18218" x="7046913" y="3854450"/>
          <p14:tracePt t="18226" x="7059613" y="3867150"/>
          <p14:tracePt t="18234" x="7072313" y="3867150"/>
          <p14:tracePt t="18242" x="7097713" y="3867150"/>
          <p14:tracePt t="18250" x="7110413" y="3867150"/>
          <p14:tracePt t="18258" x="7123113" y="3867150"/>
          <p14:tracePt t="18266" x="7146925" y="3867150"/>
          <p14:tracePt t="18274" x="7159625" y="3867150"/>
          <p14:tracePt t="18282" x="7172325" y="3867150"/>
          <p14:tracePt t="18290" x="7185025" y="3867150"/>
          <p14:tracePt t="18298" x="7210425" y="3867150"/>
          <p14:tracePt t="18306" x="7235825" y="3867150"/>
          <p14:tracePt t="18314" x="7246938" y="3867150"/>
          <p14:tracePt t="18322" x="7259638" y="3867150"/>
          <p14:tracePt t="18330" x="7272338" y="3867150"/>
          <p14:tracePt t="18346" x="7297738" y="3867150"/>
          <p14:tracePt t="18361" x="7310438" y="3867150"/>
          <p14:tracePt t="18370" x="7323138" y="3867150"/>
          <p14:tracePt t="18378" x="7335838" y="3867150"/>
          <p14:tracePt t="18387" x="7359650" y="3867150"/>
          <p14:tracePt t="18394" x="7372350" y="3867150"/>
          <p14:tracePt t="18410" x="7397750" y="3867150"/>
          <p14:tracePt t="18426" x="7410450" y="3879850"/>
          <p14:tracePt t="18434" x="7423150" y="3879850"/>
          <p14:tracePt t="18442" x="7435850" y="3879850"/>
          <p14:tracePt t="18450" x="7448550" y="3879850"/>
          <p14:tracePt t="18458" x="7459663" y="3879850"/>
          <p14:tracePt t="18466" x="7472363" y="3879850"/>
          <p14:tracePt t="18474" x="7497763" y="3879850"/>
          <p14:tracePt t="18482" x="7510463" y="3879850"/>
          <p14:tracePt t="18490" x="7523163" y="3879850"/>
          <p14:tracePt t="18498" x="7535863" y="3879850"/>
          <p14:tracePt t="18506" x="7561263" y="3879850"/>
          <p14:tracePt t="18514" x="7585075" y="3879850"/>
          <p14:tracePt t="18522" x="7597775" y="3879850"/>
          <p14:tracePt t="18530" x="7610475" y="3879850"/>
          <p14:tracePt t="18538" x="7635875" y="3879850"/>
          <p14:tracePt t="18554" x="7648575" y="3879850"/>
          <p14:tracePt t="18562" x="7661275" y="3879850"/>
          <p14:tracePt t="18570" x="7673975" y="3879850"/>
          <p14:tracePt t="18578" x="7697788" y="3879850"/>
          <p14:tracePt t="18588" x="7723188" y="3879850"/>
          <p14:tracePt t="18594" x="7735888" y="3879850"/>
          <p14:tracePt t="18603" x="7761288" y="3879850"/>
          <p14:tracePt t="18610" x="7785100" y="3892550"/>
          <p14:tracePt t="18618" x="7810500" y="3892550"/>
          <p14:tracePt t="18626" x="7848600" y="3892550"/>
          <p14:tracePt t="18634" x="7861300" y="3892550"/>
          <p14:tracePt t="18642" x="7874000" y="3892550"/>
          <p14:tracePt t="18650" x="7886700" y="3892550"/>
          <p14:tracePt t="18658" x="7910513" y="3892550"/>
          <p14:tracePt t="18666" x="7923213" y="3892550"/>
          <p14:tracePt t="18674" x="7935913" y="3892550"/>
          <p14:tracePt t="18682" x="7948613" y="3892550"/>
          <p14:tracePt t="18698" x="7974013" y="3892550"/>
          <p14:tracePt t="18706" x="7986713" y="3892550"/>
          <p14:tracePt t="18722" x="7999413" y="3892550"/>
          <p14:tracePt t="18730" x="8010525" y="3892550"/>
          <p14:tracePt t="18737" x="8023225" y="3892550"/>
          <p14:tracePt t="18746" x="8035925" y="3892550"/>
          <p14:tracePt t="18754" x="8048625" y="3892550"/>
          <p14:tracePt t="18762" x="8074025" y="3905250"/>
          <p14:tracePt t="18771" x="8086725" y="3905250"/>
          <p14:tracePt t="18778" x="8099425" y="3905250"/>
          <p14:tracePt t="18788" x="8123238" y="3905250"/>
          <p14:tracePt t="18794" x="8135938" y="3905250"/>
          <p14:tracePt t="18803" x="8148638" y="3905250"/>
          <p14:tracePt t="18810" x="8161338" y="3905250"/>
          <p14:tracePt t="18818" x="8174038" y="3905250"/>
          <p14:tracePt t="18834" x="8199438" y="3905250"/>
          <p14:tracePt t="18850" x="8212138" y="3905250"/>
          <p14:tracePt t="18858" x="8223250" y="3905250"/>
          <p14:tracePt t="18866" x="8235950" y="3905250"/>
          <p14:tracePt t="18874" x="8248650" y="3905250"/>
          <p14:tracePt t="18890" x="8274050" y="3905250"/>
          <p14:tracePt t="18898" x="8286750" y="3905250"/>
          <p14:tracePt t="18906" x="8299450" y="3905250"/>
          <p14:tracePt t="18914" x="8312150" y="3905250"/>
          <p14:tracePt t="18922" x="8335963" y="3905250"/>
          <p14:tracePt t="18930" x="8348663" y="3905250"/>
          <p14:tracePt t="18938" x="8361363" y="3916363"/>
          <p14:tracePt t="18946" x="8386763" y="3916363"/>
          <p14:tracePt t="18962" x="8399463" y="3916363"/>
          <p14:tracePt t="18970" x="8412163" y="3916363"/>
          <p14:tracePt t="18988" x="8435975" y="3916363"/>
          <p14:tracePt t="18994" x="8448675" y="3916363"/>
          <p14:tracePt t="19003" x="8461375" y="3916363"/>
          <p14:tracePt t="19010" x="8474075" y="3916363"/>
          <p14:tracePt t="19026" x="8486775" y="3916363"/>
          <p14:tracePt t="19034" x="8499475" y="3916363"/>
          <p14:tracePt t="19054" x="8512175" y="3916363"/>
          <p14:tracePt t="19066" x="8524875" y="3916363"/>
          <p14:tracePt t="19074" x="8537575" y="3916363"/>
          <p14:tracePt t="19082" x="8548688" y="3916363"/>
          <p14:tracePt t="19090" x="8574088" y="3916363"/>
          <p14:tracePt t="19098" x="8586788" y="3929063"/>
          <p14:tracePt t="19106" x="8599488" y="3929063"/>
          <p14:tracePt t="19114" x="8624888" y="3929063"/>
          <p14:tracePt t="19122" x="8650288" y="3929063"/>
          <p14:tracePt t="19130" x="8661400" y="3929063"/>
          <p14:tracePt t="19138" x="8686800" y="3929063"/>
          <p14:tracePt t="19146" x="8699500" y="3929063"/>
          <p14:tracePt t="19153" x="8724900" y="3929063"/>
          <p14:tracePt t="19162" x="8737600" y="3929063"/>
          <p14:tracePt t="19178" x="8763000" y="3929063"/>
          <p14:tracePt t="19188" x="8774113" y="3929063"/>
          <p14:tracePt t="19194" x="8786813" y="3929063"/>
          <p14:tracePt t="19203" x="8812213" y="3929063"/>
          <p14:tracePt t="19210" x="8824913" y="3929063"/>
          <p14:tracePt t="19218" x="8850313" y="3929063"/>
          <p14:tracePt t="19226" x="8874125" y="3929063"/>
          <p14:tracePt t="19234" x="8886825" y="3929063"/>
          <p14:tracePt t="19242" x="8924925" y="3929063"/>
          <p14:tracePt t="19250" x="8950325" y="3929063"/>
          <p14:tracePt t="19258" x="8963025" y="3929063"/>
          <p14:tracePt t="19266" x="8975725" y="3929063"/>
          <p14:tracePt t="19274" x="8999538" y="3929063"/>
          <p14:tracePt t="19282" x="9012238" y="3941763"/>
          <p14:tracePt t="19290" x="9024938" y="3941763"/>
          <p14:tracePt t="19298" x="9037638" y="3941763"/>
          <p14:tracePt t="19306" x="9050338" y="3941763"/>
          <p14:tracePt t="19314" x="9063038" y="3941763"/>
          <p14:tracePt t="19330" x="9075738" y="3941763"/>
          <p14:tracePt t="19338" x="9099550" y="3941763"/>
          <p14:tracePt t="19346" x="9124950" y="3941763"/>
          <p14:tracePt t="19354" x="9150350" y="3941763"/>
          <p14:tracePt t="19362" x="9175750" y="3941763"/>
          <p14:tracePt t="19371" x="9188450" y="3941763"/>
          <p14:tracePt t="19378" x="9212263" y="3941763"/>
          <p14:tracePt t="19387" x="9237663" y="3941763"/>
          <p14:tracePt t="19394" x="9250363" y="3941763"/>
          <p14:tracePt t="19403" x="9275763" y="3941763"/>
          <p14:tracePt t="19410" x="9301163" y="3941763"/>
          <p14:tracePt t="19418" x="9324975" y="3941763"/>
          <p14:tracePt t="19426" x="9350375" y="3941763"/>
          <p14:tracePt t="19434" x="9375775" y="3941763"/>
          <p14:tracePt t="19442" x="9401175" y="3941763"/>
          <p14:tracePt t="19450" x="9413875" y="3941763"/>
          <p14:tracePt t="19458" x="9437688" y="3941763"/>
          <p14:tracePt t="19466" x="9463088" y="3941763"/>
          <p14:tracePt t="19474" x="9488488" y="3941763"/>
          <p14:tracePt t="19482" x="9513888" y="3941763"/>
          <p14:tracePt t="19490" x="9537700" y="3941763"/>
          <p14:tracePt t="19497" x="9550400" y="3941763"/>
          <p14:tracePt t="19506" x="9575800" y="3941763"/>
          <p14:tracePt t="19514" x="9613900" y="3941763"/>
          <p14:tracePt t="19522" x="9626600" y="3941763"/>
          <p14:tracePt t="19530" x="9637713" y="3941763"/>
          <p14:tracePt t="19538" x="9650413" y="3941763"/>
          <p14:tracePt t="19546" x="9663113" y="3941763"/>
          <p14:tracePt t="19562" x="9675813" y="3941763"/>
          <p14:tracePt t="19906" x="9663113" y="3954463"/>
          <p14:tracePt t="19922" x="9650413" y="3954463"/>
          <p14:tracePt t="19930" x="9626600" y="3967163"/>
          <p14:tracePt t="19938" x="9601200" y="3979863"/>
          <p14:tracePt t="19946" x="9563100" y="3992563"/>
          <p14:tracePt t="19954" x="9525000" y="3992563"/>
          <p14:tracePt t="19962" x="9488488" y="4005263"/>
          <p14:tracePt t="19970" x="9424988" y="4017963"/>
          <p14:tracePt t="19978" x="9363075" y="4041775"/>
          <p14:tracePt t="19987" x="9288463" y="4054475"/>
          <p14:tracePt t="19994" x="9224963" y="4067175"/>
          <p14:tracePt t="20003" x="9137650" y="4079875"/>
          <p14:tracePt t="20010" x="9050338" y="4079875"/>
          <p14:tracePt t="20018" x="8937625" y="4079875"/>
          <p14:tracePt t="20026" x="8786813" y="4079875"/>
          <p14:tracePt t="20037" x="8548688" y="4079875"/>
          <p14:tracePt t="20042" x="8312150" y="4079875"/>
          <p14:tracePt t="20050" x="8074025" y="4079875"/>
          <p14:tracePt t="20058" x="7797800" y="4079875"/>
          <p14:tracePt t="20066" x="7523163" y="4092575"/>
          <p14:tracePt t="20074" x="7235825" y="4129088"/>
          <p14:tracePt t="20082" x="6972300" y="4167188"/>
          <p14:tracePt t="20090" x="6759575" y="4179888"/>
          <p14:tracePt t="20098" x="6572250" y="4205288"/>
          <p14:tracePt t="20106" x="6421438" y="4217988"/>
          <p14:tracePt t="20114" x="6296025" y="4230688"/>
          <p14:tracePt t="20122" x="6183313" y="4254500"/>
          <p14:tracePt t="20130" x="6057900" y="4267200"/>
          <p14:tracePt t="20138" x="5945188" y="4267200"/>
          <p14:tracePt t="20146" x="5808663" y="4267200"/>
          <p14:tracePt t="20154" x="5683250" y="4267200"/>
          <p14:tracePt t="20162" x="5532438" y="4267200"/>
          <p14:tracePt t="20171" x="5383213" y="4267200"/>
          <p14:tracePt t="20178" x="5245100" y="4267200"/>
          <p14:tracePt t="20187" x="5106988" y="4267200"/>
          <p14:tracePt t="20194" x="4981575" y="4267200"/>
          <p14:tracePt t="20203" x="4843463" y="4267200"/>
          <p14:tracePt t="20210" x="4732338" y="4267200"/>
          <p14:tracePt t="20218" x="4619625" y="4267200"/>
          <p14:tracePt t="20226" x="4518025" y="4267200"/>
          <p14:tracePt t="20234" x="4418013" y="4267200"/>
          <p14:tracePt t="20242" x="4318000" y="4267200"/>
          <p14:tracePt t="20250" x="4230688" y="4267200"/>
          <p14:tracePt t="20258" x="4143375" y="4267200"/>
          <p14:tracePt t="20266" x="4092575" y="4267200"/>
          <p14:tracePt t="20274" x="4056063" y="4267200"/>
          <p14:tracePt t="20282" x="4030663" y="4267200"/>
          <p14:tracePt t="20290" x="3992563" y="4267200"/>
          <p14:tracePt t="20298" x="3956050" y="4267200"/>
          <p14:tracePt t="20306" x="3917950" y="4267200"/>
          <p14:tracePt t="20314" x="3856038" y="4267200"/>
          <p14:tracePt t="20322" x="3767138" y="4267200"/>
          <p14:tracePt t="20330" x="3679825" y="4267200"/>
          <p14:tracePt t="20338" x="3605213" y="4267200"/>
          <p14:tracePt t="20346" x="3517900" y="4267200"/>
          <p14:tracePt t="20354" x="3429000" y="4267200"/>
          <p14:tracePt t="20362" x="3341688" y="4267200"/>
          <p14:tracePt t="20370" x="3279775" y="4254500"/>
          <p14:tracePt t="20378" x="3228975" y="4254500"/>
          <p14:tracePt t="20387" x="3167063" y="4254500"/>
          <p14:tracePt t="20394" x="3103563" y="4254500"/>
          <p14:tracePt t="20403" x="3028950" y="4241800"/>
          <p14:tracePt t="20410" x="2928938" y="4241800"/>
          <p14:tracePt t="20418" x="2803525" y="4241800"/>
          <p14:tracePt t="20426" x="2667000" y="4267200"/>
          <p14:tracePt t="20434" x="2578100" y="4279900"/>
          <p14:tracePt t="20442" x="2528888" y="4292600"/>
          <p14:tracePt t="20450" x="2490788" y="4292600"/>
          <p14:tracePt t="20458" x="2465388" y="4305300"/>
          <p14:tracePt t="20466" x="2452688" y="4305300"/>
          <p14:tracePt t="20474" x="2441575" y="4305300"/>
          <p14:tracePt t="20482" x="2416175" y="4318000"/>
          <p14:tracePt t="20490" x="2403475" y="4330700"/>
          <p14:tracePt t="20498" x="2390775" y="4330700"/>
          <p14:tracePt t="20506" x="2365375" y="4330700"/>
          <p14:tracePt t="20514" x="2352675" y="4330700"/>
          <p14:tracePt t="20522" x="2339975" y="4330700"/>
          <p14:tracePt t="20530" x="2316163" y="4341813"/>
          <p14:tracePt t="20537" x="2303463" y="4341813"/>
          <p14:tracePt t="20546" x="2290763" y="4354513"/>
          <p14:tracePt t="20553" x="2252663" y="4354513"/>
          <p14:tracePt t="20562" x="2228850" y="4354513"/>
          <p14:tracePt t="20570" x="2203450" y="4354513"/>
          <p14:tracePt t="20578" x="2178050" y="4354513"/>
          <p14:tracePt t="20587" x="2152650" y="4354513"/>
          <p14:tracePt t="20594" x="2139950" y="4354513"/>
          <p14:tracePt t="20603" x="2116138" y="4354513"/>
          <p14:tracePt t="21106" x="2127250" y="4354513"/>
          <p14:tracePt t="21130" x="2127250" y="4367213"/>
          <p14:tracePt t="21154" x="2139950" y="4367213"/>
          <p14:tracePt t="21170" x="2139950" y="4379913"/>
          <p14:tracePt t="21194" x="2152650" y="4379913"/>
          <p14:tracePt t="21290" x="2165350" y="4379913"/>
          <p14:tracePt t="21298" x="2178050" y="4379913"/>
          <p14:tracePt t="21338" x="2190750" y="4379913"/>
          <p14:tracePt t="21354" x="2203450" y="4379913"/>
          <p14:tracePt t="21362" x="2203450" y="4392613"/>
          <p14:tracePt t="21370" x="2216150" y="4405313"/>
          <p14:tracePt t="21386" x="2239963" y="4405313"/>
          <p14:tracePt t="21394" x="2252663" y="4405313"/>
          <p14:tracePt t="21403" x="2265363" y="4405313"/>
          <p14:tracePt t="21418" x="2278063" y="4405313"/>
          <p14:tracePt t="21434" x="2290763" y="4405313"/>
          <p14:tracePt t="21450" x="2303463" y="4405313"/>
          <p14:tracePt t="21458" x="2316163" y="4405313"/>
          <p14:tracePt t="21466" x="2328863" y="4405313"/>
          <p14:tracePt t="21474" x="2339975" y="4418013"/>
          <p14:tracePt t="21482" x="2365375" y="4418013"/>
          <p14:tracePt t="21490" x="2390775" y="4418013"/>
          <p14:tracePt t="21498" x="2428875" y="4418013"/>
          <p14:tracePt t="21506" x="2441575" y="4418013"/>
          <p14:tracePt t="21514" x="2452688" y="4418013"/>
          <p14:tracePt t="21522" x="2465388" y="4418013"/>
          <p14:tracePt t="21537" x="2478088" y="4418013"/>
          <p14:tracePt t="21554" x="2503488" y="4430713"/>
          <p14:tracePt t="21562" x="2516188" y="4430713"/>
          <p14:tracePt t="21571" x="2528888" y="4430713"/>
          <p14:tracePt t="21578" x="2541588" y="4430713"/>
          <p14:tracePt t="21588" x="2565400" y="4430713"/>
          <p14:tracePt t="21594" x="2578100" y="4430713"/>
          <p14:tracePt t="21603" x="2590800" y="4430713"/>
          <p14:tracePt t="21610" x="2616200" y="4430713"/>
          <p14:tracePt t="21618" x="2628900" y="4430713"/>
          <p14:tracePt t="21634" x="2641600" y="4430713"/>
          <p14:tracePt t="21642" x="2654300" y="4430713"/>
          <p14:tracePt t="21650" x="2667000" y="4430713"/>
          <p14:tracePt t="21658" x="2690813" y="4430713"/>
          <p14:tracePt t="21666" x="2703513" y="4430713"/>
          <p14:tracePt t="21674" x="2728913" y="4430713"/>
          <p14:tracePt t="21682" x="2754313" y="4430713"/>
          <p14:tracePt t="21690" x="2778125" y="4430713"/>
          <p14:tracePt t="21698" x="2803525" y="4430713"/>
          <p14:tracePt t="21706" x="2816225" y="4430713"/>
          <p14:tracePt t="21714" x="2828925" y="4430713"/>
          <p14:tracePt t="21722" x="2841625" y="4430713"/>
          <p14:tracePt t="21730" x="2854325" y="4430713"/>
          <p14:tracePt t="21738" x="2867025" y="4430713"/>
          <p14:tracePt t="21746" x="2890838" y="4430713"/>
          <p14:tracePt t="21754" x="2903538" y="4430713"/>
          <p14:tracePt t="21762" x="2928938" y="4430713"/>
          <p14:tracePt t="21770" x="2941638" y="4430713"/>
          <p14:tracePt t="21778" x="2967038" y="4430713"/>
          <p14:tracePt t="21788" x="2992438" y="4430713"/>
          <p14:tracePt t="21794" x="3003550" y="4430713"/>
          <p14:tracePt t="21803" x="3016250" y="4430713"/>
          <p14:tracePt t="21810" x="3041650" y="4430713"/>
          <p14:tracePt t="21818" x="3079750" y="4430713"/>
          <p14:tracePt t="21826" x="3103563" y="4430713"/>
          <p14:tracePt t="21834" x="3128963" y="4430713"/>
          <p14:tracePt t="21842" x="3167063" y="4430713"/>
          <p14:tracePt t="21850" x="3205163" y="4430713"/>
          <p14:tracePt t="21858" x="3228975" y="4430713"/>
          <p14:tracePt t="21866" x="3254375" y="4430713"/>
          <p14:tracePt t="21874" x="3267075" y="4430713"/>
          <p14:tracePt t="21882" x="3292475" y="4430713"/>
          <p14:tracePt t="21890" x="3305175" y="4430713"/>
          <p14:tracePt t="21898" x="3317875" y="4430713"/>
          <p14:tracePt t="21906" x="3328988" y="4430713"/>
          <p14:tracePt t="21914" x="3354388" y="4430713"/>
          <p14:tracePt t="21923" x="3367088" y="4430713"/>
          <p14:tracePt t="21930" x="3379788" y="4430713"/>
          <p14:tracePt t="21938" x="3405188" y="4430713"/>
          <p14:tracePt t="21946" x="3429000" y="4430713"/>
          <p14:tracePt t="21953" x="3441700" y="4430713"/>
          <p14:tracePt t="21962" x="3454400" y="4430713"/>
          <p14:tracePt t="21971" x="3479800" y="4430713"/>
          <p14:tracePt t="21978" x="3505200" y="4430713"/>
          <p14:tracePt t="21988" x="3517900" y="4430713"/>
          <p14:tracePt t="21994" x="3530600" y="4430713"/>
          <p14:tracePt t="22003" x="3554413" y="4430713"/>
          <p14:tracePt t="22010" x="3592513" y="4430713"/>
          <p14:tracePt t="22018" x="3605213" y="4430713"/>
          <p14:tracePt t="22026" x="3630613" y="4430713"/>
          <p14:tracePt t="22034" x="3654425" y="4430713"/>
          <p14:tracePt t="22053" x="3705225" y="4430713"/>
          <p14:tracePt t="22058" x="3743325" y="4443413"/>
          <p14:tracePt t="22066" x="3767138" y="4443413"/>
          <p14:tracePt t="22074" x="3792538" y="4443413"/>
          <p14:tracePt t="22082" x="3817938" y="4443413"/>
          <p14:tracePt t="22090" x="3830638" y="4443413"/>
          <p14:tracePt t="22098" x="3856038" y="4443413"/>
          <p14:tracePt t="22106" x="3879850" y="4443413"/>
          <p14:tracePt t="22114" x="3892550" y="4443413"/>
          <p14:tracePt t="22122" x="3905250" y="4443413"/>
          <p14:tracePt t="22130" x="3917950" y="4443413"/>
          <p14:tracePt t="22138" x="3956050" y="4443413"/>
          <p14:tracePt t="22146" x="3992563" y="4443413"/>
          <p14:tracePt t="22154" x="4030663" y="4443413"/>
          <p14:tracePt t="22162" x="4056063" y="4443413"/>
          <p14:tracePt t="22170" x="4092575" y="4443413"/>
          <p14:tracePt t="22178" x="4117975" y="4443413"/>
          <p14:tracePt t="22187" x="4143375" y="4443413"/>
          <p14:tracePt t="22194" x="4168775" y="4443413"/>
          <p14:tracePt t="22203" x="4181475" y="4443413"/>
          <p14:tracePt t="22210" x="4205288" y="4443413"/>
          <p14:tracePt t="22218" x="4217988" y="4443413"/>
          <p14:tracePt t="22226" x="4230688" y="4443413"/>
          <p14:tracePt t="22234" x="4256088" y="4443413"/>
          <p14:tracePt t="22250" x="4268788" y="4443413"/>
          <p14:tracePt t="22266" x="4281488" y="4443413"/>
          <p14:tracePt t="22274" x="4294188" y="4443413"/>
          <p14:tracePt t="22282" x="4305300" y="4454525"/>
          <p14:tracePt t="22290" x="4343400" y="4454525"/>
          <p14:tracePt t="22298" x="4368800" y="4454525"/>
          <p14:tracePt t="22306" x="4394200" y="4454525"/>
          <p14:tracePt t="22314" x="4418013" y="4467225"/>
          <p14:tracePt t="22322" x="4443413" y="4467225"/>
          <p14:tracePt t="22330" x="4468813" y="4467225"/>
          <p14:tracePt t="22338" x="4494213" y="4467225"/>
          <p14:tracePt t="22346" x="4506913" y="4467225"/>
          <p14:tracePt t="22354" x="4518025" y="4467225"/>
          <p14:tracePt t="22362" x="4530725" y="4467225"/>
          <p14:tracePt t="22370" x="4543425" y="4467225"/>
          <p14:tracePt t="22378" x="4556125" y="4467225"/>
          <p14:tracePt t="22387" x="4568825" y="4467225"/>
          <p14:tracePt t="22394" x="4606925" y="4467225"/>
          <p14:tracePt t="22403" x="4630738" y="4479925"/>
          <p14:tracePt t="22410" x="4656138" y="4479925"/>
          <p14:tracePt t="22418" x="4681538" y="4479925"/>
          <p14:tracePt t="22426" x="4706938" y="4479925"/>
          <p14:tracePt t="22434" x="4732338" y="4479925"/>
          <p14:tracePt t="22442" x="4756150" y="4479925"/>
          <p14:tracePt t="22450" x="4768850" y="4479925"/>
          <p14:tracePt t="22457" x="4781550" y="4479925"/>
          <p14:tracePt t="22466" x="4794250" y="4479925"/>
          <p14:tracePt t="22474" x="4819650" y="4479925"/>
          <p14:tracePt t="22482" x="4832350" y="4479925"/>
          <p14:tracePt t="22490" x="4843463" y="4479925"/>
          <p14:tracePt t="22498" x="4868863" y="4479925"/>
          <p14:tracePt t="22514" x="4881563" y="4479925"/>
          <p14:tracePt t="22522" x="4894263" y="4479925"/>
          <p14:tracePt t="22538" x="4919663" y="4479925"/>
          <p14:tracePt t="22554" x="4932363" y="4479925"/>
          <p14:tracePt t="22571" x="4945063" y="4479925"/>
          <p14:tracePt t="22578" x="4956175" y="4479925"/>
          <p14:tracePt t="22587" x="4968875" y="4479925"/>
          <p14:tracePt t="22594" x="4981575" y="4479925"/>
          <p14:tracePt t="22603" x="4994275" y="4479925"/>
          <p14:tracePt t="22610" x="5019675" y="4479925"/>
          <p14:tracePt t="22618" x="5032375" y="4479925"/>
          <p14:tracePt t="22626" x="5045075" y="4479925"/>
          <p14:tracePt t="22634" x="5057775" y="4479925"/>
          <p14:tracePt t="22642" x="5068888" y="4479925"/>
          <p14:tracePt t="22650" x="5081588" y="4479925"/>
          <p14:tracePt t="22658" x="5106988" y="4467225"/>
          <p14:tracePt t="22666" x="5145088" y="4454525"/>
          <p14:tracePt t="22674" x="5170488" y="4454525"/>
          <p14:tracePt t="22682" x="5181600" y="4454525"/>
          <p14:tracePt t="22690" x="5194300" y="4454525"/>
          <p14:tracePt t="22698" x="5219700" y="4454525"/>
          <p14:tracePt t="22714" x="5232400" y="4443413"/>
          <p14:tracePt t="22730" x="5245100" y="4443413"/>
          <p14:tracePt t="22738" x="5257800" y="4443413"/>
          <p14:tracePt t="22746" x="5270500" y="4430713"/>
          <p14:tracePt t="22754" x="5281613" y="4418013"/>
          <p14:tracePt t="22762" x="5294313" y="4418013"/>
          <p14:tracePt t="22770" x="5332413" y="4418013"/>
          <p14:tracePt t="22778" x="5345113" y="4418013"/>
          <p14:tracePt t="22788" x="5357813" y="4418013"/>
          <p14:tracePt t="22794" x="5370513" y="4418013"/>
          <p14:tracePt t="22803" x="5394325" y="4405313"/>
          <p14:tracePt t="22818" x="5407025" y="4405313"/>
          <p14:tracePt t="22826" x="5419725" y="4405313"/>
          <p14:tracePt t="22842" x="5432425" y="4392613"/>
          <p14:tracePt t="22850" x="5445125" y="4392613"/>
          <p14:tracePt t="22858" x="5470525" y="4392613"/>
          <p14:tracePt t="22866" x="5483225" y="4392613"/>
          <p14:tracePt t="22874" x="5507038" y="4392613"/>
          <p14:tracePt t="22890" x="5519738" y="4392613"/>
          <p14:tracePt t="22906" x="5532438" y="4392613"/>
          <p14:tracePt t="22922" x="5545138" y="4379913"/>
          <p14:tracePt t="22930" x="5557838" y="4379913"/>
          <p14:tracePt t="22938" x="5570538" y="4379913"/>
          <p14:tracePt t="22946" x="5583238" y="4379913"/>
          <p14:tracePt t="22954" x="5595938" y="4379913"/>
          <p14:tracePt t="22962" x="5619750" y="4379913"/>
          <p14:tracePt t="22970" x="5632450" y="4379913"/>
          <p14:tracePt t="22994" x="5645150" y="4379913"/>
          <p14:tracePt t="23010" x="5657850" y="4379913"/>
          <p14:tracePt t="23038" x="5670550" y="4379913"/>
          <p14:tracePt t="23042" x="5695950" y="4379913"/>
          <p14:tracePt t="23050" x="5719763" y="4379913"/>
          <p14:tracePt t="23058" x="5757863" y="4379913"/>
          <p14:tracePt t="23066" x="5783263" y="4379913"/>
          <p14:tracePt t="23074" x="5821363" y="4392613"/>
          <p14:tracePt t="23082" x="5845175" y="4392613"/>
          <p14:tracePt t="23090" x="5870575" y="4392613"/>
          <p14:tracePt t="23098" x="5895975" y="4392613"/>
          <p14:tracePt t="23106" x="5908675" y="4392613"/>
          <p14:tracePt t="23122" x="5921375" y="4392613"/>
          <p14:tracePt t="23130" x="5932488" y="4392613"/>
          <p14:tracePt t="23146" x="5945188" y="4392613"/>
          <p14:tracePt t="23162" x="5957888" y="4392613"/>
          <p14:tracePt t="23178" x="5983288" y="4392613"/>
          <p14:tracePt t="23187" x="5995988" y="4392613"/>
          <p14:tracePt t="23194" x="6008688" y="4392613"/>
          <p14:tracePt t="23203" x="6021388" y="4392613"/>
          <p14:tracePt t="23210" x="6057900" y="4392613"/>
          <p14:tracePt t="23218" x="6070600" y="4392613"/>
          <p14:tracePt t="23226" x="6096000" y="4392613"/>
          <p14:tracePt t="23234" x="6108700" y="4392613"/>
          <p14:tracePt t="23242" x="6134100" y="4392613"/>
          <p14:tracePt t="23250" x="6157913" y="4392613"/>
          <p14:tracePt t="23258" x="6170613" y="4392613"/>
          <p14:tracePt t="23267" x="6183313" y="4392613"/>
          <p14:tracePt t="23274" x="6208713" y="4392613"/>
          <p14:tracePt t="23282" x="6221413" y="4392613"/>
          <p14:tracePt t="23290" x="6234113" y="4392613"/>
          <p14:tracePt t="23298" x="6259513" y="4392613"/>
          <p14:tracePt t="23306" x="6283325" y="4405313"/>
          <p14:tracePt t="23314" x="6321425" y="4418013"/>
          <p14:tracePt t="23322" x="6346825" y="4418013"/>
          <p14:tracePt t="23330" x="6370638" y="4430713"/>
          <p14:tracePt t="23337" x="6396038" y="4430713"/>
          <p14:tracePt t="23346" x="6421438" y="4430713"/>
          <p14:tracePt t="23354" x="6446838" y="4430713"/>
          <p14:tracePt t="23362" x="6459538" y="4430713"/>
          <p14:tracePt t="23378" x="6483350" y="4430713"/>
          <p14:tracePt t="23394" x="6496050" y="4430713"/>
          <p14:tracePt t="23403" x="6521450" y="4430713"/>
          <p14:tracePt t="23418" x="6546850" y="4430713"/>
          <p14:tracePt t="23426" x="6559550" y="4430713"/>
          <p14:tracePt t="23434" x="6572250" y="4430713"/>
          <p14:tracePt t="23442" x="6596063" y="4430713"/>
          <p14:tracePt t="23450" x="6608763" y="4430713"/>
          <p14:tracePt t="23458" x="6634163" y="4430713"/>
          <p14:tracePt t="23466" x="6646863" y="4430713"/>
          <p14:tracePt t="23474" x="6659563" y="4430713"/>
          <p14:tracePt t="23482" x="6684963" y="4430713"/>
          <p14:tracePt t="23490" x="6696075" y="4430713"/>
          <p14:tracePt t="23498" x="6708775" y="4430713"/>
          <p14:tracePt t="23506" x="6721475" y="4430713"/>
          <p14:tracePt t="23514" x="6734175" y="4430713"/>
          <p14:tracePt t="23522" x="6746875" y="4430713"/>
          <p14:tracePt t="23538" x="6759575" y="4430713"/>
          <p14:tracePt t="23554" x="6784975" y="4430713"/>
          <p14:tracePt t="23570" x="6797675" y="4430713"/>
          <p14:tracePt t="23578" x="6821488" y="4430713"/>
          <p14:tracePt t="23587" x="6834188" y="4443413"/>
          <p14:tracePt t="23594" x="6846888" y="4443413"/>
          <p14:tracePt t="23603" x="6859588" y="4443413"/>
          <p14:tracePt t="23610" x="6884988" y="4454525"/>
          <p14:tracePt t="23626" x="6897688" y="4454525"/>
          <p14:tracePt t="23634" x="6910388" y="4454525"/>
          <p14:tracePt t="23650" x="6921500" y="4454525"/>
          <p14:tracePt t="23674" x="6934200" y="4454525"/>
          <p14:tracePt t="23690" x="6959600" y="4454525"/>
          <p14:tracePt t="23698" x="6972300" y="4454525"/>
          <p14:tracePt t="23706" x="6985000" y="4454525"/>
          <p14:tracePt t="23714" x="6997700" y="4454525"/>
          <p14:tracePt t="23722" x="7021513" y="4454525"/>
          <p14:tracePt t="23730" x="7034213" y="4454525"/>
          <p14:tracePt t="23738" x="7046913" y="4454525"/>
          <p14:tracePt t="23746" x="7059613" y="4454525"/>
          <p14:tracePt t="23762" x="7072313" y="4454525"/>
          <p14:tracePt t="23778" x="7085013" y="4454525"/>
          <p14:tracePt t="23788" x="7097713" y="4454525"/>
          <p14:tracePt t="23803" x="7110413" y="4454525"/>
          <p14:tracePt t="23818" x="7123113" y="4454525"/>
          <p14:tracePt t="23834" x="7134225" y="4454525"/>
          <p14:tracePt t="23850" x="7146925" y="4454525"/>
          <p14:tracePt t="23866" x="7146925" y="4443413"/>
          <p14:tracePt t="23874" x="7159625" y="4443413"/>
          <p14:tracePt t="23890" x="7172325" y="4443413"/>
          <p14:tracePt t="23906" x="7172325" y="4430713"/>
          <p14:tracePt t="23914" x="7185025" y="4430713"/>
          <p14:tracePt t="23922" x="7197725" y="4430713"/>
          <p14:tracePt t="23938" x="7210425" y="4430713"/>
          <p14:tracePt t="23954" x="7223125" y="4430713"/>
          <p14:tracePt t="23962" x="7223125" y="4418013"/>
          <p14:tracePt t="23971" x="7246938" y="4418013"/>
          <p14:tracePt t="23988" x="7259638" y="4418013"/>
          <p14:tracePt t="23994" x="7285038" y="4418013"/>
          <p14:tracePt t="24003" x="7297738" y="4418013"/>
          <p14:tracePt t="24010" x="7310438" y="4418013"/>
          <p14:tracePt t="24026" x="7323138" y="4418013"/>
          <p14:tracePt t="24052" x="7335838" y="4418013"/>
          <p14:tracePt t="24066" x="7359650" y="4405313"/>
          <p14:tracePt t="24082" x="7372350" y="4405313"/>
          <p14:tracePt t="24090" x="7385050" y="4405313"/>
          <p14:tracePt t="24098" x="7397750" y="4405313"/>
          <p14:tracePt t="24114" x="7410450" y="4405313"/>
          <p14:tracePt t="24130" x="7423150" y="4392613"/>
          <p14:tracePt t="24146" x="7435850" y="4392613"/>
          <p14:tracePt t="24162" x="7448550" y="4392613"/>
          <p14:tracePt t="24202" x="7459663" y="4392613"/>
          <p14:tracePt t="24218" x="7472363" y="4392613"/>
          <p14:tracePt t="24234" x="7485063" y="4379913"/>
          <p14:tracePt t="24242" x="7497763" y="4379913"/>
          <p14:tracePt t="24266" x="7510463" y="4379913"/>
          <p14:tracePt t="24298" x="7523163" y="4379913"/>
          <p14:tracePt t="24314" x="7535863" y="4379913"/>
          <p14:tracePt t="24322" x="7548563" y="4379913"/>
          <p14:tracePt t="24330" x="7548563" y="4367213"/>
          <p14:tracePt t="24338" x="7561263" y="4367213"/>
          <p14:tracePt t="24362" x="7572375" y="4367213"/>
          <p14:tracePt t="24378" x="7585075" y="4354513"/>
          <p14:tracePt t="24394" x="7597775" y="4354513"/>
          <p14:tracePt t="24403" x="7610475" y="4354513"/>
          <p14:tracePt t="24410" x="7623175" y="4354513"/>
          <p14:tracePt t="24418" x="7635875" y="4341813"/>
          <p14:tracePt t="24426" x="7648575" y="4341813"/>
          <p14:tracePt t="24442" x="7661275" y="4341813"/>
          <p14:tracePt t="24450" x="7673975" y="4341813"/>
          <p14:tracePt t="24458" x="7685088" y="4341813"/>
          <p14:tracePt t="24466" x="7697788" y="4341813"/>
          <p14:tracePt t="24474" x="7710488" y="4341813"/>
          <p14:tracePt t="24482" x="7723188" y="4330700"/>
          <p14:tracePt t="24490" x="7748588" y="4330700"/>
          <p14:tracePt t="24498" x="7761288" y="4318000"/>
          <p14:tracePt t="24506" x="7773988" y="4318000"/>
          <p14:tracePt t="24514" x="7797800" y="4318000"/>
          <p14:tracePt t="24522" x="7810500" y="4318000"/>
          <p14:tracePt t="24530" x="7823200" y="4318000"/>
          <p14:tracePt t="24538" x="7848600" y="4318000"/>
          <p14:tracePt t="24553" x="7861300" y="4305300"/>
          <p14:tracePt t="24562" x="7886700" y="4305300"/>
          <p14:tracePt t="24571" x="7897813" y="4305300"/>
          <p14:tracePt t="24578" x="7923213" y="4292600"/>
          <p14:tracePt t="24588" x="7948613" y="4292600"/>
          <p14:tracePt t="24594" x="7974013" y="4292600"/>
          <p14:tracePt t="24603" x="7986713" y="4292600"/>
          <p14:tracePt t="24610" x="7999413" y="4292600"/>
          <p14:tracePt t="24618" x="8010525" y="4292600"/>
          <p14:tracePt t="24634" x="8023225" y="4292600"/>
          <p14:tracePt t="24650" x="8035925" y="4292600"/>
          <p14:tracePt t="24658" x="8048625" y="4292600"/>
          <p14:tracePt t="24674" x="8061325" y="4292600"/>
          <p14:tracePt t="24762" x="8061325" y="4279900"/>
          <p14:tracePt t="24786" x="8074025" y="4279900"/>
          <p14:tracePt t="24834" x="8086725" y="4279900"/>
          <p14:tracePt t="24842" x="8099425" y="4279900"/>
          <p14:tracePt t="24858" x="8110538" y="4279900"/>
          <p14:tracePt t="24890" x="8123238" y="4279900"/>
          <p14:tracePt t="24906" x="8148638" y="4279900"/>
          <p14:tracePt t="24914" x="8174038" y="4279900"/>
          <p14:tracePt t="24922" x="8199438" y="4279900"/>
          <p14:tracePt t="24930" x="8235950" y="4279900"/>
          <p14:tracePt t="24938" x="8261350" y="4279900"/>
          <p14:tracePt t="24946" x="8286750" y="4279900"/>
          <p14:tracePt t="24954" x="8312150" y="4279900"/>
          <p14:tracePt t="24962" x="8335963" y="4279900"/>
          <p14:tracePt t="24971" x="8335963" y="4292600"/>
          <p14:tracePt t="24978" x="8348663" y="4292600"/>
          <p14:tracePt t="24987" x="8386763" y="4292600"/>
          <p14:tracePt t="24994" x="8435975" y="4305300"/>
          <p14:tracePt t="25003" x="8486775" y="4318000"/>
          <p14:tracePt t="25010" x="8524875" y="4330700"/>
          <p14:tracePt t="25018" x="8561388" y="4341813"/>
          <p14:tracePt t="25026" x="8586788" y="4341813"/>
          <p14:tracePt t="25162" x="8599488" y="4341813"/>
          <p14:tracePt t="25210" x="8586788" y="4341813"/>
          <p14:tracePt t="25218" x="8548688" y="4341813"/>
          <p14:tracePt t="25226" x="8499475" y="4341813"/>
          <p14:tracePt t="25234" x="8361363" y="4341813"/>
          <p14:tracePt t="25242" x="8212138" y="4341813"/>
          <p14:tracePt t="25250" x="8035925" y="4341813"/>
          <p14:tracePt t="25258" x="7823200" y="4341813"/>
          <p14:tracePt t="25266" x="7548563" y="4367213"/>
          <p14:tracePt t="25274" x="7235825" y="4367213"/>
          <p14:tracePt t="25282" x="6897688" y="4379913"/>
          <p14:tracePt t="25290" x="6408738" y="4405313"/>
          <p14:tracePt t="25298" x="5957888" y="4454525"/>
          <p14:tracePt t="25306" x="5507038" y="4492625"/>
          <p14:tracePt t="25314" x="5019675" y="4543425"/>
          <p14:tracePt t="25322" x="4556125" y="4579938"/>
          <p14:tracePt t="25330" x="4143375" y="4618038"/>
          <p14:tracePt t="25338" x="3756025" y="4667250"/>
          <p14:tracePt t="25346" x="3341688" y="4679950"/>
          <p14:tracePt t="25353" x="3016250" y="4705350"/>
          <p14:tracePt t="25362" x="2778125" y="4705350"/>
          <p14:tracePt t="25370" x="2603500" y="4705350"/>
          <p14:tracePt t="25378" x="2465388" y="4705350"/>
          <p14:tracePt t="25387" x="2365375" y="4705350"/>
          <p14:tracePt t="25394" x="2278063" y="4692650"/>
          <p14:tracePt t="25403" x="2190750" y="4679950"/>
          <p14:tracePt t="25410" x="2127250" y="4667250"/>
          <p14:tracePt t="25418" x="2052638" y="4656138"/>
          <p14:tracePt t="25426" x="2003425" y="4643438"/>
          <p14:tracePt t="25434" x="1939925" y="4630738"/>
          <p14:tracePt t="25442" x="1890713" y="4630738"/>
          <p14:tracePt t="25450" x="1827213" y="4630738"/>
          <p14:tracePt t="25458" x="1739900" y="4630738"/>
          <p14:tracePt t="25466" x="1652588" y="4630738"/>
          <p14:tracePt t="25474" x="1577975" y="4630738"/>
          <p14:tracePt t="25482" x="1501775" y="4630738"/>
          <p14:tracePt t="25490" x="1414463" y="4630738"/>
          <p14:tracePt t="25498" x="1352550" y="4630738"/>
          <p14:tracePt t="25506" x="1289050" y="4643438"/>
          <p14:tracePt t="25514" x="1263650" y="4643438"/>
          <p14:tracePt t="25666" x="1276350" y="4643438"/>
          <p14:tracePt t="25674" x="1289050" y="4643438"/>
          <p14:tracePt t="25690" x="1301750" y="4643438"/>
          <p14:tracePt t="25706" x="1314450" y="4643438"/>
          <p14:tracePt t="25722" x="1339850" y="4643438"/>
          <p14:tracePt t="25730" x="1352550" y="4643438"/>
          <p14:tracePt t="25738" x="1376363" y="4643438"/>
          <p14:tracePt t="25746" x="1401763" y="4643438"/>
          <p14:tracePt t="25754" x="1414463" y="4643438"/>
          <p14:tracePt t="25762" x="1439863" y="4643438"/>
          <p14:tracePt t="25771" x="1452563" y="4643438"/>
          <p14:tracePt t="25778" x="1465263" y="4643438"/>
          <p14:tracePt t="25788" x="1489075" y="4643438"/>
          <p14:tracePt t="25794" x="1527175" y="4643438"/>
          <p14:tracePt t="25802" x="1539875" y="4643438"/>
          <p14:tracePt t="25810" x="1552575" y="4643438"/>
          <p14:tracePt t="25818" x="1565275" y="4643438"/>
          <p14:tracePt t="25826" x="1601788" y="4643438"/>
          <p14:tracePt t="25833" x="1627188" y="4643438"/>
          <p14:tracePt t="25842" x="1652588" y="4643438"/>
          <p14:tracePt t="25850" x="1677988" y="4643438"/>
          <p14:tracePt t="25858" x="1714500" y="4643438"/>
          <p14:tracePt t="25866" x="1739900" y="4643438"/>
          <p14:tracePt t="25874" x="1778000" y="4656138"/>
          <p14:tracePt t="25882" x="1814513" y="4656138"/>
          <p14:tracePt t="25890" x="1852613" y="4656138"/>
          <p14:tracePt t="25898" x="1890713" y="4667250"/>
          <p14:tracePt t="25906" x="1927225" y="4667250"/>
          <p14:tracePt t="25914" x="1965325" y="4667250"/>
          <p14:tracePt t="25922" x="2003425" y="4679950"/>
          <p14:tracePt t="25930" x="2039938" y="4679950"/>
          <p14:tracePt t="25937" x="2078038" y="4679950"/>
          <p14:tracePt t="25946" x="2116138" y="4692650"/>
          <p14:tracePt t="25954" x="2152650" y="4692650"/>
          <p14:tracePt t="25962" x="2178050" y="4692650"/>
          <p14:tracePt t="25971" x="2203450" y="4692650"/>
          <p14:tracePt t="25978" x="2228850" y="4692650"/>
          <p14:tracePt t="25987" x="2252663" y="4692650"/>
          <p14:tracePt t="25994" x="2278063" y="4705350"/>
          <p14:tracePt t="26002" x="2316163" y="4705350"/>
          <p14:tracePt t="26010" x="2352675" y="4705350"/>
          <p14:tracePt t="26018" x="2390775" y="4705350"/>
          <p14:tracePt t="26039" x="2465388" y="4718050"/>
          <p14:tracePt t="26042" x="2490788" y="4730750"/>
          <p14:tracePt t="26050" x="2516188" y="4730750"/>
          <p14:tracePt t="26058" x="2528888" y="4730750"/>
          <p14:tracePt t="26066" x="2554288" y="4743450"/>
          <p14:tracePt t="26074" x="2565400" y="4743450"/>
          <p14:tracePt t="26082" x="2578100" y="4743450"/>
          <p14:tracePt t="26090" x="2603500" y="4743450"/>
          <p14:tracePt t="26098" x="2628900" y="4743450"/>
          <p14:tracePt t="26106" x="2667000" y="4743450"/>
          <p14:tracePt t="26114" x="2690813" y="4743450"/>
          <p14:tracePt t="26122" x="2716213" y="4743450"/>
          <p14:tracePt t="26130" x="2754313" y="4743450"/>
          <p14:tracePt t="26138" x="2778125" y="4743450"/>
          <p14:tracePt t="26146" x="2816225" y="4743450"/>
          <p14:tracePt t="26154" x="2854325" y="4743450"/>
          <p14:tracePt t="26162" x="2879725" y="4743450"/>
          <p14:tracePt t="26170" x="2903538" y="4743450"/>
          <p14:tracePt t="26178" x="2928938" y="4743450"/>
          <p14:tracePt t="26188" x="2967038" y="4743450"/>
          <p14:tracePt t="26194" x="2992438" y="4743450"/>
          <p14:tracePt t="26203" x="3028950" y="4743450"/>
          <p14:tracePt t="26210" x="3054350" y="4743450"/>
          <p14:tracePt t="26218" x="3079750" y="4743450"/>
          <p14:tracePt t="26226" x="3103563" y="4730750"/>
          <p14:tracePt t="26234" x="3116263" y="4730750"/>
          <p14:tracePt t="26242" x="3141663" y="4730750"/>
          <p14:tracePt t="26266" x="3128963" y="4730750"/>
          <p14:tracePt t="26858" x="3128963" y="4718050"/>
          <p14:tracePt t="26890" x="3141663" y="4718050"/>
          <p14:tracePt t="26898" x="3154363" y="4718050"/>
          <p14:tracePt t="26906" x="3167063" y="4705350"/>
          <p14:tracePt t="26922" x="3192463" y="4705350"/>
          <p14:tracePt t="26938" x="3205163" y="4705350"/>
          <p14:tracePt t="26946" x="3205163" y="4692650"/>
          <p14:tracePt t="26954" x="3216275" y="4692650"/>
          <p14:tracePt t="26971" x="3228975" y="4692650"/>
          <p14:tracePt t="26978" x="3241675" y="4692650"/>
          <p14:tracePt t="26988" x="3254375" y="4692650"/>
          <p14:tracePt t="26994" x="3279775" y="4692650"/>
          <p14:tracePt t="27002" x="3292475" y="4692650"/>
          <p14:tracePt t="27010" x="3317875" y="4692650"/>
          <p14:tracePt t="27018" x="3354388" y="4692650"/>
          <p14:tracePt t="27037" x="3405188" y="4692650"/>
          <p14:tracePt t="27053" x="3441700" y="4705350"/>
          <p14:tracePt t="27058" x="3454400" y="4705350"/>
          <p14:tracePt t="27066" x="3467100" y="4705350"/>
          <p14:tracePt t="27074" x="3479800" y="4705350"/>
          <p14:tracePt t="27082" x="3505200" y="4705350"/>
          <p14:tracePt t="27090" x="3517900" y="4718050"/>
          <p14:tracePt t="27098" x="3541713" y="4718050"/>
          <p14:tracePt t="27106" x="3567113" y="4718050"/>
          <p14:tracePt t="27114" x="3592513" y="4730750"/>
          <p14:tracePt t="27122" x="3617913" y="4730750"/>
          <p14:tracePt t="27130" x="3643313" y="4743450"/>
          <p14:tracePt t="27138" x="3667125" y="4743450"/>
          <p14:tracePt t="27146" x="3692525" y="4756150"/>
          <p14:tracePt t="27154" x="3730625" y="4768850"/>
          <p14:tracePt t="27162" x="3767138" y="4768850"/>
          <p14:tracePt t="27170" x="3792538" y="4779963"/>
          <p14:tracePt t="27178" x="3830638" y="4792663"/>
          <p14:tracePt t="27187" x="3856038" y="4792663"/>
          <p14:tracePt t="27194" x="3892550" y="4805363"/>
          <p14:tracePt t="27203" x="3930650" y="4805363"/>
          <p14:tracePt t="27210" x="3968750" y="4818063"/>
          <p14:tracePt t="27218" x="3992563" y="4818063"/>
          <p14:tracePt t="27226" x="4030663" y="4818063"/>
          <p14:tracePt t="27234" x="4068763" y="4818063"/>
          <p14:tracePt t="27242" x="4092575" y="4818063"/>
          <p14:tracePt t="27250" x="4117975" y="4818063"/>
          <p14:tracePt t="27258" x="4143375" y="4818063"/>
          <p14:tracePt t="27266" x="4181475" y="4830763"/>
          <p14:tracePt t="27274" x="4205288" y="4830763"/>
          <p14:tracePt t="27282" x="4230688" y="4830763"/>
          <p14:tracePt t="27290" x="4268788" y="4830763"/>
          <p14:tracePt t="27298" x="4305300" y="4843463"/>
          <p14:tracePt t="27306" x="4343400" y="4843463"/>
          <p14:tracePt t="27314" x="4368800" y="4843463"/>
          <p14:tracePt t="27322" x="4381500" y="4843463"/>
          <p14:tracePt t="27330" x="4406900" y="4843463"/>
          <p14:tracePt t="27338" x="4418013" y="4843463"/>
          <p14:tracePt t="27346" x="4443413" y="4843463"/>
          <p14:tracePt t="27354" x="4468813" y="4843463"/>
          <p14:tracePt t="27362" x="4494213" y="4843463"/>
          <p14:tracePt t="27370" x="4518025" y="4843463"/>
          <p14:tracePt t="27378" x="4543425" y="4843463"/>
          <p14:tracePt t="27387" x="4581525" y="4843463"/>
          <p14:tracePt t="27394" x="4606925" y="4843463"/>
          <p14:tracePt t="27402" x="4643438" y="4843463"/>
          <p14:tracePt t="27410" x="4681538" y="4830763"/>
          <p14:tracePt t="27418" x="4694238" y="4830763"/>
          <p14:tracePt t="27426" x="4706938" y="4830763"/>
          <p14:tracePt t="27434" x="4732338" y="4818063"/>
          <p14:tracePt t="27442" x="4743450" y="4805363"/>
          <p14:tracePt t="27450" x="4756150" y="4805363"/>
          <p14:tracePt t="27458" x="4781550" y="4805363"/>
          <p14:tracePt t="27466" x="4806950" y="4805363"/>
          <p14:tracePt t="27474" x="4843463" y="4805363"/>
          <p14:tracePt t="27482" x="4868863" y="4805363"/>
          <p14:tracePt t="27490" x="4906963" y="4805363"/>
          <p14:tracePt t="27498" x="4932363" y="4805363"/>
          <p14:tracePt t="27506" x="4956175" y="4805363"/>
          <p14:tracePt t="27514" x="4981575" y="4805363"/>
          <p14:tracePt t="27522" x="4994275" y="4805363"/>
          <p14:tracePt t="27530" x="5019675" y="4805363"/>
          <p14:tracePt t="27538" x="5032375" y="4805363"/>
          <p14:tracePt t="27546" x="5057775" y="4805363"/>
          <p14:tracePt t="27554" x="5068888" y="4805363"/>
          <p14:tracePt t="27562" x="5106988" y="4805363"/>
          <p14:tracePt t="27570" x="5132388" y="4805363"/>
          <p14:tracePt t="27578" x="5157788" y="4805363"/>
          <p14:tracePt t="27587" x="5194300" y="4805363"/>
          <p14:tracePt t="27594" x="5219700" y="4805363"/>
          <p14:tracePt t="27603" x="5245100" y="4805363"/>
          <p14:tracePt t="27610" x="5270500" y="4805363"/>
          <p14:tracePt t="27618" x="5294313" y="4805363"/>
          <p14:tracePt t="27626" x="5307013" y="4805363"/>
          <p14:tracePt t="27634" x="5319713" y="4805363"/>
          <p14:tracePt t="27642" x="5332413" y="4805363"/>
          <p14:tracePt t="27650" x="5370513" y="4805363"/>
          <p14:tracePt t="27658" x="5394325" y="4805363"/>
          <p14:tracePt t="27666" x="5419725" y="4805363"/>
          <p14:tracePt t="27674" x="5445125" y="4805363"/>
          <p14:tracePt t="27682" x="5483225" y="4805363"/>
          <p14:tracePt t="27690" x="5519738" y="4805363"/>
          <p14:tracePt t="27698" x="5545138" y="4805363"/>
          <p14:tracePt t="27706" x="5570538" y="4805363"/>
          <p14:tracePt t="27714" x="5595938" y="4805363"/>
          <p14:tracePt t="27722" x="5619750" y="4805363"/>
          <p14:tracePt t="27730" x="5632450" y="4805363"/>
          <p14:tracePt t="27738" x="5645150" y="4805363"/>
          <p14:tracePt t="27746" x="5670550" y="4805363"/>
          <p14:tracePt t="27754" x="5695950" y="4805363"/>
          <p14:tracePt t="27762" x="5719763" y="4805363"/>
          <p14:tracePt t="27771" x="5745163" y="4805363"/>
          <p14:tracePt t="27778" x="5783263" y="4805363"/>
          <p14:tracePt t="27787" x="5808663" y="4805363"/>
          <p14:tracePt t="27794" x="5832475" y="4805363"/>
          <p14:tracePt t="27802" x="5857875" y="4805363"/>
          <p14:tracePt t="27810" x="5870575" y="4805363"/>
          <p14:tracePt t="27818" x="5883275" y="4805363"/>
          <p14:tracePt t="27826" x="5895975" y="4805363"/>
          <p14:tracePt t="27834" x="5908675" y="4805363"/>
          <p14:tracePt t="27842" x="5921375" y="4805363"/>
          <p14:tracePt t="27850" x="5932488" y="4805363"/>
          <p14:tracePt t="27858" x="5957888" y="4805363"/>
          <p14:tracePt t="27866" x="5970588" y="4805363"/>
          <p14:tracePt t="27874" x="5995988" y="4805363"/>
          <p14:tracePt t="27882" x="6021388" y="4805363"/>
          <p14:tracePt t="27890" x="6045200" y="4805363"/>
          <p14:tracePt t="27898" x="6083300" y="4805363"/>
          <p14:tracePt t="27906" x="6108700" y="4805363"/>
          <p14:tracePt t="27914" x="6146800" y="4805363"/>
          <p14:tracePt t="27922" x="6170613" y="4805363"/>
          <p14:tracePt t="27930" x="6196013" y="4805363"/>
          <p14:tracePt t="27938" x="6221413" y="4805363"/>
          <p14:tracePt t="27946" x="6246813" y="4805363"/>
          <p14:tracePt t="27954" x="6270625" y="4805363"/>
          <p14:tracePt t="27962" x="6296025" y="4805363"/>
          <p14:tracePt t="27971" x="6334125" y="4805363"/>
          <p14:tracePt t="27978" x="6346825" y="4805363"/>
          <p14:tracePt t="27987" x="6359525" y="4805363"/>
          <p14:tracePt t="27994" x="6370638" y="4805363"/>
          <p14:tracePt t="28003" x="6383338" y="4805363"/>
          <p14:tracePt t="28010" x="6396038" y="4805363"/>
          <p14:tracePt t="28026" x="6408738" y="4805363"/>
          <p14:tracePt t="28038" x="6434138" y="4805363"/>
          <p14:tracePt t="28042" x="6459538" y="4805363"/>
          <p14:tracePt t="28050" x="6483350" y="4805363"/>
          <p14:tracePt t="28058" x="6496050" y="4805363"/>
          <p14:tracePt t="28066" x="6508750" y="4805363"/>
          <p14:tracePt t="28074" x="6521450" y="4805363"/>
          <p14:tracePt t="28090" x="6534150" y="4805363"/>
          <p14:tracePt t="28106" x="6546850" y="4805363"/>
          <p14:tracePt t="28122" x="6572250" y="4805363"/>
          <p14:tracePt t="28130" x="6584950" y="4805363"/>
          <p14:tracePt t="28138" x="6608763" y="4805363"/>
          <p14:tracePt t="28146" x="6634163" y="4805363"/>
          <p14:tracePt t="28154" x="6659563" y="4805363"/>
          <p14:tracePt t="28162" x="6696075" y="4805363"/>
          <p14:tracePt t="28171" x="6734175" y="4805363"/>
          <p14:tracePt t="28178" x="6772275" y="4805363"/>
          <p14:tracePt t="28188" x="6797675" y="4818063"/>
          <p14:tracePt t="28194" x="6834188" y="4818063"/>
          <p14:tracePt t="28203" x="6859588" y="4830763"/>
          <p14:tracePt t="28210" x="6872288" y="4830763"/>
          <p14:tracePt t="28218" x="6897688" y="4830763"/>
          <p14:tracePt t="28226" x="6921500" y="4830763"/>
          <p14:tracePt t="28234" x="6946900" y="4830763"/>
          <p14:tracePt t="28242" x="6959600" y="4830763"/>
          <p14:tracePt t="28250" x="6972300" y="4830763"/>
          <p14:tracePt t="28258" x="6985000" y="4830763"/>
          <p14:tracePt t="28266" x="6997700" y="4830763"/>
          <p14:tracePt t="28274" x="7010400" y="4830763"/>
          <p14:tracePt t="28282" x="7034213" y="4830763"/>
          <p14:tracePt t="28290" x="7072313" y="4830763"/>
          <p14:tracePt t="28298" x="7110413" y="4830763"/>
          <p14:tracePt t="28306" x="7146925" y="4830763"/>
          <p14:tracePt t="28314" x="7185025" y="4830763"/>
          <p14:tracePt t="28322" x="7223125" y="4830763"/>
          <p14:tracePt t="28330" x="7246938" y="4830763"/>
          <p14:tracePt t="28337" x="7272338" y="4830763"/>
          <p14:tracePt t="28346" x="7297738" y="4830763"/>
          <p14:tracePt t="28354" x="7310438" y="4830763"/>
          <p14:tracePt t="28362" x="7335838" y="4830763"/>
          <p14:tracePt t="28371" x="7348538" y="4830763"/>
          <p14:tracePt t="28378" x="7359650" y="4830763"/>
          <p14:tracePt t="28388" x="7372350" y="4830763"/>
          <p14:tracePt t="28514" x="7359650" y="4830763"/>
          <p14:tracePt t="28522" x="7348538" y="4830763"/>
          <p14:tracePt t="28538" x="7335838" y="4830763"/>
          <p14:tracePt t="28546" x="7323138" y="4830763"/>
          <p14:tracePt t="28554" x="7297738" y="4830763"/>
          <p14:tracePt t="28562" x="7272338" y="4830763"/>
          <p14:tracePt t="28570" x="7246938" y="4830763"/>
          <p14:tracePt t="28578" x="7197725" y="4830763"/>
          <p14:tracePt t="28587" x="7146925" y="4830763"/>
          <p14:tracePt t="28594" x="7072313" y="4818063"/>
          <p14:tracePt t="28602" x="6946900" y="4805363"/>
          <p14:tracePt t="28610" x="6834188" y="4792663"/>
          <p14:tracePt t="28618" x="6721475" y="4779963"/>
          <p14:tracePt t="28626" x="6584950" y="4768850"/>
          <p14:tracePt t="28634" x="6446838" y="4756150"/>
          <p14:tracePt t="28642" x="6296025" y="4730750"/>
          <p14:tracePt t="28650" x="6146800" y="4705350"/>
          <p14:tracePt t="28658" x="5932488" y="4667250"/>
          <p14:tracePt t="28666" x="5745163" y="4643438"/>
          <p14:tracePt t="28674" x="5583238" y="4605338"/>
          <p14:tracePt t="28682" x="5432425" y="4554538"/>
          <p14:tracePt t="28690" x="5294313" y="4518025"/>
          <p14:tracePt t="28698" x="5181600" y="4479925"/>
          <p14:tracePt t="28707" x="5057775" y="4418013"/>
          <p14:tracePt t="28714" x="4919663" y="4367213"/>
          <p14:tracePt t="28722" x="4806950" y="4305300"/>
          <p14:tracePt t="28730" x="4719638" y="4230688"/>
          <p14:tracePt t="28737" x="4630738" y="4167188"/>
          <p14:tracePt t="28746" x="4530725" y="4105275"/>
          <p14:tracePt t="28754" x="4456113" y="4029075"/>
          <p14:tracePt t="28762" x="4381500" y="3954463"/>
          <p14:tracePt t="28770" x="4294188" y="3841750"/>
          <p14:tracePt t="28778" x="4217988" y="3716338"/>
          <p14:tracePt t="28788" x="4130675" y="3603625"/>
          <p14:tracePt t="28794" x="4056063" y="3479800"/>
          <p14:tracePt t="28802" x="3968750" y="3354388"/>
          <p14:tracePt t="28810" x="3879850" y="3254375"/>
          <p14:tracePt t="28818" x="3817938" y="3154363"/>
          <p14:tracePt t="28826" x="3767138" y="3078163"/>
          <p14:tracePt t="28834" x="3730625" y="3028950"/>
          <p14:tracePt t="28842" x="3717925" y="2965450"/>
          <p14:tracePt t="28850" x="3692525" y="2928938"/>
          <p14:tracePt t="28858" x="3667125" y="2865438"/>
          <p14:tracePt t="28866" x="3630613" y="2790825"/>
          <p14:tracePt t="28874" x="3592513" y="2703513"/>
          <p14:tracePt t="28882" x="3541713" y="2616200"/>
          <p14:tracePt t="28890" x="3479800" y="2527300"/>
          <p14:tracePt t="28898" x="3429000" y="2427288"/>
          <p14:tracePt t="28906" x="3367088" y="2352675"/>
          <p14:tracePt t="28914" x="3317875" y="2278063"/>
          <p14:tracePt t="28922" x="3254375" y="2178050"/>
          <p14:tracePt t="28930" x="3192463" y="2065338"/>
          <p14:tracePt t="28938" x="3128963" y="1989138"/>
          <p14:tracePt t="28946" x="3067050" y="1939925"/>
          <p14:tracePt t="28954" x="3016250" y="1914525"/>
          <p14:tracePt t="28962" x="2979738" y="1876425"/>
          <p14:tracePt t="28970" x="2928938" y="1839913"/>
          <p14:tracePt t="28978" x="2879725" y="1814513"/>
          <p14:tracePt t="28987" x="2803525" y="1776413"/>
          <p14:tracePt t="28994" x="2716213" y="1752600"/>
          <p14:tracePt t="29002" x="2616200" y="1727200"/>
          <p14:tracePt t="29010" x="2503488" y="1701800"/>
          <p14:tracePt t="29018" x="2403475" y="1639888"/>
          <p14:tracePt t="29026" x="2290763" y="1576388"/>
          <p14:tracePt t="29038" x="2152650" y="1501775"/>
          <p14:tracePt t="29042" x="2014538" y="1439863"/>
          <p14:tracePt t="29050" x="1890713" y="1376363"/>
          <p14:tracePt t="29058" x="1801813" y="1327150"/>
          <p14:tracePt t="29066" x="1727200" y="1289050"/>
          <p14:tracePt t="29074" x="1652588" y="1250950"/>
          <p14:tracePt t="29082" x="1601788" y="1238250"/>
          <p14:tracePt t="29090" x="1539875" y="1227138"/>
          <p14:tracePt t="29098" x="1489075" y="1227138"/>
          <p14:tracePt t="29106" x="1427163" y="1227138"/>
          <p14:tracePt t="29114" x="1339850" y="1227138"/>
          <p14:tracePt t="29122" x="1239838" y="1227138"/>
          <p14:tracePt t="29130" x="1089025" y="1227138"/>
          <p14:tracePt t="29138" x="938213" y="1227138"/>
          <p14:tracePt t="29146" x="788988" y="1227138"/>
          <p14:tracePt t="29154" x="663575" y="1227138"/>
          <p14:tracePt t="29162" x="538163" y="1227138"/>
          <p14:tracePt t="29170" x="450850" y="1227138"/>
          <p14:tracePt t="29178" x="400050" y="1238250"/>
          <p14:tracePt t="29187" x="363538" y="1238250"/>
          <p14:tracePt t="29202" x="350838" y="1238250"/>
          <p14:tracePt t="29210" x="338138" y="1238250"/>
          <p14:tracePt t="29234" x="338138" y="1214438"/>
          <p14:tracePt t="29242" x="325438" y="1189038"/>
          <p14:tracePt t="29250" x="325438" y="1150938"/>
          <p14:tracePt t="29258" x="300038" y="1114425"/>
          <p14:tracePt t="29266" x="263525" y="1050925"/>
          <p14:tracePt t="29274" x="238125" y="1014413"/>
          <p14:tracePt t="29282" x="200025" y="950913"/>
          <p14:tracePt t="29290" x="163513" y="912813"/>
          <p14:tracePt t="29298" x="138113" y="863600"/>
          <p14:tracePt t="29306" x="112713" y="838200"/>
          <p14:tracePt t="29314" x="100013" y="812800"/>
          <p14:tracePt t="29322" x="87313" y="788988"/>
          <p14:tracePt t="29330" x="87313" y="763588"/>
          <p14:tracePt t="29338" x="87313" y="738188"/>
          <p14:tracePt t="29346" x="87313" y="700088"/>
          <p14:tracePt t="29354" x="87313" y="663575"/>
          <p14:tracePt t="29362" x="74613" y="612775"/>
          <p14:tracePt t="29370" x="61913" y="563563"/>
          <p14:tracePt t="29378" x="38100" y="500063"/>
          <p14:tracePt t="29388" x="38100" y="463550"/>
          <p14:tracePt t="29394" x="25400" y="425450"/>
          <p14:tracePt t="29402" x="12700" y="400050"/>
          <p14:tracePt t="29410" x="0" y="374650"/>
          <p14:tracePt t="29418" x="0" y="338138"/>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AD8EFB2-119C-4D47-918E-7455B97EEBB8}"/>
              </a:ext>
            </a:extLst>
          </p:cNvPr>
          <p:cNvSpPr/>
          <p:nvPr/>
        </p:nvSpPr>
        <p:spPr>
          <a:xfrm>
            <a:off x="292231" y="263951"/>
            <a:ext cx="11604396" cy="6268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a:extLst>
              <a:ext uri="{FF2B5EF4-FFF2-40B4-BE49-F238E27FC236}">
                <a16:creationId xmlns:a16="http://schemas.microsoft.com/office/drawing/2014/main" id="{E9587466-7CD6-44CB-A83A-824FE0F6B7A4}"/>
              </a:ext>
            </a:extLst>
          </p:cNvPr>
          <p:cNvSpPr txBox="1"/>
          <p:nvPr/>
        </p:nvSpPr>
        <p:spPr>
          <a:xfrm>
            <a:off x="662390" y="536741"/>
            <a:ext cx="3832317" cy="800219"/>
          </a:xfrm>
          <a:prstGeom prst="rect">
            <a:avLst/>
          </a:prstGeom>
          <a:noFill/>
        </p:spPr>
        <p:txBody>
          <a:bodyPr wrap="square" rtlCol="0">
            <a:spAutoFit/>
          </a:bodyPr>
          <a:lstStyle/>
          <a:p>
            <a:r>
              <a:rPr lang="ja-JP" altLang="en-US" sz="2800" b="1" u="sng" dirty="0">
                <a:latin typeface="Meiryo UI" panose="020B0604030504040204" pitchFamily="50" charset="-128"/>
                <a:ea typeface="Meiryo UI" panose="020B0604030504040204" pitchFamily="50" charset="-128"/>
              </a:rPr>
              <a:t>現状の問題（飲食店）</a:t>
            </a:r>
            <a:endParaRPr lang="en-US" altLang="ja-JP" u="sng" dirty="0">
              <a:latin typeface="Meiryo UI" panose="020B0604030504040204" pitchFamily="50" charset="-128"/>
              <a:ea typeface="Meiryo UI" panose="020B0604030504040204" pitchFamily="50" charset="-128"/>
            </a:endParaRPr>
          </a:p>
          <a:p>
            <a:endParaRPr kumimoji="1" lang="ja-JP" altLang="en-US" u="sng" dirty="0">
              <a:latin typeface="Meiryo UI" panose="020B0604030504040204" pitchFamily="50" charset="-128"/>
              <a:ea typeface="Meiryo UI" panose="020B0604030504040204" pitchFamily="50" charset="-128"/>
            </a:endParaRPr>
          </a:p>
        </p:txBody>
      </p:sp>
      <p:sp>
        <p:nvSpPr>
          <p:cNvPr id="26" name="楕円 25">
            <a:extLst>
              <a:ext uri="{FF2B5EF4-FFF2-40B4-BE49-F238E27FC236}">
                <a16:creationId xmlns:a16="http://schemas.microsoft.com/office/drawing/2014/main" id="{5EBF2E46-5BE2-4254-91D2-39DE5B2FAC92}"/>
              </a:ext>
            </a:extLst>
          </p:cNvPr>
          <p:cNvSpPr/>
          <p:nvPr/>
        </p:nvSpPr>
        <p:spPr>
          <a:xfrm>
            <a:off x="4482604" y="388725"/>
            <a:ext cx="1358789" cy="1343545"/>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グラフィックス 8" descr="シェフ">
            <a:extLst>
              <a:ext uri="{FF2B5EF4-FFF2-40B4-BE49-F238E27FC236}">
                <a16:creationId xmlns:a16="http://schemas.microsoft.com/office/drawing/2014/main" id="{D3698DE4-88E9-4934-B5D6-B1AC59376BD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73735" y="606044"/>
            <a:ext cx="908905" cy="908905"/>
          </a:xfrm>
          <a:prstGeom prst="rect">
            <a:avLst/>
          </a:prstGeom>
        </p:spPr>
      </p:pic>
      <p:sp>
        <p:nvSpPr>
          <p:cNvPr id="28" name="四角形: 角を丸くする 27">
            <a:extLst>
              <a:ext uri="{FF2B5EF4-FFF2-40B4-BE49-F238E27FC236}">
                <a16:creationId xmlns:a16="http://schemas.microsoft.com/office/drawing/2014/main" id="{E65ED9D7-726B-47B3-8879-99C26480D04C}"/>
              </a:ext>
            </a:extLst>
          </p:cNvPr>
          <p:cNvSpPr/>
          <p:nvPr/>
        </p:nvSpPr>
        <p:spPr>
          <a:xfrm>
            <a:off x="1425659" y="2350799"/>
            <a:ext cx="9467627" cy="505274"/>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DBC5B062-B845-4620-BACB-92701216B281}"/>
              </a:ext>
            </a:extLst>
          </p:cNvPr>
          <p:cNvSpPr/>
          <p:nvPr/>
        </p:nvSpPr>
        <p:spPr>
          <a:xfrm>
            <a:off x="1101861" y="2409970"/>
            <a:ext cx="10794766" cy="2502223"/>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rPr>
              <a:t>　　■政府の要請による飲食店の営業時間の短縮やメニューの見直しで、集客が難しいお店が多い</a:t>
            </a:r>
            <a:r>
              <a:rPr lang="en-US" altLang="ja-JP" b="1" baseline="30000" dirty="0">
                <a:latin typeface="Meiryo UI" panose="020B0604030504040204" pitchFamily="50" charset="-128"/>
                <a:ea typeface="Meiryo UI" panose="020B0604030504040204" pitchFamily="50" charset="-128"/>
              </a:rPr>
              <a:t>[7-9]</a:t>
            </a:r>
            <a:r>
              <a:rPr lang="ja-JP" altLang="en-US" b="1" dirty="0">
                <a:latin typeface="Meiryo UI" panose="020B0604030504040204" pitchFamily="50" charset="-128"/>
                <a:ea typeface="Meiryo UI" panose="020B0604030504040204" pitchFamily="50" charset="-128"/>
              </a:rPr>
              <a:t>。</a:t>
            </a:r>
            <a:endParaRPr lang="en-US" altLang="ja-JP" b="1" dirty="0">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2021</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9</a:t>
            </a:r>
            <a:r>
              <a:rPr lang="ja-JP" altLang="en-US" dirty="0">
                <a:latin typeface="Meiryo UI" panose="020B0604030504040204" pitchFamily="50" charset="-128"/>
                <a:ea typeface="Meiryo UI" panose="020B0604030504040204" pitchFamily="50" charset="-128"/>
              </a:rPr>
              <a:t>月現在、埼玉県では約</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万</a:t>
            </a:r>
            <a:r>
              <a:rPr lang="en-US" altLang="ja-JP" dirty="0">
                <a:latin typeface="Meiryo UI" panose="020B0604030504040204" pitchFamily="50" charset="-128"/>
                <a:ea typeface="Meiryo UI" panose="020B0604030504040204" pitchFamily="50" charset="-128"/>
              </a:rPr>
              <a:t>4</a:t>
            </a:r>
            <a:r>
              <a:rPr lang="ja-JP" altLang="en-US" dirty="0">
                <a:latin typeface="Meiryo UI" panose="020B0604030504040204" pitchFamily="50" charset="-128"/>
                <a:ea typeface="Meiryo UI" panose="020B0604030504040204" pitchFamily="50" charset="-128"/>
              </a:rPr>
              <a:t>千店が営業時間の短縮に協力し、酒類の提供も制限している</a:t>
            </a:r>
            <a:r>
              <a:rPr lang="en-US" altLang="ja-JP" baseline="30000" dirty="0">
                <a:latin typeface="Meiryo UI" panose="020B0604030504040204" pitchFamily="50" charset="-128"/>
                <a:ea typeface="Meiryo UI" panose="020B0604030504040204" pitchFamily="50" charset="-128"/>
              </a:rPr>
              <a:t>[10]</a:t>
            </a:r>
          </a:p>
          <a:p>
            <a:endParaRPr lang="en-US" altLang="ja-JP" baseline="30000"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「経営面は今のところは行政から支援していただいているが、お客さんの数は減っているので、コロナ後にお客</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さんが戻ってきてくれるか不安」（飲食店店主</a:t>
            </a:r>
            <a:r>
              <a:rPr lang="en-US" altLang="ja-JP" baseline="30000" dirty="0">
                <a:latin typeface="Meiryo UI" panose="020B0604030504040204" pitchFamily="50" charset="-128"/>
                <a:ea typeface="Meiryo UI" panose="020B0604030504040204" pitchFamily="50" charset="-128"/>
              </a:rPr>
              <a:t>[7]</a:t>
            </a:r>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「（酒類の提供ができないので）商売が成り立たない」「店を構えて以来</a:t>
            </a:r>
            <a:r>
              <a:rPr lang="en-US" altLang="ja-JP" dirty="0">
                <a:latin typeface="Meiryo UI" panose="020B0604030504040204" pitchFamily="50" charset="-128"/>
                <a:ea typeface="Meiryo UI" panose="020B0604030504040204" pitchFamily="50" charset="-128"/>
              </a:rPr>
              <a:t>45</a:t>
            </a:r>
            <a:r>
              <a:rPr lang="ja-JP" altLang="en-US" dirty="0">
                <a:latin typeface="Meiryo UI" panose="020B0604030504040204" pitchFamily="50" charset="-128"/>
                <a:ea typeface="Meiryo UI" panose="020B0604030504040204" pitchFamily="50" charset="-128"/>
              </a:rPr>
              <a:t>年で最も苦境」（飲食店店主</a:t>
            </a:r>
            <a:r>
              <a:rPr lang="en-US" altLang="ja-JP" baseline="30000" dirty="0">
                <a:latin typeface="Meiryo UI" panose="020B0604030504040204" pitchFamily="50" charset="-128"/>
                <a:ea typeface="Meiryo UI" panose="020B0604030504040204" pitchFamily="50" charset="-128"/>
              </a:rPr>
              <a:t>[8]</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昼間の営業でも）新規のお客さんは少ない」（飲食店従業員</a:t>
            </a:r>
            <a:r>
              <a:rPr lang="en-US" altLang="ja-JP" baseline="30000" dirty="0">
                <a:latin typeface="Meiryo UI" panose="020B0604030504040204" pitchFamily="50" charset="-128"/>
                <a:ea typeface="Meiryo UI" panose="020B0604030504040204" pitchFamily="50" charset="-128"/>
              </a:rPr>
              <a:t>[9]</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pPr>
              <a:lnSpc>
                <a:spcPts val="2500"/>
              </a:lnSpc>
            </a:pPr>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p:txBody>
      </p:sp>
      <p:pic>
        <p:nvPicPr>
          <p:cNvPr id="14" name="オーディオ 13">
            <a:hlinkClick r:id="" action="ppaction://media"/>
            <a:extLst>
              <a:ext uri="{FF2B5EF4-FFF2-40B4-BE49-F238E27FC236}">
                <a16:creationId xmlns:a16="http://schemas.microsoft.com/office/drawing/2014/main" id="{72C117D3-45A4-4DC6-95ED-056E7960BE4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31672705"/>
      </p:ext>
    </p:extLst>
  </p:cSld>
  <p:clrMapOvr>
    <a:masterClrMapping/>
  </p:clrMapOvr>
  <mc:AlternateContent xmlns:mc="http://schemas.openxmlformats.org/markup-compatibility/2006" xmlns:p14="http://schemas.microsoft.com/office/powerpoint/2010/main">
    <mc:Choice Requires="p14">
      <p:transition spd="slow" p14:dur="2000" advTm="31657"/>
    </mc:Choice>
    <mc:Fallback xmlns="">
      <p:transition spd="slow" advTm="316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extLst>
    <p:ext uri="{3A86A75C-4F4B-4683-9AE1-C65F6400EC91}">
      <p14:laserTraceLst xmlns:p14="http://schemas.microsoft.com/office/powerpoint/2010/main">
        <p14:tracePtLst>
          <p14:tracePt t="296" x="1627188" y="3090863"/>
          <p14:tracePt t="304" x="1639888" y="3090863"/>
          <p14:tracePt t="312" x="1652588" y="3090863"/>
          <p14:tracePt t="384" x="1665288" y="3078163"/>
          <p14:tracePt t="408" x="1665288" y="3065463"/>
          <p14:tracePt t="416" x="1665288" y="3054350"/>
          <p14:tracePt t="424" x="1665288" y="3041650"/>
          <p14:tracePt t="432" x="1665288" y="3028950"/>
          <p14:tracePt t="440" x="1665288" y="3016250"/>
          <p14:tracePt t="448" x="1665288" y="2990850"/>
          <p14:tracePt t="456" x="1665288" y="2978150"/>
          <p14:tracePt t="465" x="1677988" y="2952750"/>
          <p14:tracePt t="472" x="1677988" y="2941638"/>
          <p14:tracePt t="481" x="1689100" y="2916238"/>
          <p14:tracePt t="488" x="1689100" y="2903538"/>
          <p14:tracePt t="497" x="1689100" y="2890838"/>
          <p14:tracePt t="552" x="1701800" y="2878138"/>
          <p14:tracePt t="568" x="1701800" y="2865438"/>
          <p14:tracePt t="584" x="1714500" y="2865438"/>
          <p14:tracePt t="1312" x="1727200" y="2865438"/>
          <p14:tracePt t="1328" x="1739900" y="2865438"/>
          <p14:tracePt t="1336" x="1752600" y="2865438"/>
          <p14:tracePt t="1344" x="1765300" y="2865438"/>
          <p14:tracePt t="1376" x="1778000" y="2865438"/>
          <p14:tracePt t="1392" x="1790700" y="2865438"/>
          <p14:tracePt t="1400" x="1790700" y="2852738"/>
          <p14:tracePt t="1408" x="1801813" y="2840038"/>
          <p14:tracePt t="1416" x="1814513" y="2840038"/>
          <p14:tracePt t="1432" x="1827213" y="2840038"/>
          <p14:tracePt t="1440" x="1827213" y="2828925"/>
          <p14:tracePt t="1448" x="1839913" y="2828925"/>
          <p14:tracePt t="1456" x="1852613" y="2828925"/>
          <p14:tracePt t="1465" x="1878013" y="2828925"/>
          <p14:tracePt t="1472" x="1903413" y="2828925"/>
          <p14:tracePt t="1481" x="1939925" y="2828925"/>
          <p14:tracePt t="1488" x="1990725" y="2828925"/>
          <p14:tracePt t="1497" x="2039938" y="2828925"/>
          <p14:tracePt t="1504" x="2103438" y="2828925"/>
          <p14:tracePt t="1512" x="2152650" y="2828925"/>
          <p14:tracePt t="1520" x="2203450" y="2828925"/>
          <p14:tracePt t="1528" x="2239963" y="2828925"/>
          <p14:tracePt t="1536" x="2278063" y="2828925"/>
          <p14:tracePt t="1544" x="2316163" y="2840038"/>
          <p14:tracePt t="1552" x="2352675" y="2840038"/>
          <p14:tracePt t="1560" x="2378075" y="2840038"/>
          <p14:tracePt t="1568" x="2403475" y="2840038"/>
          <p14:tracePt t="1576" x="2441575" y="2840038"/>
          <p14:tracePt t="1584" x="2465388" y="2840038"/>
          <p14:tracePt t="1592" x="2490788" y="2840038"/>
          <p14:tracePt t="1600" x="2516188" y="2840038"/>
          <p14:tracePt t="1608" x="2528888" y="2840038"/>
          <p14:tracePt t="1616" x="2554288" y="2840038"/>
          <p14:tracePt t="1624" x="2565400" y="2840038"/>
          <p14:tracePt t="1632" x="2578100" y="2840038"/>
          <p14:tracePt t="1640" x="2603500" y="2840038"/>
          <p14:tracePt t="1648" x="2616200" y="2828925"/>
          <p14:tracePt t="1656" x="2641600" y="2828925"/>
          <p14:tracePt t="1664" x="2667000" y="2828925"/>
          <p14:tracePt t="1672" x="2690813" y="2828925"/>
          <p14:tracePt t="1681" x="2728913" y="2828925"/>
          <p14:tracePt t="1688" x="2767013" y="2828925"/>
          <p14:tracePt t="1697" x="2790825" y="2828925"/>
          <p14:tracePt t="1704" x="2828925" y="2828925"/>
          <p14:tracePt t="1712" x="2854325" y="2828925"/>
          <p14:tracePt t="1720" x="2867025" y="2828925"/>
          <p14:tracePt t="1728" x="2879725" y="2828925"/>
          <p14:tracePt t="1736" x="2903538" y="2828925"/>
          <p14:tracePt t="1744" x="2916238" y="2828925"/>
          <p14:tracePt t="1752" x="2941638" y="2828925"/>
          <p14:tracePt t="1760" x="2967038" y="2828925"/>
          <p14:tracePt t="1768" x="3003550" y="2828925"/>
          <p14:tracePt t="1776" x="3028950" y="2828925"/>
          <p14:tracePt t="1784" x="3054350" y="2828925"/>
          <p14:tracePt t="1792" x="3092450" y="2828925"/>
          <p14:tracePt t="1800" x="3116263" y="2828925"/>
          <p14:tracePt t="1808" x="3128963" y="2828925"/>
          <p14:tracePt t="1816" x="3141663" y="2828925"/>
          <p14:tracePt t="1824" x="3167063" y="2828925"/>
          <p14:tracePt t="1832" x="3205163" y="2828925"/>
          <p14:tracePt t="1840" x="3228975" y="2828925"/>
          <p14:tracePt t="1848" x="3254375" y="2828925"/>
          <p14:tracePt t="1856" x="3279775" y="2828925"/>
          <p14:tracePt t="1864" x="3305175" y="2828925"/>
          <p14:tracePt t="1872" x="3328988" y="2828925"/>
          <p14:tracePt t="1881" x="3354388" y="2828925"/>
          <p14:tracePt t="1898" x="3367088" y="2828925"/>
          <p14:tracePt t="1905" x="3379788" y="2828925"/>
          <p14:tracePt t="1920" x="3392488" y="2828925"/>
          <p14:tracePt t="1936" x="3405188" y="2828925"/>
          <p14:tracePt t="1944" x="3417888" y="2828925"/>
          <p14:tracePt t="1952" x="3429000" y="2828925"/>
          <p14:tracePt t="1960" x="3454400" y="2816225"/>
          <p14:tracePt t="1968" x="3479800" y="2816225"/>
          <p14:tracePt t="1976" x="3517900" y="2816225"/>
          <p14:tracePt t="1984" x="3530600" y="2816225"/>
          <p14:tracePt t="1992" x="3541713" y="2816225"/>
          <p14:tracePt t="2000" x="3554413" y="2816225"/>
          <p14:tracePt t="2008" x="3579813" y="2816225"/>
          <p14:tracePt t="2016" x="3592513" y="2816225"/>
          <p14:tracePt t="2024" x="3605213" y="2816225"/>
          <p14:tracePt t="2033" x="3630613" y="2816225"/>
          <p14:tracePt t="2040" x="3643313" y="2816225"/>
          <p14:tracePt t="2049" x="3654425" y="2816225"/>
          <p14:tracePt t="2056" x="3667125" y="2816225"/>
          <p14:tracePt t="2064" x="3705225" y="2816225"/>
          <p14:tracePt t="2072" x="3717925" y="2816225"/>
          <p14:tracePt t="2081" x="3730625" y="2816225"/>
          <p14:tracePt t="2088" x="3756025" y="2816225"/>
          <p14:tracePt t="2098" x="3779838" y="2816225"/>
          <p14:tracePt t="2104" x="3792538" y="2816225"/>
          <p14:tracePt t="2112" x="3805238" y="2816225"/>
          <p14:tracePt t="2120" x="3817938" y="2816225"/>
          <p14:tracePt t="2128" x="3843338" y="2816225"/>
          <p14:tracePt t="2136" x="3856038" y="2816225"/>
          <p14:tracePt t="2144" x="3879850" y="2816225"/>
          <p14:tracePt t="2152" x="3905250" y="2816225"/>
          <p14:tracePt t="2160" x="3930650" y="2816225"/>
          <p14:tracePt t="2168" x="3943350" y="2816225"/>
          <p14:tracePt t="2176" x="3956050" y="2828925"/>
          <p14:tracePt t="2184" x="3979863" y="2828925"/>
          <p14:tracePt t="2192" x="3992563" y="2828925"/>
          <p14:tracePt t="2200" x="4005263" y="2828925"/>
          <p14:tracePt t="2208" x="4017963" y="2828925"/>
          <p14:tracePt t="2216" x="4043363" y="2828925"/>
          <p14:tracePt t="2224" x="4068763" y="2828925"/>
          <p14:tracePt t="2232" x="4092575" y="2828925"/>
          <p14:tracePt t="2240" x="4117975" y="2828925"/>
          <p14:tracePt t="2248" x="4143375" y="2828925"/>
          <p14:tracePt t="2256" x="4168775" y="2840038"/>
          <p14:tracePt t="2264" x="4205288" y="2840038"/>
          <p14:tracePt t="2272" x="4217988" y="2840038"/>
          <p14:tracePt t="2280" x="4230688" y="2852738"/>
          <p14:tracePt t="2288" x="4243388" y="2852738"/>
          <p14:tracePt t="2297" x="4256088" y="2852738"/>
          <p14:tracePt t="2304" x="4268788" y="2852738"/>
          <p14:tracePt t="2312" x="4294188" y="2852738"/>
          <p14:tracePt t="2320" x="4305300" y="2852738"/>
          <p14:tracePt t="2328" x="4330700" y="2852738"/>
          <p14:tracePt t="2336" x="4356100" y="2852738"/>
          <p14:tracePt t="2344" x="4368800" y="2852738"/>
          <p14:tracePt t="2352" x="4406900" y="2852738"/>
          <p14:tracePt t="2360" x="4430713" y="2852738"/>
          <p14:tracePt t="2368" x="4456113" y="2852738"/>
          <p14:tracePt t="2376" x="4481513" y="2852738"/>
          <p14:tracePt t="2384" x="4506913" y="2852738"/>
          <p14:tracePt t="2392" x="4530725" y="2865438"/>
          <p14:tracePt t="2400" x="4568825" y="2878138"/>
          <p14:tracePt t="2408" x="4606925" y="2878138"/>
          <p14:tracePt t="2416" x="4643438" y="2878138"/>
          <p14:tracePt t="2424" x="4668838" y="2878138"/>
          <p14:tracePt t="2432" x="4706938" y="2878138"/>
          <p14:tracePt t="2440" x="4732338" y="2878138"/>
          <p14:tracePt t="2448" x="4756150" y="2878138"/>
          <p14:tracePt t="2456" x="4768850" y="2878138"/>
          <p14:tracePt t="2464" x="4794250" y="2878138"/>
          <p14:tracePt t="2472" x="4819650" y="2878138"/>
          <p14:tracePt t="2481" x="4856163" y="2878138"/>
          <p14:tracePt t="2488" x="4881563" y="2878138"/>
          <p14:tracePt t="2497" x="4906963" y="2878138"/>
          <p14:tracePt t="2504" x="4919663" y="2878138"/>
          <p14:tracePt t="2512" x="4945063" y="2878138"/>
          <p14:tracePt t="2520" x="4968875" y="2878138"/>
          <p14:tracePt t="2536" x="4981575" y="2878138"/>
          <p14:tracePt t="2552" x="4994275" y="2878138"/>
          <p14:tracePt t="2560" x="5006975" y="2878138"/>
          <p14:tracePt t="2568" x="5019675" y="2878138"/>
          <p14:tracePt t="2576" x="5045075" y="2878138"/>
          <p14:tracePt t="2584" x="5057775" y="2878138"/>
          <p14:tracePt t="2592" x="5068888" y="2878138"/>
          <p14:tracePt t="2600" x="5094288" y="2878138"/>
          <p14:tracePt t="2608" x="5119688" y="2878138"/>
          <p14:tracePt t="2617" x="5132388" y="2878138"/>
          <p14:tracePt t="2625" x="5145088" y="2878138"/>
          <p14:tracePt t="2632" x="5157788" y="2878138"/>
          <p14:tracePt t="2640" x="5181600" y="2878138"/>
          <p14:tracePt t="2656" x="5194300" y="2878138"/>
          <p14:tracePt t="2665" x="5219700" y="2878138"/>
          <p14:tracePt t="2672" x="5232400" y="2878138"/>
          <p14:tracePt t="2681" x="5257800" y="2878138"/>
          <p14:tracePt t="2688" x="5270500" y="2878138"/>
          <p14:tracePt t="2697" x="5307013" y="2878138"/>
          <p14:tracePt t="2704" x="5332413" y="2878138"/>
          <p14:tracePt t="2712" x="5357813" y="2878138"/>
          <p14:tracePt t="2720" x="5383213" y="2878138"/>
          <p14:tracePt t="2728" x="5394325" y="2878138"/>
          <p14:tracePt t="2736" x="5419725" y="2878138"/>
          <p14:tracePt t="2744" x="5445125" y="2878138"/>
          <p14:tracePt t="2752" x="5457825" y="2878138"/>
          <p14:tracePt t="2760" x="5470525" y="2878138"/>
          <p14:tracePt t="2768" x="5495925" y="2878138"/>
          <p14:tracePt t="2776" x="5519738" y="2878138"/>
          <p14:tracePt t="2784" x="5545138" y="2878138"/>
          <p14:tracePt t="2792" x="5570538" y="2878138"/>
          <p14:tracePt t="2800" x="5595938" y="2878138"/>
          <p14:tracePt t="2808" x="5607050" y="2878138"/>
          <p14:tracePt t="2816" x="5632450" y="2878138"/>
          <p14:tracePt t="2824" x="5645150" y="2878138"/>
          <p14:tracePt t="2832" x="5657850" y="2878138"/>
          <p14:tracePt t="2848" x="5670550" y="2865438"/>
          <p14:tracePt t="2864" x="5683250" y="2852738"/>
          <p14:tracePt t="2872" x="5695950" y="2852738"/>
          <p14:tracePt t="2882" x="5708650" y="2852738"/>
          <p14:tracePt t="2888" x="5719763" y="2840038"/>
          <p14:tracePt t="2898" x="5732463" y="2840038"/>
          <p14:tracePt t="2904" x="5745163" y="2840038"/>
          <p14:tracePt t="2912" x="5757863" y="2840038"/>
          <p14:tracePt t="2920" x="5770563" y="2840038"/>
          <p14:tracePt t="2936" x="5783263" y="2840038"/>
          <p14:tracePt t="2952" x="5795963" y="2840038"/>
          <p14:tracePt t="2968" x="5821363" y="2840038"/>
          <p14:tracePt t="2976" x="5832475" y="2840038"/>
          <p14:tracePt t="2984" x="5845175" y="2840038"/>
          <p14:tracePt t="2992" x="5857875" y="2840038"/>
          <p14:tracePt t="3816" x="5857875" y="2828925"/>
          <p14:tracePt t="3872" x="5870575" y="2816225"/>
          <p14:tracePt t="3880" x="5883275" y="2816225"/>
          <p14:tracePt t="3897" x="5895975" y="2816225"/>
          <p14:tracePt t="3904" x="5908675" y="2816225"/>
          <p14:tracePt t="3920" x="5921375" y="2816225"/>
          <p14:tracePt t="3928" x="5932488" y="2816225"/>
          <p14:tracePt t="3936" x="5945188" y="2816225"/>
          <p14:tracePt t="3944" x="5970588" y="2816225"/>
          <p14:tracePt t="3952" x="5983288" y="2816225"/>
          <p14:tracePt t="3960" x="5995988" y="2816225"/>
          <p14:tracePt t="3968" x="6021388" y="2828925"/>
          <p14:tracePt t="3976" x="6034088" y="2840038"/>
          <p14:tracePt t="3984" x="6057900" y="2840038"/>
          <p14:tracePt t="3992" x="6070600" y="2840038"/>
          <p14:tracePt t="4000" x="6083300" y="2852738"/>
          <p14:tracePt t="4008" x="6108700" y="2865438"/>
          <p14:tracePt t="4016" x="6121400" y="2865438"/>
          <p14:tracePt t="4024" x="6134100" y="2865438"/>
          <p14:tracePt t="4032" x="6157913" y="2878138"/>
          <p14:tracePt t="4040" x="6170613" y="2890838"/>
          <p14:tracePt t="4048" x="6183313" y="2890838"/>
          <p14:tracePt t="4056" x="6208713" y="2890838"/>
          <p14:tracePt t="4065" x="6221413" y="2903538"/>
          <p14:tracePt t="4072" x="6246813" y="2916238"/>
          <p14:tracePt t="4082" x="6259513" y="2916238"/>
          <p14:tracePt t="4088" x="6296025" y="2928938"/>
          <p14:tracePt t="4098" x="6308725" y="2941638"/>
          <p14:tracePt t="4104" x="6321425" y="2941638"/>
          <p14:tracePt t="4112" x="6346825" y="2941638"/>
          <p14:tracePt t="4120" x="6370638" y="2952750"/>
          <p14:tracePt t="4128" x="6396038" y="2952750"/>
          <p14:tracePt t="4136" x="6421438" y="2952750"/>
          <p14:tracePt t="4144" x="6446838" y="2965450"/>
          <p14:tracePt t="4152" x="6472238" y="2978150"/>
          <p14:tracePt t="4160" x="6496050" y="2978150"/>
          <p14:tracePt t="4168" x="6534150" y="2990850"/>
          <p14:tracePt t="4176" x="6559550" y="3003550"/>
          <p14:tracePt t="4184" x="6584950" y="3016250"/>
          <p14:tracePt t="4192" x="6621463" y="3016250"/>
          <p14:tracePt t="4201" x="6646863" y="3028950"/>
          <p14:tracePt t="4208" x="6672263" y="3028950"/>
          <p14:tracePt t="4216" x="6696075" y="3041650"/>
          <p14:tracePt t="4224" x="6734175" y="3041650"/>
          <p14:tracePt t="4232" x="6759575" y="3041650"/>
          <p14:tracePt t="4240" x="6784975" y="3041650"/>
          <p14:tracePt t="4248" x="6821488" y="3041650"/>
          <p14:tracePt t="4256" x="6859588" y="3041650"/>
          <p14:tracePt t="4264" x="6910388" y="3041650"/>
          <p14:tracePt t="4272" x="6946900" y="3041650"/>
          <p14:tracePt t="4280" x="6997700" y="3041650"/>
          <p14:tracePt t="4288" x="7034213" y="3041650"/>
          <p14:tracePt t="4298" x="7072313" y="3041650"/>
          <p14:tracePt t="4304" x="7110413" y="3041650"/>
          <p14:tracePt t="4312" x="7146925" y="3028950"/>
          <p14:tracePt t="4320" x="7197725" y="3016250"/>
          <p14:tracePt t="4328" x="7246938" y="3003550"/>
          <p14:tracePt t="4336" x="7297738" y="2990850"/>
          <p14:tracePt t="4345" x="7359650" y="2978150"/>
          <p14:tracePt t="4352" x="7397750" y="2978150"/>
          <p14:tracePt t="4360" x="7448550" y="2978150"/>
          <p14:tracePt t="4368" x="7485063" y="2978150"/>
          <p14:tracePt t="4376" x="7510463" y="2978150"/>
          <p14:tracePt t="4384" x="7535863" y="2978150"/>
          <p14:tracePt t="4392" x="7548563" y="2978150"/>
          <p14:tracePt t="4400" x="7572375" y="2978150"/>
          <p14:tracePt t="4408" x="7597775" y="2978150"/>
          <p14:tracePt t="4416" x="7610475" y="2978150"/>
          <p14:tracePt t="4424" x="7635875" y="2978150"/>
          <p14:tracePt t="4432" x="7661275" y="2978150"/>
          <p14:tracePt t="4440" x="7685088" y="2978150"/>
          <p14:tracePt t="4448" x="7697788" y="2978150"/>
          <p14:tracePt t="4456" x="7710488" y="2978150"/>
          <p14:tracePt t="4465" x="7723188" y="2978150"/>
          <p14:tracePt t="4472" x="7735888" y="2978150"/>
          <p14:tracePt t="4481" x="7748588" y="2965450"/>
          <p14:tracePt t="4497" x="7761288" y="2965450"/>
          <p14:tracePt t="4520" x="7773988" y="2965450"/>
          <p14:tracePt t="4536" x="7785100" y="2965450"/>
          <p14:tracePt t="4552" x="7797800" y="2965450"/>
          <p14:tracePt t="4560" x="7810500" y="2952750"/>
          <p14:tracePt t="4576" x="7823200" y="2952750"/>
          <p14:tracePt t="4584" x="7823200" y="2941638"/>
          <p14:tracePt t="4592" x="7835900" y="2941638"/>
          <p14:tracePt t="4600" x="7848600" y="2941638"/>
          <p14:tracePt t="4608" x="7861300" y="2941638"/>
          <p14:tracePt t="4616" x="7874000" y="2941638"/>
          <p14:tracePt t="4625" x="7886700" y="2941638"/>
          <p14:tracePt t="4633" x="7910513" y="2928938"/>
          <p14:tracePt t="4640" x="7923213" y="2928938"/>
          <p14:tracePt t="4648" x="7935913" y="2916238"/>
          <p14:tracePt t="4656" x="7961313" y="2903538"/>
          <p14:tracePt t="4664" x="7986713" y="2903538"/>
          <p14:tracePt t="4672" x="7999413" y="2903538"/>
          <p14:tracePt t="4680" x="8010525" y="2903538"/>
          <p14:tracePt t="4688" x="8048625" y="2890838"/>
          <p14:tracePt t="4697" x="8061325" y="2890838"/>
          <p14:tracePt t="4705" x="8086725" y="2890838"/>
          <p14:tracePt t="4712" x="8110538" y="2890838"/>
          <p14:tracePt t="4720" x="8135938" y="2890838"/>
          <p14:tracePt t="4728" x="8174038" y="2890838"/>
          <p14:tracePt t="4736" x="8212138" y="2890838"/>
          <p14:tracePt t="4744" x="8248650" y="2890838"/>
          <p14:tracePt t="4752" x="8286750" y="2890838"/>
          <p14:tracePt t="4760" x="8324850" y="2903538"/>
          <p14:tracePt t="4768" x="8348663" y="2903538"/>
          <p14:tracePt t="4777" x="8374063" y="2903538"/>
          <p14:tracePt t="4784" x="8399463" y="2903538"/>
          <p14:tracePt t="4792" x="8424863" y="2903538"/>
          <p14:tracePt t="4800" x="8461375" y="2903538"/>
          <p14:tracePt t="4808" x="8486775" y="2903538"/>
          <p14:tracePt t="4816" x="8524875" y="2903538"/>
          <p14:tracePt t="4824" x="8561388" y="2903538"/>
          <p14:tracePt t="4832" x="8637588" y="2903538"/>
          <p14:tracePt t="4840" x="8699500" y="2916238"/>
          <p14:tracePt t="4848" x="8774113" y="2916238"/>
          <p14:tracePt t="4856" x="8824913" y="2916238"/>
          <p14:tracePt t="4865" x="8863013" y="2916238"/>
          <p14:tracePt t="4872" x="8886825" y="2928938"/>
          <p14:tracePt t="4880" x="8899525" y="2941638"/>
          <p14:tracePt t="5296" x="8912225" y="2941638"/>
          <p14:tracePt t="5552" x="8924925" y="2952750"/>
          <p14:tracePt t="5568" x="8937625" y="2952750"/>
          <p14:tracePt t="5584" x="8950325" y="2952750"/>
          <p14:tracePt t="5600" x="8963025" y="2952750"/>
          <p14:tracePt t="5608" x="8975725" y="2952750"/>
          <p14:tracePt t="5616" x="8975725" y="2941638"/>
          <p14:tracePt t="5624" x="8986838" y="2941638"/>
          <p14:tracePt t="5640" x="8999538" y="2941638"/>
          <p14:tracePt t="5648" x="9012238" y="2941638"/>
          <p14:tracePt t="5656" x="9024938" y="2941638"/>
          <p14:tracePt t="5672" x="9037638" y="2941638"/>
          <p14:tracePt t="5688" x="9050338" y="2941638"/>
          <p14:tracePt t="5704" x="9063038" y="2941638"/>
          <p14:tracePt t="5712" x="9075738" y="2941638"/>
          <p14:tracePt t="5720" x="9088438" y="2941638"/>
          <p14:tracePt t="5728" x="9112250" y="2941638"/>
          <p14:tracePt t="5736" x="9137650" y="2941638"/>
          <p14:tracePt t="5744" x="9163050" y="2952750"/>
          <p14:tracePt t="5752" x="9188450" y="2952750"/>
          <p14:tracePt t="5760" x="9212263" y="2952750"/>
          <p14:tracePt t="5768" x="9250363" y="2952750"/>
          <p14:tracePt t="5777" x="9263063" y="2952750"/>
          <p14:tracePt t="5784" x="9275763" y="2952750"/>
          <p14:tracePt t="5792" x="9288463" y="2952750"/>
          <p14:tracePt t="5800" x="9301163" y="2952750"/>
          <p14:tracePt t="5808" x="9312275" y="2952750"/>
          <p14:tracePt t="5816" x="9324975" y="2952750"/>
          <p14:tracePt t="5825" x="9337675" y="2952750"/>
          <p14:tracePt t="5832" x="9363075" y="2952750"/>
          <p14:tracePt t="5840" x="9388475" y="2965450"/>
          <p14:tracePt t="5848" x="9424988" y="2978150"/>
          <p14:tracePt t="5856" x="9475788" y="2990850"/>
          <p14:tracePt t="5865" x="9501188" y="2990850"/>
          <p14:tracePt t="5872" x="9537700" y="2990850"/>
          <p14:tracePt t="5881" x="9575800" y="2990850"/>
          <p14:tracePt t="5888" x="9613900" y="2990850"/>
          <p14:tracePt t="5898" x="9650413" y="2990850"/>
          <p14:tracePt t="5904" x="9688513" y="2990850"/>
          <p14:tracePt t="5912" x="9726613" y="2990850"/>
          <p14:tracePt t="5920" x="9750425" y="2990850"/>
          <p14:tracePt t="5928" x="9775825" y="3003550"/>
          <p14:tracePt t="5936" x="9813925" y="3016250"/>
          <p14:tracePt t="5944" x="9839325" y="3028950"/>
          <p14:tracePt t="5952" x="9863138" y="3028950"/>
          <p14:tracePt t="5960" x="9901238" y="3028950"/>
          <p14:tracePt t="5968" x="9926638" y="3028950"/>
          <p14:tracePt t="5976" x="9952038" y="3028950"/>
          <p14:tracePt t="5984" x="9975850" y="3028950"/>
          <p14:tracePt t="5992" x="10013950" y="3028950"/>
          <p14:tracePt t="6000" x="10052050" y="3028950"/>
          <p14:tracePt t="6008" x="10101263" y="3028950"/>
          <p14:tracePt t="6016" x="10164763" y="3028950"/>
          <p14:tracePt t="6024" x="10226675" y="3028950"/>
          <p14:tracePt t="6032" x="10277475" y="3041650"/>
          <p14:tracePt t="6040" x="10313988" y="3041650"/>
          <p14:tracePt t="6048" x="10364788" y="3054350"/>
          <p14:tracePt t="6056" x="10390188" y="3054350"/>
          <p14:tracePt t="6064" x="10414000" y="3054350"/>
          <p14:tracePt t="6072" x="10439400" y="3054350"/>
          <p14:tracePt t="6082" x="10464800" y="3054350"/>
          <p14:tracePt t="6088" x="10477500" y="3054350"/>
          <p14:tracePt t="6098" x="10502900" y="3054350"/>
          <p14:tracePt t="6104" x="10514013" y="3054350"/>
          <p14:tracePt t="6112" x="10552113" y="3054350"/>
          <p14:tracePt t="6120" x="10577513" y="3054350"/>
          <p14:tracePt t="6128" x="10602913" y="3054350"/>
          <p14:tracePt t="6136" x="10639425" y="3054350"/>
          <p14:tracePt t="6144" x="10664825" y="3054350"/>
          <p14:tracePt t="6152" x="10690225" y="3054350"/>
          <p14:tracePt t="6160" x="10715625" y="3054350"/>
          <p14:tracePt t="6168" x="10739438" y="3054350"/>
          <p14:tracePt t="6176" x="10777538" y="3054350"/>
          <p14:tracePt t="6184" x="10815638" y="3054350"/>
          <p14:tracePt t="6200" x="10890250" y="3054350"/>
          <p14:tracePt t="6208" x="10928350" y="3054350"/>
          <p14:tracePt t="6216" x="10977563" y="3054350"/>
          <p14:tracePt t="6224" x="11028363" y="3054350"/>
          <p14:tracePt t="6232" x="11102975" y="3054350"/>
          <p14:tracePt t="6240" x="11164888" y="3054350"/>
          <p14:tracePt t="6248" x="11228388" y="3054350"/>
          <p14:tracePt t="6256" x="11277600" y="3054350"/>
          <p14:tracePt t="6264" x="11328400" y="3054350"/>
          <p14:tracePt t="6272" x="11377613" y="3054350"/>
          <p14:tracePt t="6281" x="11415713" y="3054350"/>
          <p14:tracePt t="6288" x="11453813" y="3054350"/>
          <p14:tracePt t="6297" x="11490325" y="3054350"/>
          <p14:tracePt t="6304" x="11541125" y="3054350"/>
          <p14:tracePt t="6312" x="11591925" y="3054350"/>
          <p14:tracePt t="6320" x="11628438" y="3054350"/>
          <p14:tracePt t="6328" x="11666538" y="3054350"/>
          <p14:tracePt t="6336" x="11691938" y="3065463"/>
          <p14:tracePt t="6344" x="11715750" y="3065463"/>
          <p14:tracePt t="6488" x="11728450" y="3065463"/>
          <p14:tracePt t="6592" x="11728450" y="3078163"/>
          <p14:tracePt t="6688" x="11715750" y="3078163"/>
          <p14:tracePt t="6697" x="11703050" y="3090863"/>
          <p14:tracePt t="6712" x="11691938" y="3090863"/>
          <p14:tracePt t="6720" x="11666538" y="3090863"/>
          <p14:tracePt t="6728" x="11628438" y="3103563"/>
          <p14:tracePt t="6736" x="11579225" y="3103563"/>
          <p14:tracePt t="6744" x="11515725" y="3103563"/>
          <p14:tracePt t="6752" x="11428413" y="3116263"/>
          <p14:tracePt t="6760" x="11328400" y="3128963"/>
          <p14:tracePt t="6768" x="11190288" y="3141663"/>
          <p14:tracePt t="6777" x="11002963" y="3154363"/>
          <p14:tracePt t="6784" x="10828338" y="3178175"/>
          <p14:tracePt t="6792" x="10590213" y="3203575"/>
          <p14:tracePt t="6801" x="10326688" y="3241675"/>
          <p14:tracePt t="6808" x="10013950" y="3278188"/>
          <p14:tracePt t="6816" x="9663113" y="3290888"/>
          <p14:tracePt t="6825" x="9212263" y="3341688"/>
          <p14:tracePt t="6833" x="8624888" y="3367088"/>
          <p14:tracePt t="6840" x="8086725" y="3367088"/>
          <p14:tracePt t="6848" x="7572375" y="3390900"/>
          <p14:tracePt t="6856" x="7059613" y="3390900"/>
          <p14:tracePt t="6865" x="6621463" y="3390900"/>
          <p14:tracePt t="6872" x="6246813" y="3390900"/>
          <p14:tracePt t="6881" x="5895975" y="3390900"/>
          <p14:tracePt t="6888" x="5595938" y="3390900"/>
          <p14:tracePt t="6899" x="5383213" y="3378200"/>
          <p14:tracePt t="6904" x="5207000" y="3367088"/>
          <p14:tracePt t="6912" x="5057775" y="3354388"/>
          <p14:tracePt t="6920" x="4906963" y="3354388"/>
          <p14:tracePt t="6928" x="4781550" y="3354388"/>
          <p14:tracePt t="6936" x="4630738" y="3341688"/>
          <p14:tracePt t="6944" x="4456113" y="3328988"/>
          <p14:tracePt t="6952" x="4305300" y="3316288"/>
          <p14:tracePt t="6960" x="4156075" y="3290888"/>
          <p14:tracePt t="6968" x="4017963" y="3254375"/>
          <p14:tracePt t="6976" x="3892550" y="3228975"/>
          <p14:tracePt t="6984" x="3756025" y="3203575"/>
          <p14:tracePt t="6992" x="3630613" y="3178175"/>
          <p14:tracePt t="7000" x="3492500" y="3165475"/>
          <p14:tracePt t="7008" x="3379788" y="3154363"/>
          <p14:tracePt t="7017" x="3292475" y="3141663"/>
          <p14:tracePt t="7024" x="3205163" y="3128963"/>
          <p14:tracePt t="7032" x="3141663" y="3116263"/>
          <p14:tracePt t="7040" x="3067050" y="3103563"/>
          <p14:tracePt t="7048" x="3016250" y="3090863"/>
          <p14:tracePt t="7056" x="2954338" y="3078163"/>
          <p14:tracePt t="7065" x="2903538" y="3065463"/>
          <p14:tracePt t="7072" x="2854325" y="3065463"/>
          <p14:tracePt t="7081" x="2803525" y="3065463"/>
          <p14:tracePt t="7088" x="2741613" y="3054350"/>
          <p14:tracePt t="7097" x="2678113" y="3054350"/>
          <p14:tracePt t="7105" x="2603500" y="3054350"/>
          <p14:tracePt t="7112" x="2541588" y="3054350"/>
          <p14:tracePt t="7120" x="2490788" y="3054350"/>
          <p14:tracePt t="7128" x="2441575" y="3054350"/>
          <p14:tracePt t="7136" x="2403475" y="3054350"/>
          <p14:tracePt t="7144" x="2365375" y="3054350"/>
          <p14:tracePt t="7152" x="2316163" y="3054350"/>
          <p14:tracePt t="7160" x="2278063" y="3054350"/>
          <p14:tracePt t="7168" x="2228850" y="3054350"/>
          <p14:tracePt t="7176" x="2178050" y="3054350"/>
          <p14:tracePt t="7184" x="2139950" y="3054350"/>
          <p14:tracePt t="7192" x="2103438" y="3054350"/>
          <p14:tracePt t="7200" x="2065338" y="3054350"/>
          <p14:tracePt t="7208" x="2039938" y="3054350"/>
          <p14:tracePt t="7216" x="2014538" y="3054350"/>
          <p14:tracePt t="7224" x="1990725" y="3054350"/>
          <p14:tracePt t="7232" x="1965325" y="3054350"/>
          <p14:tracePt t="7240" x="1939925" y="3054350"/>
          <p14:tracePt t="7248" x="1903413" y="3078163"/>
          <p14:tracePt t="7256" x="1852613" y="3090863"/>
          <p14:tracePt t="7265" x="1814513" y="3116263"/>
          <p14:tracePt t="7272" x="1790700" y="3128963"/>
          <p14:tracePt t="7281" x="1752600" y="3141663"/>
          <p14:tracePt t="7288" x="1714500" y="3154363"/>
          <p14:tracePt t="7298" x="1701800" y="3165475"/>
          <p14:tracePt t="7304" x="1689100" y="3165475"/>
          <p14:tracePt t="7313" x="1665288" y="3178175"/>
          <p14:tracePt t="7320" x="1652588" y="3190875"/>
          <p14:tracePt t="7328" x="1639888" y="3190875"/>
          <p14:tracePt t="7336" x="1614488" y="3216275"/>
          <p14:tracePt t="7344" x="1601788" y="3216275"/>
          <p14:tracePt t="7352" x="1589088" y="3241675"/>
          <p14:tracePt t="7360" x="1577975" y="3254375"/>
          <p14:tracePt t="7368" x="1565275" y="3278188"/>
          <p14:tracePt t="7376" x="1552575" y="3290888"/>
          <p14:tracePt t="7385" x="1552575" y="3303588"/>
          <p14:tracePt t="7392" x="1552575" y="3316288"/>
          <p14:tracePt t="7400" x="1552575" y="3328988"/>
          <p14:tracePt t="7408" x="1552575" y="3341688"/>
          <p14:tracePt t="7424" x="1539875" y="3354388"/>
          <p14:tracePt t="7440" x="1539875" y="3367088"/>
          <p14:tracePt t="7456" x="1539875" y="3378200"/>
          <p14:tracePt t="7480" x="1539875" y="3390900"/>
          <p14:tracePt t="7504" x="1552575" y="3390900"/>
          <p14:tracePt t="7520" x="1577975" y="3390900"/>
          <p14:tracePt t="7536" x="1589088" y="3390900"/>
          <p14:tracePt t="7545" x="1601788" y="3390900"/>
          <p14:tracePt t="7560" x="1614488" y="3390900"/>
          <p14:tracePt t="7568" x="1627188" y="3390900"/>
          <p14:tracePt t="7584" x="1639888" y="3390900"/>
          <p14:tracePt t="7600" x="1652588" y="3390900"/>
          <p14:tracePt t="7624" x="1665288" y="3390900"/>
          <p14:tracePt t="7632" x="1677988" y="3390900"/>
          <p14:tracePt t="7648" x="1689100" y="3390900"/>
          <p14:tracePt t="7656" x="1714500" y="3390900"/>
          <p14:tracePt t="7665" x="1727200" y="3403600"/>
          <p14:tracePt t="7672" x="1739900" y="3403600"/>
          <p14:tracePt t="7681" x="1765300" y="3403600"/>
          <p14:tracePt t="7688" x="1790700" y="3403600"/>
          <p14:tracePt t="7698" x="1814513" y="3403600"/>
          <p14:tracePt t="7704" x="1827213" y="3403600"/>
          <p14:tracePt t="7712" x="1839913" y="3403600"/>
          <p14:tracePt t="7720" x="1852613" y="3403600"/>
          <p14:tracePt t="7728" x="1865313" y="3403600"/>
          <p14:tracePt t="7736" x="1878013" y="3403600"/>
          <p14:tracePt t="7752" x="1903413" y="3403600"/>
          <p14:tracePt t="7760" x="1914525" y="3416300"/>
          <p14:tracePt t="7768" x="1927225" y="3416300"/>
          <p14:tracePt t="7777" x="1952625" y="3416300"/>
          <p14:tracePt t="7784" x="1978025" y="3416300"/>
          <p14:tracePt t="7792" x="2014538" y="3416300"/>
          <p14:tracePt t="7800" x="2039938" y="3416300"/>
          <p14:tracePt t="7808" x="2065338" y="3416300"/>
          <p14:tracePt t="7816" x="2090738" y="3429000"/>
          <p14:tracePt t="7825" x="2116138" y="3441700"/>
          <p14:tracePt t="7833" x="2139950" y="3441700"/>
          <p14:tracePt t="7840" x="2152650" y="3441700"/>
          <p14:tracePt t="7848" x="2178050" y="3441700"/>
          <p14:tracePt t="7856" x="2203450" y="3454400"/>
          <p14:tracePt t="7864" x="2228850" y="3454400"/>
          <p14:tracePt t="7872" x="2265363" y="3467100"/>
          <p14:tracePt t="7882" x="2290763" y="3467100"/>
          <p14:tracePt t="7888" x="2316163" y="3467100"/>
          <p14:tracePt t="7898" x="2339975" y="3467100"/>
          <p14:tracePt t="7904" x="2365375" y="3479800"/>
          <p14:tracePt t="7912" x="2390775" y="3479800"/>
          <p14:tracePt t="7920" x="2403475" y="3479800"/>
          <p14:tracePt t="7928" x="2416175" y="3479800"/>
          <p14:tracePt t="7936" x="2428875" y="3479800"/>
          <p14:tracePt t="7944" x="2465388" y="3479800"/>
          <p14:tracePt t="7952" x="2490788" y="3479800"/>
          <p14:tracePt t="7960" x="2516188" y="3479800"/>
          <p14:tracePt t="7968" x="2541588" y="3479800"/>
          <p14:tracePt t="7976" x="2554288" y="3479800"/>
          <p14:tracePt t="7984" x="2578100" y="3479800"/>
          <p14:tracePt t="7992" x="2603500" y="3479800"/>
          <p14:tracePt t="8000" x="2616200" y="3479800"/>
          <p14:tracePt t="8008" x="2628900" y="3479800"/>
          <p14:tracePt t="8016" x="2654300" y="3479800"/>
          <p14:tracePt t="8024" x="2667000" y="3479800"/>
          <p14:tracePt t="8031" x="2678113" y="3479800"/>
          <p14:tracePt t="8040" x="2690813" y="3479800"/>
          <p14:tracePt t="8048" x="2716213" y="3479800"/>
          <p14:tracePt t="8056" x="2728913" y="3479800"/>
          <p14:tracePt t="8065" x="2741613" y="3479800"/>
          <p14:tracePt t="8072" x="2754313" y="3479800"/>
          <p14:tracePt t="8081" x="2778125" y="3479800"/>
          <p14:tracePt t="8088" x="2790825" y="3479800"/>
          <p14:tracePt t="8097" x="2803525" y="3479800"/>
          <p14:tracePt t="8104" x="2828925" y="3479800"/>
          <p14:tracePt t="8112" x="2854325" y="3479800"/>
          <p14:tracePt t="8120" x="2867025" y="3479800"/>
          <p14:tracePt t="8128" x="2879725" y="3479800"/>
          <p14:tracePt t="8136" x="2903538" y="3479800"/>
          <p14:tracePt t="8152" x="2916238" y="3479800"/>
          <p14:tracePt t="8160" x="2928938" y="3479800"/>
          <p14:tracePt t="8168" x="2941638" y="3479800"/>
          <p14:tracePt t="8176" x="2954338" y="3479800"/>
          <p14:tracePt t="8184" x="2967038" y="3479800"/>
          <p14:tracePt t="8192" x="2979738" y="3479800"/>
          <p14:tracePt t="8200" x="3003550" y="3479800"/>
          <p14:tracePt t="8216" x="3016250" y="3479800"/>
          <p14:tracePt t="8224" x="3028950" y="3479800"/>
          <p14:tracePt t="8232" x="3041650" y="3479800"/>
          <p14:tracePt t="8240" x="3054350" y="3479800"/>
          <p14:tracePt t="8256" x="3079750" y="3479800"/>
          <p14:tracePt t="8265" x="3092450" y="3479800"/>
          <p14:tracePt t="8272" x="3103563" y="3479800"/>
          <p14:tracePt t="8281" x="3116263" y="3479800"/>
          <p14:tracePt t="8288" x="3141663" y="3479800"/>
          <p14:tracePt t="8297" x="3154363" y="3479800"/>
          <p14:tracePt t="8304" x="3167063" y="3479800"/>
          <p14:tracePt t="8312" x="3192463" y="3479800"/>
          <p14:tracePt t="8320" x="3205163" y="3479800"/>
          <p14:tracePt t="8328" x="3216275" y="3479800"/>
          <p14:tracePt t="8336" x="3228975" y="3479800"/>
          <p14:tracePt t="8344" x="3254375" y="3479800"/>
          <p14:tracePt t="8352" x="3267075" y="3479800"/>
          <p14:tracePt t="8360" x="3279775" y="3479800"/>
          <p14:tracePt t="8368" x="3292475" y="3479800"/>
          <p14:tracePt t="8376" x="3305175" y="3479800"/>
          <p14:tracePt t="8384" x="3317875" y="3479800"/>
          <p14:tracePt t="8400" x="3328988" y="3479800"/>
          <p14:tracePt t="8408" x="3341688" y="3479800"/>
          <p14:tracePt t="8416" x="3354388" y="3479800"/>
          <p14:tracePt t="8424" x="3367088" y="3479800"/>
          <p14:tracePt t="8432" x="3392488" y="3479800"/>
          <p14:tracePt t="8440" x="3405188" y="3479800"/>
          <p14:tracePt t="8448" x="3417888" y="3479800"/>
          <p14:tracePt t="8456" x="3441700" y="3479800"/>
          <p14:tracePt t="8465" x="3454400" y="3479800"/>
          <p14:tracePt t="8472" x="3467100" y="3479800"/>
          <p14:tracePt t="8481" x="3479800" y="3479800"/>
          <p14:tracePt t="8488" x="3492500" y="3479800"/>
          <p14:tracePt t="8498" x="3505200" y="3479800"/>
          <p14:tracePt t="8504" x="3530600" y="3479800"/>
          <p14:tracePt t="8520" x="3541713" y="3479800"/>
          <p14:tracePt t="8528" x="3567113" y="3479800"/>
          <p14:tracePt t="8536" x="3579813" y="3479800"/>
          <p14:tracePt t="8544" x="3592513" y="3479800"/>
          <p14:tracePt t="8552" x="3605213" y="3479800"/>
          <p14:tracePt t="8560" x="3630613" y="3479800"/>
          <p14:tracePt t="8568" x="3643313" y="3479800"/>
          <p14:tracePt t="8576" x="3654425" y="3479800"/>
          <p14:tracePt t="8584" x="3667125" y="3479800"/>
          <p14:tracePt t="8600" x="3679825" y="3479800"/>
          <p14:tracePt t="8608" x="3692525" y="3479800"/>
          <p14:tracePt t="8616" x="3705225" y="3479800"/>
          <p14:tracePt t="8632" x="3730625" y="3479800"/>
          <p14:tracePt t="8640" x="3743325" y="3479800"/>
          <p14:tracePt t="8680" x="3756025" y="3479800"/>
          <p14:tracePt t="8712" x="3767138" y="3479800"/>
          <p14:tracePt t="8728" x="3779838" y="3479800"/>
          <p14:tracePt t="8816" x="3792538" y="3479800"/>
          <p14:tracePt t="8840" x="3805238" y="3479800"/>
          <p14:tracePt t="8904" x="3817938" y="3479800"/>
          <p14:tracePt t="8920" x="3830638" y="3479800"/>
          <p14:tracePt t="8952" x="3843338" y="3479800"/>
          <p14:tracePt t="9008" x="3856038" y="3479800"/>
          <p14:tracePt t="9040" x="3867150" y="3479800"/>
          <p14:tracePt t="9112" x="3879850" y="3479800"/>
          <p14:tracePt t="9264" x="3892550" y="3479800"/>
          <p14:tracePt t="9280" x="3905250" y="3479800"/>
          <p14:tracePt t="9296" x="3930650" y="3479800"/>
          <p14:tracePt t="9312" x="3943350" y="3479800"/>
          <p14:tracePt t="9328" x="3956050" y="3479800"/>
          <p14:tracePt t="9336" x="3968750" y="3479800"/>
          <p14:tracePt t="9344" x="3979863" y="3479800"/>
          <p14:tracePt t="9352" x="3992563" y="3479800"/>
          <p14:tracePt t="9360" x="4005263" y="3479800"/>
          <p14:tracePt t="9368" x="4017963" y="3479800"/>
          <p14:tracePt t="9376" x="4030663" y="3479800"/>
          <p14:tracePt t="9384" x="4043363" y="3479800"/>
          <p14:tracePt t="9392" x="4068763" y="3479800"/>
          <p14:tracePt t="9408" x="4092575" y="3479800"/>
          <p14:tracePt t="9424" x="4105275" y="3479800"/>
          <p14:tracePt t="9433" x="4130675" y="3479800"/>
          <p14:tracePt t="9440" x="4143375" y="3479800"/>
          <p14:tracePt t="9449" x="4156075" y="3479800"/>
          <p14:tracePt t="9456" x="4168775" y="3479800"/>
          <p14:tracePt t="9465" x="4192588" y="3479800"/>
          <p14:tracePt t="9472" x="4205288" y="3479800"/>
          <p14:tracePt t="9481" x="4217988" y="3479800"/>
          <p14:tracePt t="9488" x="4230688" y="3479800"/>
          <p14:tracePt t="9498" x="4243388" y="3479800"/>
          <p14:tracePt t="9504" x="4256088" y="3479800"/>
          <p14:tracePt t="9512" x="4268788" y="3479800"/>
          <p14:tracePt t="9520" x="4281488" y="3479800"/>
          <p14:tracePt t="9528" x="4294188" y="3479800"/>
          <p14:tracePt t="9536" x="4305300" y="3479800"/>
          <p14:tracePt t="9552" x="4330700" y="3479800"/>
          <p14:tracePt t="9568" x="4343400" y="3479800"/>
          <p14:tracePt t="9577" x="4368800" y="3479800"/>
          <p14:tracePt t="9584" x="4381500" y="3479800"/>
          <p14:tracePt t="9592" x="4394200" y="3479800"/>
          <p14:tracePt t="9600" x="4418013" y="3479800"/>
          <p14:tracePt t="9608" x="4430713" y="3479800"/>
          <p14:tracePt t="9616" x="4443413" y="3479800"/>
          <p14:tracePt t="9625" x="4456113" y="3479800"/>
          <p14:tracePt t="9633" x="4468813" y="3479800"/>
          <p14:tracePt t="9640" x="4481513" y="3479800"/>
          <p14:tracePt t="9648" x="4494213" y="3479800"/>
          <p14:tracePt t="9656" x="4494213" y="3467100"/>
          <p14:tracePt t="9664" x="4518025" y="3467100"/>
          <p14:tracePt t="9672" x="4530725" y="3467100"/>
          <p14:tracePt t="9681" x="4543425" y="3467100"/>
          <p14:tracePt t="9688" x="4556125" y="3467100"/>
          <p14:tracePt t="9698" x="4581525" y="3467100"/>
          <p14:tracePt t="9704" x="4594225" y="3467100"/>
          <p14:tracePt t="9712" x="4606925" y="3467100"/>
          <p14:tracePt t="9720" x="4619625" y="3467100"/>
          <p14:tracePt t="9744" x="4630738" y="3467100"/>
          <p14:tracePt t="9752" x="4643438" y="3467100"/>
          <p14:tracePt t="9760" x="4668838" y="3454400"/>
          <p14:tracePt t="9768" x="4681538" y="3454400"/>
          <p14:tracePt t="9776" x="4706938" y="3454400"/>
          <p14:tracePt t="9784" x="4732338" y="3454400"/>
          <p14:tracePt t="9792" x="4756150" y="3441700"/>
          <p14:tracePt t="9800" x="4781550" y="3441700"/>
          <p14:tracePt t="9808" x="4819650" y="3441700"/>
          <p14:tracePt t="9816" x="4832350" y="3441700"/>
          <p14:tracePt t="9824" x="4843463" y="3429000"/>
          <p14:tracePt t="9832" x="4856163" y="3429000"/>
          <p14:tracePt t="9848" x="4868863" y="3429000"/>
          <p14:tracePt t="9856" x="4881563" y="3429000"/>
          <p14:tracePt t="9864" x="4894263" y="3429000"/>
          <p14:tracePt t="9881" x="4919663" y="3416300"/>
          <p14:tracePt t="9888" x="4932363" y="3416300"/>
          <p14:tracePt t="9898" x="4945063" y="3403600"/>
          <p14:tracePt t="9916" x="4994275" y="3390900"/>
          <p14:tracePt t="9920" x="5019675" y="3390900"/>
          <p14:tracePt t="9928" x="5045075" y="3378200"/>
          <p14:tracePt t="9936" x="5081588" y="3378200"/>
          <p14:tracePt t="9944" x="5119688" y="3367088"/>
          <p14:tracePt t="9952" x="5145088" y="3367088"/>
          <p14:tracePt t="9960" x="5170488" y="3367088"/>
          <p14:tracePt t="9968" x="5194300" y="3367088"/>
          <p14:tracePt t="10576" x="5207000" y="3367088"/>
          <p14:tracePt t="10592" x="5219700" y="3367088"/>
          <p14:tracePt t="10600" x="5232400" y="3354388"/>
          <p14:tracePt t="10608" x="5232400" y="3341688"/>
          <p14:tracePt t="10616" x="5245100" y="3341688"/>
          <p14:tracePt t="10624" x="5270500" y="3328988"/>
          <p14:tracePt t="10632" x="5281613" y="3328988"/>
          <p14:tracePt t="10640" x="5294313" y="3316288"/>
          <p14:tracePt t="10648" x="5319713" y="3316288"/>
          <p14:tracePt t="10656" x="5332413" y="3303588"/>
          <p14:tracePt t="10665" x="5345113" y="3303588"/>
          <p14:tracePt t="10672" x="5357813" y="3303588"/>
          <p14:tracePt t="10682" x="5370513" y="3290888"/>
          <p14:tracePt t="10698" x="5383213" y="3290888"/>
          <p14:tracePt t="10720" x="5394325" y="3290888"/>
          <p14:tracePt t="10745" x="5407025" y="3290888"/>
          <p14:tracePt t="10752" x="5419725" y="3290888"/>
          <p14:tracePt t="10768" x="5432425" y="3290888"/>
          <p14:tracePt t="10784" x="5445125" y="3290888"/>
          <p14:tracePt t="10792" x="5457825" y="3290888"/>
          <p14:tracePt t="10800" x="5470525" y="3290888"/>
          <p14:tracePt t="10808" x="5495925" y="3303588"/>
          <p14:tracePt t="10816" x="5507038" y="3316288"/>
          <p14:tracePt t="10824" x="5532438" y="3316288"/>
          <p14:tracePt t="10832" x="5557838" y="3328988"/>
          <p14:tracePt t="10840" x="5570538" y="3328988"/>
          <p14:tracePt t="10848" x="5583238" y="3341688"/>
          <p14:tracePt t="10856" x="5607050" y="3341688"/>
          <p14:tracePt t="10864" x="5632450" y="3341688"/>
          <p14:tracePt t="10872" x="5645150" y="3354388"/>
          <p14:tracePt t="10881" x="5670550" y="3354388"/>
          <p14:tracePt t="10888" x="5670550" y="3367088"/>
          <p14:tracePt t="10899" x="5683250" y="3367088"/>
          <p14:tracePt t="10904" x="5708650" y="3378200"/>
          <p14:tracePt t="10912" x="5719763" y="3390900"/>
          <p14:tracePt t="10920" x="5745163" y="3416300"/>
          <p14:tracePt t="10928" x="5783263" y="3429000"/>
          <p14:tracePt t="10936" x="5808663" y="3441700"/>
          <p14:tracePt t="10944" x="5845175" y="3454400"/>
          <p14:tracePt t="10952" x="5870575" y="3467100"/>
          <p14:tracePt t="10960" x="5895975" y="3467100"/>
          <p14:tracePt t="10968" x="5921375" y="3479800"/>
          <p14:tracePt t="10976" x="5932488" y="3479800"/>
          <p14:tracePt t="10984" x="5945188" y="3490913"/>
          <p14:tracePt t="10992" x="5957888" y="3490913"/>
          <p14:tracePt t="11008" x="5983288" y="3490913"/>
          <p14:tracePt t="11016" x="5995988" y="3490913"/>
          <p14:tracePt t="11024" x="6008688" y="3490913"/>
          <p14:tracePt t="11032" x="6021388" y="3490913"/>
          <p14:tracePt t="11040" x="6045200" y="3490913"/>
          <p14:tracePt t="11048" x="6057900" y="3490913"/>
          <p14:tracePt t="11056" x="6070600" y="3490913"/>
          <p14:tracePt t="11065" x="6096000" y="3490913"/>
          <p14:tracePt t="11072" x="6108700" y="3490913"/>
          <p14:tracePt t="11081" x="6121400" y="3490913"/>
          <p14:tracePt t="11088" x="6146800" y="3490913"/>
          <p14:tracePt t="11098" x="6170613" y="3490913"/>
          <p14:tracePt t="11104" x="6196013" y="3490913"/>
          <p14:tracePt t="11112" x="6221413" y="3490913"/>
          <p14:tracePt t="11120" x="6234113" y="3490913"/>
          <p14:tracePt t="11128" x="6259513" y="3490913"/>
          <p14:tracePt t="11136" x="6283325" y="3490913"/>
          <p14:tracePt t="11144" x="6308725" y="3490913"/>
          <p14:tracePt t="11152" x="6321425" y="3490913"/>
          <p14:tracePt t="11160" x="6334125" y="3490913"/>
          <p14:tracePt t="11168" x="6346825" y="3490913"/>
          <p14:tracePt t="11184" x="6370638" y="3490913"/>
          <p14:tracePt t="11200" x="6383338" y="3490913"/>
          <p14:tracePt t="11208" x="6396038" y="3490913"/>
          <p14:tracePt t="11216" x="6408738" y="3490913"/>
          <p14:tracePt t="11224" x="6434138" y="3490913"/>
          <p14:tracePt t="11232" x="6446838" y="3490913"/>
          <p14:tracePt t="11240" x="6472238" y="3490913"/>
          <p14:tracePt t="11248" x="6483350" y="3490913"/>
          <p14:tracePt t="11256" x="6508750" y="3490913"/>
          <p14:tracePt t="11265" x="6521450" y="3490913"/>
          <p14:tracePt t="11272" x="6534150" y="3490913"/>
          <p14:tracePt t="11281" x="6546850" y="3490913"/>
          <p14:tracePt t="11288" x="6572250" y="3490913"/>
          <p14:tracePt t="11297" x="6584950" y="3490913"/>
          <p14:tracePt t="11304" x="6596063" y="3490913"/>
          <p14:tracePt t="11312" x="6608763" y="3490913"/>
          <p14:tracePt t="11320" x="6646863" y="3490913"/>
          <p14:tracePt t="11328" x="6659563" y="3490913"/>
          <p14:tracePt t="11336" x="6684963" y="3490913"/>
          <p14:tracePt t="11344" x="6696075" y="3490913"/>
          <p14:tracePt t="11352" x="6721475" y="3490913"/>
          <p14:tracePt t="11368" x="6734175" y="3490913"/>
          <p14:tracePt t="11376" x="6746875" y="3490913"/>
          <p14:tracePt t="11384" x="6759575" y="3490913"/>
          <p14:tracePt t="11392" x="6772275" y="3490913"/>
          <p14:tracePt t="11400" x="6797675" y="3490913"/>
          <p14:tracePt t="11408" x="6808788" y="3490913"/>
          <p14:tracePt t="11416" x="6834188" y="3490913"/>
          <p14:tracePt t="11424" x="6846888" y="3490913"/>
          <p14:tracePt t="11432" x="6872288" y="3490913"/>
          <p14:tracePt t="11440" x="6884988" y="3490913"/>
          <p14:tracePt t="11448" x="6897688" y="3490913"/>
          <p14:tracePt t="11456" x="6910388" y="3490913"/>
          <p14:tracePt t="11472" x="6934200" y="3490913"/>
          <p14:tracePt t="11481" x="6946900" y="3490913"/>
          <p14:tracePt t="11488" x="6959600" y="3490913"/>
          <p14:tracePt t="11498" x="6985000" y="3479800"/>
          <p14:tracePt t="11504" x="7021513" y="3479800"/>
          <p14:tracePt t="11512" x="7046913" y="3479800"/>
          <p14:tracePt t="11520" x="7085013" y="3479800"/>
          <p14:tracePt t="11528" x="7123113" y="3479800"/>
          <p14:tracePt t="11536" x="7159625" y="3479800"/>
          <p14:tracePt t="11544" x="7185025" y="3479800"/>
          <p14:tracePt t="11552" x="7210425" y="3479800"/>
          <p14:tracePt t="11560" x="7235825" y="3479800"/>
          <p14:tracePt t="11568" x="7259638" y="3479800"/>
          <p14:tracePt t="11576" x="7285038" y="3467100"/>
          <p14:tracePt t="11584" x="7285038" y="3454400"/>
          <p14:tracePt t="12288" x="7297738" y="3454400"/>
          <p14:tracePt t="12304" x="7310438" y="3454400"/>
          <p14:tracePt t="12312" x="7323138" y="3454400"/>
          <p14:tracePt t="12320" x="7335838" y="3454400"/>
          <p14:tracePt t="12328" x="7348538" y="3467100"/>
          <p14:tracePt t="12344" x="7359650" y="3467100"/>
          <p14:tracePt t="12352" x="7372350" y="3467100"/>
          <p14:tracePt t="12360" x="7385050" y="3479800"/>
          <p14:tracePt t="12368" x="7397750" y="3490913"/>
          <p14:tracePt t="12376" x="7423150" y="3490913"/>
          <p14:tracePt t="12384" x="7448550" y="3503613"/>
          <p14:tracePt t="12392" x="7472363" y="3503613"/>
          <p14:tracePt t="12401" x="7497763" y="3516313"/>
          <p14:tracePt t="12408" x="7523163" y="3516313"/>
          <p14:tracePt t="12416" x="7548563" y="3516313"/>
          <p14:tracePt t="12424" x="7585075" y="3516313"/>
          <p14:tracePt t="12432" x="7635875" y="3529013"/>
          <p14:tracePt t="12440" x="7673975" y="3529013"/>
          <p14:tracePt t="12448" x="7697788" y="3529013"/>
          <p14:tracePt t="12456" x="7723188" y="3541713"/>
          <p14:tracePt t="12465" x="7748588" y="3541713"/>
          <p14:tracePt t="12472" x="7773988" y="3554413"/>
          <p14:tracePt t="12482" x="7797800" y="3554413"/>
          <p14:tracePt t="12488" x="7835900" y="3554413"/>
          <p14:tracePt t="12496" x="7874000" y="3554413"/>
          <p14:tracePt t="12504" x="7910513" y="3554413"/>
          <p14:tracePt t="12513" x="7948613" y="3554413"/>
          <p14:tracePt t="12520" x="7974013" y="3554413"/>
          <p14:tracePt t="12528" x="7999413" y="3554413"/>
          <p14:tracePt t="12536" x="8010525" y="3554413"/>
          <p14:tracePt t="12544" x="8023225" y="3554413"/>
          <p14:tracePt t="12552" x="8048625" y="3554413"/>
          <p14:tracePt t="12568" x="8061325" y="3554413"/>
          <p14:tracePt t="12576" x="8074025" y="3554413"/>
          <p14:tracePt t="12584" x="8086725" y="3554413"/>
          <p14:tracePt t="12600" x="8099425" y="3554413"/>
          <p14:tracePt t="12608" x="8123238" y="3554413"/>
          <p14:tracePt t="12616" x="8135938" y="3554413"/>
          <p14:tracePt t="12632" x="8148638" y="3554413"/>
          <p14:tracePt t="12640" x="8161338" y="3554413"/>
          <p14:tracePt t="12648" x="8174038" y="3554413"/>
          <p14:tracePt t="12665" x="8199438" y="3554413"/>
          <p14:tracePt t="12681" x="8212138" y="3554413"/>
          <p14:tracePt t="12698" x="8223250" y="3554413"/>
          <p14:tracePt t="12704" x="8235950" y="3554413"/>
          <p14:tracePt t="12712" x="8248650" y="3554413"/>
          <p14:tracePt t="12720" x="8261350" y="3554413"/>
          <p14:tracePt t="12728" x="8274050" y="3554413"/>
          <p14:tracePt t="12736" x="8299450" y="3554413"/>
          <p14:tracePt t="12745" x="8312150" y="3554413"/>
          <p14:tracePt t="12752" x="8324850" y="3554413"/>
          <p14:tracePt t="12760" x="8335963" y="3554413"/>
          <p14:tracePt t="12768" x="8361363" y="3554413"/>
          <p14:tracePt t="12776" x="8374063" y="3554413"/>
          <p14:tracePt t="12784" x="8386763" y="3554413"/>
          <p14:tracePt t="12792" x="8412163" y="3554413"/>
          <p14:tracePt t="12800" x="8435975" y="3554413"/>
          <p14:tracePt t="12808" x="8448675" y="3541713"/>
          <p14:tracePt t="12816" x="8474075" y="3541713"/>
          <p14:tracePt t="12825" x="8486775" y="3529013"/>
          <p14:tracePt t="12832" x="8512175" y="3529013"/>
          <p14:tracePt t="12840" x="8537575" y="3516313"/>
          <p14:tracePt t="12848" x="8548688" y="3516313"/>
          <p14:tracePt t="12856" x="8574088" y="3516313"/>
          <p14:tracePt t="12865" x="8612188" y="3516313"/>
          <p14:tracePt t="12872" x="8637588" y="3503613"/>
          <p14:tracePt t="12881" x="8661400" y="3490913"/>
          <p14:tracePt t="12888" x="8686800" y="3490913"/>
          <p14:tracePt t="12898" x="8712200" y="3479800"/>
          <p14:tracePt t="12904" x="8750300" y="3479800"/>
          <p14:tracePt t="12912" x="8774113" y="3467100"/>
          <p14:tracePt t="12920" x="8786813" y="3454400"/>
          <p14:tracePt t="12928" x="8812213" y="3454400"/>
          <p14:tracePt t="12936" x="8837613" y="3454400"/>
          <p14:tracePt t="12945" x="8874125" y="3441700"/>
          <p14:tracePt t="12952" x="8912225" y="3429000"/>
          <p14:tracePt t="12960" x="8950325" y="3429000"/>
          <p14:tracePt t="12968" x="9012238" y="3416300"/>
          <p14:tracePt t="12976" x="9075738" y="3403600"/>
          <p14:tracePt t="12984" x="9150350" y="3403600"/>
          <p14:tracePt t="12992" x="9212263" y="3403600"/>
          <p14:tracePt t="13000" x="9263063" y="3403600"/>
          <p14:tracePt t="13008" x="9324975" y="3403600"/>
          <p14:tracePt t="13016" x="9375775" y="3403600"/>
          <p14:tracePt t="13024" x="9413875" y="3403600"/>
          <p14:tracePt t="13032" x="9437688" y="3390900"/>
          <p14:tracePt t="13040" x="9450388" y="3378200"/>
          <p14:tracePt t="13048" x="9475788" y="3367088"/>
          <p14:tracePt t="13065" x="9488488" y="3354388"/>
          <p14:tracePt t="13616" x="9501188" y="3354388"/>
          <p14:tracePt t="13640" x="9513888" y="3354388"/>
          <p14:tracePt t="13648" x="9525000" y="3341688"/>
          <p14:tracePt t="13664" x="9537700" y="3341688"/>
          <p14:tracePt t="13672" x="9550400" y="3341688"/>
          <p14:tracePt t="13680" x="9575800" y="3341688"/>
          <p14:tracePt t="13688" x="9588500" y="3341688"/>
          <p14:tracePt t="13698" x="9601200" y="3341688"/>
          <p14:tracePt t="13704" x="9626600" y="3354388"/>
          <p14:tracePt t="13712" x="9663113" y="3354388"/>
          <p14:tracePt t="13720" x="9688513" y="3354388"/>
          <p14:tracePt t="13728" x="9713913" y="3367088"/>
          <p14:tracePt t="13736" x="9739313" y="3378200"/>
          <p14:tracePt t="13744" x="9763125" y="3378200"/>
          <p14:tracePt t="13752" x="9801225" y="3390900"/>
          <p14:tracePt t="13760" x="9826625" y="3403600"/>
          <p14:tracePt t="13768" x="9852025" y="3416300"/>
          <p14:tracePt t="13776" x="9888538" y="3429000"/>
          <p14:tracePt t="13784" x="9926638" y="3454400"/>
          <p14:tracePt t="13792" x="9988550" y="3479800"/>
          <p14:tracePt t="13800" x="10039350" y="3503613"/>
          <p14:tracePt t="13808" x="10088563" y="3503613"/>
          <p14:tracePt t="13816" x="10126663" y="3516313"/>
          <p14:tracePt t="13825" x="10164763" y="3529013"/>
          <p14:tracePt t="13832" x="10201275" y="3541713"/>
          <p14:tracePt t="13840" x="10239375" y="3541713"/>
          <p14:tracePt t="13848" x="10288588" y="3541713"/>
          <p14:tracePt t="13856" x="10339388" y="3554413"/>
          <p14:tracePt t="13865" x="10401300" y="3567113"/>
          <p14:tracePt t="13872" x="10464800" y="3579813"/>
          <p14:tracePt t="13881" x="10539413" y="3590925"/>
          <p14:tracePt t="13897" x="10664825" y="3616325"/>
          <p14:tracePt t="13904" x="10715625" y="3629025"/>
          <p14:tracePt t="13912" x="10764838" y="3641725"/>
          <p14:tracePt t="13920" x="10828338" y="3641725"/>
          <p14:tracePt t="13928" x="10877550" y="3654425"/>
          <p14:tracePt t="13936" x="10928350" y="3667125"/>
          <p14:tracePt t="13944" x="10977563" y="3679825"/>
          <p14:tracePt t="13952" x="11028363" y="3703638"/>
          <p14:tracePt t="13960" x="11064875" y="3716338"/>
          <p14:tracePt t="13968" x="11102975" y="3716338"/>
          <p14:tracePt t="13976" x="11128375" y="3716338"/>
          <p14:tracePt t="13984" x="11153775" y="3716338"/>
          <p14:tracePt t="13992" x="11177588" y="3716338"/>
          <p14:tracePt t="14056" x="11190288" y="3716338"/>
          <p14:tracePt t="14080" x="11202988" y="3716338"/>
          <p14:tracePt t="14097" x="11215688" y="3716338"/>
          <p14:tracePt t="14112" x="11228388" y="3716338"/>
          <p14:tracePt t="14128" x="11241088" y="3716338"/>
          <p14:tracePt t="14400" x="11228388" y="3716338"/>
          <p14:tracePt t="14408" x="11215688" y="3716338"/>
          <p14:tracePt t="14416" x="11177588" y="3716338"/>
          <p14:tracePt t="14424" x="11128375" y="3716338"/>
          <p14:tracePt t="14432" x="11052175" y="3716338"/>
          <p14:tracePt t="14440" x="10977563" y="3716338"/>
          <p14:tracePt t="14448" x="10852150" y="3716338"/>
          <p14:tracePt t="14456" x="10726738" y="3729038"/>
          <p14:tracePt t="14466" x="10539413" y="3754438"/>
          <p14:tracePt t="14472" x="10352088" y="3767138"/>
          <p14:tracePt t="14481" x="10177463" y="3779838"/>
          <p14:tracePt t="14488" x="9988550" y="3792538"/>
          <p14:tracePt t="14496" x="9813925" y="3792538"/>
          <p14:tracePt t="14504" x="9637713" y="3803650"/>
          <p14:tracePt t="14512" x="9463088" y="3816350"/>
          <p14:tracePt t="14520" x="9212263" y="3816350"/>
          <p14:tracePt t="14528" x="8937625" y="3816350"/>
          <p14:tracePt t="14536" x="8624888" y="3816350"/>
          <p14:tracePt t="14544" x="8324850" y="3816350"/>
          <p14:tracePt t="14552" x="8010525" y="3816350"/>
          <p14:tracePt t="14566" x="7697788" y="3816350"/>
          <p14:tracePt t="14568" x="7423150" y="3816350"/>
          <p14:tracePt t="14576" x="7172325" y="3792538"/>
          <p14:tracePt t="14584" x="6997700" y="3792538"/>
          <p14:tracePt t="14592" x="6846888" y="3792538"/>
          <p14:tracePt t="14600" x="6708775" y="3792538"/>
          <p14:tracePt t="14608" x="6596063" y="3792538"/>
          <p14:tracePt t="14617" x="6496050" y="3792538"/>
          <p14:tracePt t="14624" x="6396038" y="3792538"/>
          <p14:tracePt t="14632" x="6270625" y="3792538"/>
          <p14:tracePt t="14640" x="6157913" y="3792538"/>
          <p14:tracePt t="14648" x="6045200" y="3792538"/>
          <p14:tracePt t="14656" x="5921375" y="3779838"/>
          <p14:tracePt t="14665" x="5808663" y="3779838"/>
          <p14:tracePt t="14672" x="5683250" y="3767138"/>
          <p14:tracePt t="14681" x="5557838" y="3741738"/>
          <p14:tracePt t="14688" x="5407025" y="3716338"/>
          <p14:tracePt t="14696" x="5245100" y="3692525"/>
          <p14:tracePt t="14704" x="5106988" y="3641725"/>
          <p14:tracePt t="14712" x="4994275" y="3616325"/>
          <p14:tracePt t="14720" x="4868863" y="3590925"/>
          <p14:tracePt t="14728" x="4768850" y="3567113"/>
          <p14:tracePt t="14736" x="4681538" y="3554413"/>
          <p14:tracePt t="14745" x="4568825" y="3529013"/>
          <p14:tracePt t="14752" x="4456113" y="3516313"/>
          <p14:tracePt t="14760" x="4343400" y="3503613"/>
          <p14:tracePt t="14768" x="4230688" y="3490913"/>
          <p14:tracePt t="14776" x="4092575" y="3490913"/>
          <p14:tracePt t="14784" x="3956050" y="3479800"/>
          <p14:tracePt t="14792" x="3817938" y="3467100"/>
          <p14:tracePt t="14800" x="3679825" y="3467100"/>
          <p14:tracePt t="14808" x="3517900" y="3454400"/>
          <p14:tracePt t="14816" x="3392488" y="3429000"/>
          <p14:tracePt t="14825" x="3241675" y="3416300"/>
          <p14:tracePt t="14832" x="3092450" y="3403600"/>
          <p14:tracePt t="14840" x="2954338" y="3390900"/>
          <p14:tracePt t="14848" x="2816225" y="3378200"/>
          <p14:tracePt t="14856" x="2654300" y="3367088"/>
          <p14:tracePt t="14865" x="2503488" y="3367088"/>
          <p14:tracePt t="14872" x="2352675" y="3367088"/>
          <p14:tracePt t="14882" x="2203450" y="3367088"/>
          <p14:tracePt t="14888" x="2065338" y="3367088"/>
          <p14:tracePt t="14899" x="1939925" y="3367088"/>
          <p14:tracePt t="14904" x="1801813" y="3367088"/>
          <p14:tracePt t="14912" x="1665288" y="3378200"/>
          <p14:tracePt t="14920" x="1539875" y="3378200"/>
          <p14:tracePt t="14928" x="1439863" y="3390900"/>
          <p14:tracePt t="14936" x="1352550" y="3403600"/>
          <p14:tracePt t="14944" x="1289050" y="3416300"/>
          <p14:tracePt t="14952" x="1239838" y="3429000"/>
          <p14:tracePt t="14960" x="1201738" y="3454400"/>
          <p14:tracePt t="14968" x="1139825" y="3467100"/>
          <p14:tracePt t="14976" x="1101725" y="3490913"/>
          <p14:tracePt t="14984" x="1063625" y="3503613"/>
          <p14:tracePt t="14992" x="1038225" y="3516313"/>
          <p14:tracePt t="15001" x="1014413" y="3516313"/>
          <p14:tracePt t="15056" x="1014413" y="3529013"/>
          <p14:tracePt t="15072" x="1014413" y="3554413"/>
          <p14:tracePt t="15080" x="1014413" y="3567113"/>
          <p14:tracePt t="15088" x="1014413" y="3579813"/>
          <p14:tracePt t="15096" x="1014413" y="3590925"/>
          <p14:tracePt t="15104" x="1014413" y="3603625"/>
          <p14:tracePt t="15112" x="1027113" y="3616325"/>
          <p14:tracePt t="15120" x="1027113" y="3641725"/>
          <p14:tracePt t="15128" x="1050925" y="3654425"/>
          <p14:tracePt t="15136" x="1063625" y="3679825"/>
          <p14:tracePt t="15145" x="1089025" y="3692525"/>
          <p14:tracePt t="15152" x="1101725" y="3703638"/>
          <p14:tracePt t="15160" x="1127125" y="3716338"/>
          <p14:tracePt t="15168" x="1150938" y="3729038"/>
          <p14:tracePt t="15176" x="1189038" y="3741738"/>
          <p14:tracePt t="15184" x="1214438" y="3754438"/>
          <p14:tracePt t="15192" x="1252538" y="3767138"/>
          <p14:tracePt t="15200" x="1301750" y="3792538"/>
          <p14:tracePt t="15208" x="1352550" y="3792538"/>
          <p14:tracePt t="15216" x="1401763" y="3816350"/>
          <p14:tracePt t="15224" x="1465263" y="3841750"/>
          <p14:tracePt t="15232" x="1514475" y="3867150"/>
          <p14:tracePt t="15240" x="1577975" y="3892550"/>
          <p14:tracePt t="15248" x="1627188" y="3905250"/>
          <p14:tracePt t="15256" x="1677988" y="3916363"/>
          <p14:tracePt t="15265" x="1739900" y="3929063"/>
          <p14:tracePt t="15272" x="1790700" y="3929063"/>
          <p14:tracePt t="15282" x="1839913" y="3941763"/>
          <p14:tracePt t="15288" x="1890713" y="3941763"/>
          <p14:tracePt t="15296" x="1952625" y="3941763"/>
          <p14:tracePt t="15304" x="2003425" y="3954463"/>
          <p14:tracePt t="15312" x="2052638" y="3954463"/>
          <p14:tracePt t="15320" x="2090738" y="3954463"/>
          <p14:tracePt t="15328" x="2127250" y="3954463"/>
          <p14:tracePt t="15336" x="2178050" y="3954463"/>
          <p14:tracePt t="15345" x="2228850" y="3954463"/>
          <p14:tracePt t="15352" x="2316163" y="3954463"/>
          <p14:tracePt t="15360" x="2403475" y="3954463"/>
          <p14:tracePt t="15368" x="2478088" y="3954463"/>
          <p14:tracePt t="15376" x="2554288" y="3954463"/>
          <p14:tracePt t="15384" x="2616200" y="3954463"/>
          <p14:tracePt t="15392" x="2690813" y="3954463"/>
          <p14:tracePt t="15400" x="2741613" y="3967163"/>
          <p14:tracePt t="15408" x="2790825" y="3967163"/>
          <p14:tracePt t="15416" x="2828925" y="3967163"/>
          <p14:tracePt t="15425" x="2867025" y="3967163"/>
          <p14:tracePt t="15432" x="2903538" y="3967163"/>
          <p14:tracePt t="15440" x="2954338" y="3967163"/>
          <p14:tracePt t="15448" x="3016250" y="3967163"/>
          <p14:tracePt t="15456" x="3092450" y="3967163"/>
          <p14:tracePt t="15465" x="3154363" y="3967163"/>
          <p14:tracePt t="15472" x="3205163" y="3967163"/>
          <p14:tracePt t="15482" x="3254375" y="3967163"/>
          <p14:tracePt t="15488" x="3292475" y="3967163"/>
          <p14:tracePt t="15496" x="3328988" y="3967163"/>
          <p14:tracePt t="15504" x="3354388" y="3967163"/>
          <p14:tracePt t="15512" x="3379788" y="3967163"/>
          <p14:tracePt t="15520" x="3405188" y="3967163"/>
          <p14:tracePt t="15528" x="3441700" y="3967163"/>
          <p14:tracePt t="15536" x="3492500" y="3967163"/>
          <p14:tracePt t="15545" x="3554413" y="3967163"/>
          <p14:tracePt t="15552" x="3617913" y="3967163"/>
          <p14:tracePt t="15560" x="3679825" y="3967163"/>
          <p14:tracePt t="15568" x="3730625" y="3967163"/>
          <p14:tracePt t="15576" x="3767138" y="3967163"/>
          <p14:tracePt t="15584" x="3805238" y="3967163"/>
          <p14:tracePt t="15592" x="3843338" y="3967163"/>
          <p14:tracePt t="15600" x="3879850" y="3967163"/>
          <p14:tracePt t="15608" x="3917950" y="3967163"/>
          <p14:tracePt t="15617" x="3943350" y="3967163"/>
          <p14:tracePt t="15625" x="3992563" y="3967163"/>
          <p14:tracePt t="15632" x="4068763" y="3967163"/>
          <p14:tracePt t="15640" x="4130675" y="3967163"/>
          <p14:tracePt t="15648" x="4192588" y="3967163"/>
          <p14:tracePt t="15656" x="4256088" y="3967163"/>
          <p14:tracePt t="15665" x="4305300" y="3967163"/>
          <p14:tracePt t="15672" x="4356100" y="3967163"/>
          <p14:tracePt t="15682" x="4406900" y="3967163"/>
          <p14:tracePt t="15688" x="4456113" y="3967163"/>
          <p14:tracePt t="15696" x="4506913" y="3967163"/>
          <p14:tracePt t="15704" x="4543425" y="3967163"/>
          <p14:tracePt t="15712" x="4581525" y="3967163"/>
          <p14:tracePt t="15720" x="4619625" y="3967163"/>
          <p14:tracePt t="15728" x="4656138" y="3967163"/>
          <p14:tracePt t="15736" x="4694238" y="3967163"/>
          <p14:tracePt t="15745" x="4732338" y="3967163"/>
          <p14:tracePt t="15752" x="4756150" y="3967163"/>
          <p14:tracePt t="15760" x="4781550" y="3967163"/>
          <p14:tracePt t="15768" x="4819650" y="3967163"/>
          <p14:tracePt t="15776" x="4843463" y="3954463"/>
          <p14:tracePt t="15784" x="4856163" y="3954463"/>
          <p14:tracePt t="15792" x="4881563" y="3941763"/>
          <p14:tracePt t="15800" x="4906963" y="3929063"/>
          <p14:tracePt t="15808" x="4919663" y="3929063"/>
          <p14:tracePt t="15816" x="4945063" y="3929063"/>
          <p14:tracePt t="15825" x="4956175" y="3929063"/>
          <p14:tracePt t="15831" x="4981575" y="3929063"/>
          <p14:tracePt t="15840" x="4994275" y="3929063"/>
          <p14:tracePt t="15848" x="5006975" y="3916363"/>
          <p14:tracePt t="15856" x="5032375" y="3916363"/>
          <p14:tracePt t="15872" x="5045075" y="3916363"/>
          <p14:tracePt t="15882" x="5057775" y="3916363"/>
          <p14:tracePt t="15888" x="5068888" y="3916363"/>
          <p14:tracePt t="15896" x="5081588" y="3916363"/>
          <p14:tracePt t="15904" x="5094288" y="3916363"/>
          <p14:tracePt t="15912" x="5106988" y="3916363"/>
          <p14:tracePt t="15928" x="5119688" y="3916363"/>
          <p14:tracePt t="15936" x="5145088" y="3916363"/>
          <p14:tracePt t="15944" x="5157788" y="3916363"/>
          <p14:tracePt t="15952" x="5170488" y="3916363"/>
          <p14:tracePt t="15960" x="5181600" y="3916363"/>
          <p14:tracePt t="15976" x="5194300" y="3916363"/>
          <p14:tracePt t="15999" x="5207000" y="3916363"/>
          <p14:tracePt t="16000" x="5219700" y="3916363"/>
          <p14:tracePt t="16024" x="5232400" y="3916363"/>
          <p14:tracePt t="16048" x="5245100" y="3916363"/>
          <p14:tracePt t="16064" x="5257800" y="3916363"/>
          <p14:tracePt t="16072" x="5270500" y="3916363"/>
          <p14:tracePt t="16105" x="5281613" y="3916363"/>
          <p14:tracePt t="16160" x="5294313" y="3916363"/>
          <p14:tracePt t="16192" x="5307013" y="3916363"/>
          <p14:tracePt t="16216" x="5319713" y="3916363"/>
          <p14:tracePt t="16240" x="5332413" y="3916363"/>
          <p14:tracePt t="16248" x="5332413" y="3905250"/>
          <p14:tracePt t="16256" x="5345113" y="3905250"/>
          <p14:tracePt t="16272" x="5357813" y="3905250"/>
          <p14:tracePt t="16280" x="5370513" y="3905250"/>
          <p14:tracePt t="16312" x="5383213" y="3905250"/>
          <p14:tracePt t="16328" x="5394325" y="3905250"/>
          <p14:tracePt t="16345" x="5407025" y="3905250"/>
          <p14:tracePt t="16352" x="5419725" y="3905250"/>
          <p14:tracePt t="16360" x="5432425" y="3905250"/>
          <p14:tracePt t="16545" x="5445125" y="3905250"/>
          <p14:tracePt t="16568" x="5457825" y="3892550"/>
          <p14:tracePt t="16576" x="5470525" y="3892550"/>
          <p14:tracePt t="16600" x="5483225" y="3892550"/>
          <p14:tracePt t="16624" x="5495925" y="3892550"/>
          <p14:tracePt t="16640" x="5507038" y="3879850"/>
          <p14:tracePt t="16648" x="5519738" y="3879850"/>
          <p14:tracePt t="16664" x="5532438" y="3867150"/>
          <p14:tracePt t="16680" x="5545138" y="3867150"/>
          <p14:tracePt t="16697" x="5557838" y="3867150"/>
          <p14:tracePt t="16704" x="5570538" y="3867150"/>
          <p14:tracePt t="16720" x="5583238" y="3867150"/>
          <p14:tracePt t="16736" x="5595938" y="3867150"/>
          <p14:tracePt t="16744" x="5607050" y="3867150"/>
          <p14:tracePt t="16752" x="5619750" y="3867150"/>
          <p14:tracePt t="16768" x="5632450" y="3867150"/>
          <p14:tracePt t="16824" x="5645150" y="3867150"/>
          <p14:tracePt t="16832" x="5657850" y="3867150"/>
          <p14:tracePt t="16840" x="5670550" y="3867150"/>
          <p14:tracePt t="16848" x="5683250" y="3867150"/>
          <p14:tracePt t="16856" x="5695950" y="3867150"/>
          <p14:tracePt t="16865" x="5708650" y="3867150"/>
          <p14:tracePt t="16872" x="5719763" y="3867150"/>
          <p14:tracePt t="16881" x="5732463" y="3867150"/>
          <p14:tracePt t="16898" x="5745163" y="3867150"/>
          <p14:tracePt t="16912" x="5757863" y="3867150"/>
          <p14:tracePt t="16928" x="5770563" y="3867150"/>
          <p14:tracePt t="16936" x="5783263" y="3867150"/>
          <p14:tracePt t="16952" x="5795963" y="3867150"/>
          <p14:tracePt t="16960" x="5821363" y="3867150"/>
          <p14:tracePt t="16977" x="5832475" y="3867150"/>
          <p14:tracePt t="16993" x="5845175" y="3867150"/>
          <p14:tracePt t="17008" x="5857875" y="3867150"/>
          <p14:tracePt t="17016" x="5870575" y="3867150"/>
          <p14:tracePt t="17032" x="5883275" y="3867150"/>
          <p14:tracePt t="17096" x="5895975" y="3867150"/>
          <p14:tracePt t="17112" x="5908675" y="3867150"/>
          <p14:tracePt t="17120" x="5921375" y="3867150"/>
          <p14:tracePt t="17136" x="5932488" y="3879850"/>
          <p14:tracePt t="17144" x="5945188" y="3879850"/>
          <p14:tracePt t="17152" x="5957888" y="3879850"/>
          <p14:tracePt t="17160" x="5970588" y="3879850"/>
          <p14:tracePt t="17176" x="5983288" y="3879850"/>
          <p14:tracePt t="17200" x="5995988" y="3879850"/>
          <p14:tracePt t="17208" x="6008688" y="3879850"/>
          <p14:tracePt t="17225" x="6021388" y="3879850"/>
          <p14:tracePt t="17240" x="6034088" y="3879850"/>
          <p14:tracePt t="17264" x="6045200" y="3879850"/>
          <p14:tracePt t="17272" x="6057900" y="3879850"/>
          <p14:tracePt t="17288" x="6070600" y="3879850"/>
          <p14:tracePt t="17304" x="6083300" y="3879850"/>
          <p14:tracePt t="17320" x="6096000" y="3879850"/>
          <p14:tracePt t="17344" x="6108700" y="3879850"/>
          <p14:tracePt t="17368" x="6121400" y="3879850"/>
          <p14:tracePt t="17384" x="6134100" y="3879850"/>
          <p14:tracePt t="17400" x="6146800" y="3879850"/>
          <p14:tracePt t="17408" x="6157913" y="3879850"/>
          <p14:tracePt t="17440" x="6170613" y="3879850"/>
          <p14:tracePt t="17448" x="6170613" y="3892550"/>
          <p14:tracePt t="17456" x="6183313" y="3892550"/>
          <p14:tracePt t="17472" x="6196013" y="3892550"/>
          <p14:tracePt t="17482" x="6208713" y="3892550"/>
          <p14:tracePt t="17498" x="6221413" y="3892550"/>
          <p14:tracePt t="17552" x="6234113" y="3892550"/>
          <p14:tracePt t="17585" x="6246813" y="3892550"/>
          <p14:tracePt t="17600" x="6246813" y="3905250"/>
          <p14:tracePt t="17608" x="6259513" y="3905250"/>
          <p14:tracePt t="17616" x="6270625" y="3905250"/>
          <p14:tracePt t="17632" x="6283325" y="3905250"/>
          <p14:tracePt t="17647" x="6296025" y="3905250"/>
          <p14:tracePt t="17664" x="6308725" y="3905250"/>
          <p14:tracePt t="17672" x="6321425" y="3905250"/>
          <p14:tracePt t="17688" x="6334125" y="3905250"/>
          <p14:tracePt t="17704" x="6346825" y="3905250"/>
          <p14:tracePt t="17720" x="6359525" y="3905250"/>
          <p14:tracePt t="17728" x="6370638" y="3905250"/>
          <p14:tracePt t="17736" x="6370638" y="3916363"/>
          <p14:tracePt t="17760" x="6383338" y="3916363"/>
          <p14:tracePt t="17808" x="6396038" y="3916363"/>
          <p14:tracePt t="17832" x="6408738" y="3916363"/>
          <p14:tracePt t="17840" x="6421438" y="3916363"/>
          <p14:tracePt t="17920" x="6434138" y="3916363"/>
          <p14:tracePt t="17936" x="6446838" y="3916363"/>
          <p14:tracePt t="17952" x="6459538" y="3916363"/>
          <p14:tracePt t="17960" x="6472238" y="3916363"/>
          <p14:tracePt t="17984" x="6483350" y="3916363"/>
          <p14:tracePt t="18000" x="6496050" y="3916363"/>
          <p14:tracePt t="18008" x="6521450" y="3916363"/>
          <p14:tracePt t="18016" x="6534150" y="3916363"/>
          <p14:tracePt t="18025" x="6546850" y="3916363"/>
          <p14:tracePt t="18032" x="6572250" y="3916363"/>
          <p14:tracePt t="18040" x="6584950" y="3916363"/>
          <p14:tracePt t="18048" x="6596063" y="3916363"/>
          <p14:tracePt t="18056" x="6608763" y="3916363"/>
          <p14:tracePt t="18065" x="6621463" y="3916363"/>
          <p14:tracePt t="18072" x="6634163" y="3916363"/>
          <p14:tracePt t="18082" x="6646863" y="3916363"/>
          <p14:tracePt t="18088" x="6672263" y="3916363"/>
          <p14:tracePt t="18096" x="6684963" y="3916363"/>
          <p14:tracePt t="18105" x="6696075" y="3916363"/>
          <p14:tracePt t="18112" x="6721475" y="3916363"/>
          <p14:tracePt t="18120" x="6734175" y="3929063"/>
          <p14:tracePt t="18128" x="6759575" y="3929063"/>
          <p14:tracePt t="18136" x="6784975" y="3929063"/>
          <p14:tracePt t="18144" x="6821488" y="3941763"/>
          <p14:tracePt t="18152" x="6846888" y="3941763"/>
          <p14:tracePt t="18160" x="6872288" y="3941763"/>
          <p14:tracePt t="18168" x="6897688" y="3954463"/>
          <p14:tracePt t="18176" x="6921500" y="3954463"/>
          <p14:tracePt t="18184" x="6946900" y="3954463"/>
          <p14:tracePt t="18192" x="6985000" y="3954463"/>
          <p14:tracePt t="18200" x="7034213" y="3954463"/>
          <p14:tracePt t="18208" x="7085013" y="3954463"/>
          <p14:tracePt t="18216" x="7159625" y="3954463"/>
          <p14:tracePt t="18225" x="7235825" y="3929063"/>
          <p14:tracePt t="18232" x="7310438" y="3892550"/>
          <p14:tracePt t="18240" x="7372350" y="3867150"/>
          <p14:tracePt t="18249" x="7423150" y="3854450"/>
          <p14:tracePt t="18256" x="7435850" y="3841750"/>
          <p14:tracePt t="18808" x="7448550" y="3841750"/>
          <p14:tracePt t="18816" x="7472363" y="3841750"/>
          <p14:tracePt t="18825" x="7485063" y="3841750"/>
          <p14:tracePt t="18832" x="7497763" y="3841750"/>
          <p14:tracePt t="18840" x="7523163" y="3841750"/>
          <p14:tracePt t="18848" x="7548563" y="3841750"/>
          <p14:tracePt t="18856" x="7585075" y="3841750"/>
          <p14:tracePt t="18864" x="7623175" y="3841750"/>
          <p14:tracePt t="18872" x="7661275" y="3841750"/>
          <p14:tracePt t="18882" x="7697788" y="3854450"/>
          <p14:tracePt t="18888" x="7748588" y="3854450"/>
          <p14:tracePt t="18896" x="7785100" y="3867150"/>
          <p14:tracePt t="18904" x="7835900" y="3867150"/>
          <p14:tracePt t="18912" x="7874000" y="3867150"/>
          <p14:tracePt t="18920" x="7923213" y="3879850"/>
          <p14:tracePt t="18928" x="7974013" y="3879850"/>
          <p14:tracePt t="18936" x="8035925" y="3892550"/>
          <p14:tracePt t="18944" x="8074025" y="3892550"/>
          <p14:tracePt t="18952" x="8099425" y="3905250"/>
          <p14:tracePt t="18960" x="8123238" y="3916363"/>
          <p14:tracePt t="18968" x="8148638" y="3929063"/>
          <p14:tracePt t="18976" x="8186738" y="3929063"/>
          <p14:tracePt t="18984" x="8223250" y="3941763"/>
          <p14:tracePt t="18992" x="8274050" y="3954463"/>
          <p14:tracePt t="19001" x="8312150" y="3954463"/>
          <p14:tracePt t="19008" x="8348663" y="3954463"/>
          <p14:tracePt t="19016" x="8386763" y="3967163"/>
          <p14:tracePt t="19025" x="8435975" y="3967163"/>
          <p14:tracePt t="19032" x="8512175" y="3979863"/>
          <p14:tracePt t="19040" x="8561388" y="3979863"/>
          <p14:tracePt t="19048" x="8612188" y="3992563"/>
          <p14:tracePt t="19056" x="8674100" y="4005263"/>
          <p14:tracePt t="19065" x="8724900" y="4005263"/>
          <p14:tracePt t="19072" x="8786813" y="4017963"/>
          <p14:tracePt t="19082" x="8863013" y="4017963"/>
          <p14:tracePt t="19088" x="8924925" y="4029075"/>
          <p14:tracePt t="19098" x="9012238" y="4029075"/>
          <p14:tracePt t="19104" x="9099550" y="4029075"/>
          <p14:tracePt t="19112" x="9199563" y="4029075"/>
          <p14:tracePt t="19120" x="9301163" y="4029075"/>
          <p14:tracePt t="19128" x="9401175" y="4029075"/>
          <p14:tracePt t="19136" x="9513888" y="4041775"/>
          <p14:tracePt t="19144" x="9613900" y="4054475"/>
          <p14:tracePt t="19152" x="9726613" y="4067175"/>
          <p14:tracePt t="19160" x="9788525" y="4079875"/>
          <p14:tracePt t="19168" x="9863138" y="4092575"/>
          <p14:tracePt t="19176" x="9913938" y="4092575"/>
          <p14:tracePt t="19184" x="9963150" y="4105275"/>
          <p14:tracePt t="19192" x="10001250" y="4105275"/>
          <p14:tracePt t="19201" x="10039350" y="4117975"/>
          <p14:tracePt t="19208" x="10075863" y="4117975"/>
          <p14:tracePt t="19216" x="10113963" y="4117975"/>
          <p14:tracePt t="19224" x="10152063" y="4117975"/>
          <p14:tracePt t="19232" x="10177463" y="4117975"/>
          <p14:tracePt t="19240" x="10213975" y="4117975"/>
          <p14:tracePt t="19248" x="10226675" y="4117975"/>
          <p14:tracePt t="19256" x="10239375" y="4117975"/>
          <p14:tracePt t="19265" x="10264775" y="4117975"/>
          <p14:tracePt t="19281" x="10277475" y="4105275"/>
          <p14:tracePt t="19296" x="10288588" y="4105275"/>
          <p14:tracePt t="19304" x="10301288" y="4105275"/>
          <p14:tracePt t="19312" x="10313988" y="4105275"/>
          <p14:tracePt t="19320" x="10326688" y="4105275"/>
          <p14:tracePt t="19328" x="10339388" y="4092575"/>
          <p14:tracePt t="19336" x="10352088" y="4092575"/>
          <p14:tracePt t="19345" x="10364788" y="4092575"/>
          <p14:tracePt t="19352" x="10377488" y="4079875"/>
          <p14:tracePt t="19368" x="10390188" y="4067175"/>
          <p14:tracePt t="19377" x="10401300" y="4067175"/>
          <p14:tracePt t="19384" x="10414000" y="4067175"/>
          <p14:tracePt t="19392" x="10426700" y="4067175"/>
          <p14:tracePt t="19400" x="10439400" y="4054475"/>
          <p14:tracePt t="19408" x="10452100" y="4054475"/>
          <p14:tracePt t="19425" x="10464800" y="4054475"/>
          <p14:tracePt t="19432" x="10477500" y="4041775"/>
          <p14:tracePt t="19440" x="10477500" y="4029075"/>
          <p14:tracePt t="19448" x="10502900" y="4029075"/>
          <p14:tracePt t="19456" x="10514013" y="4017963"/>
          <p14:tracePt t="19465" x="10526713" y="4017963"/>
          <p14:tracePt t="19472" x="10552113" y="4005263"/>
          <p14:tracePt t="19488" x="10577513" y="4005263"/>
          <p14:tracePt t="19496" x="10590213" y="4005263"/>
          <p14:tracePt t="19504" x="10602913" y="4005263"/>
          <p14:tracePt t="19512" x="10614025" y="3992563"/>
          <p14:tracePt t="19520" x="10639425" y="3992563"/>
          <p14:tracePt t="19528" x="10652125" y="3979863"/>
          <p14:tracePt t="19536" x="10664825" y="3979863"/>
          <p14:tracePt t="19545" x="10690225" y="3979863"/>
          <p14:tracePt t="19552" x="10690225" y="3967163"/>
          <p14:tracePt t="19560" x="10715625" y="3967163"/>
          <p14:tracePt t="19568" x="10726738" y="3954463"/>
          <p14:tracePt t="19576" x="10752138" y="3954463"/>
          <p14:tracePt t="19584" x="10777538" y="3954463"/>
          <p14:tracePt t="19593" x="10815638" y="3954463"/>
          <p14:tracePt t="19600" x="10839450" y="3941763"/>
          <p14:tracePt t="19608" x="10864850" y="3941763"/>
          <p14:tracePt t="19617" x="10877550" y="3941763"/>
          <p14:tracePt t="19625" x="10890250" y="3941763"/>
          <p14:tracePt t="19632" x="10915650" y="3941763"/>
          <p14:tracePt t="19648" x="10928350" y="3941763"/>
          <p14:tracePt t="19665" x="10939463" y="3941763"/>
          <p14:tracePt t="19744" x="10915650" y="3941763"/>
          <p14:tracePt t="19752" x="10890250" y="3954463"/>
          <p14:tracePt t="19760" x="10852150" y="3967163"/>
          <p14:tracePt t="19768" x="10790238" y="3979863"/>
          <p14:tracePt t="19776" x="10702925" y="3992563"/>
          <p14:tracePt t="19784" x="10602913" y="4005263"/>
          <p14:tracePt t="19792" x="10477500" y="4017963"/>
          <p14:tracePt t="19800" x="10339388" y="4029075"/>
          <p14:tracePt t="19808" x="10188575" y="4041775"/>
          <p14:tracePt t="19816" x="9988550" y="4054475"/>
          <p14:tracePt t="19825" x="9801225" y="4054475"/>
          <p14:tracePt t="19832" x="9601200" y="4054475"/>
          <p14:tracePt t="19849" x="9188450" y="4054475"/>
          <p14:tracePt t="19856" x="8950325" y="4054475"/>
          <p14:tracePt t="19865" x="8674100" y="4054475"/>
          <p14:tracePt t="19872" x="8261350" y="4054475"/>
          <p14:tracePt t="19882" x="7886700" y="4041775"/>
          <p14:tracePt t="19888" x="7497763" y="4005263"/>
          <p14:tracePt t="19897" x="7146925" y="3992563"/>
          <p14:tracePt t="19914" x="6546850" y="3954463"/>
          <p14:tracePt t="19920" x="6334125" y="3929063"/>
          <p14:tracePt t="19928" x="6121400" y="3916363"/>
          <p14:tracePt t="19936" x="5957888" y="3905250"/>
          <p14:tracePt t="19944" x="5821363" y="3892550"/>
          <p14:tracePt t="19952" x="5683250" y="3879850"/>
          <p14:tracePt t="19960" x="5545138" y="3867150"/>
          <p14:tracePt t="19968" x="5432425" y="3867150"/>
          <p14:tracePt t="19976" x="5319713" y="3867150"/>
          <p14:tracePt t="19984" x="5181600" y="3854450"/>
          <p14:tracePt t="19992" x="5045075" y="3841750"/>
          <p14:tracePt t="20001" x="4932363" y="3841750"/>
          <p14:tracePt t="20008" x="4806950" y="3829050"/>
          <p14:tracePt t="20016" x="4694238" y="3816350"/>
          <p14:tracePt t="20024" x="4594225" y="3803650"/>
          <p14:tracePt t="20032" x="4494213" y="3792538"/>
          <p14:tracePt t="20040" x="4394200" y="3779838"/>
          <p14:tracePt t="20048" x="4305300" y="3767138"/>
          <p14:tracePt t="20056" x="4192588" y="3741738"/>
          <p14:tracePt t="20065" x="4092575" y="3729038"/>
          <p14:tracePt t="20072" x="4005263" y="3716338"/>
          <p14:tracePt t="20082" x="3917950" y="3703638"/>
          <p14:tracePt t="20088" x="3843338" y="3692525"/>
          <p14:tracePt t="20098" x="3756025" y="3679825"/>
          <p14:tracePt t="20104" x="3679825" y="3679825"/>
          <p14:tracePt t="20112" x="3617913" y="3679825"/>
          <p14:tracePt t="20120" x="3530600" y="3679825"/>
          <p14:tracePt t="20128" x="3441700" y="3679825"/>
          <p14:tracePt t="20136" x="3367088" y="3679825"/>
          <p14:tracePt t="20145" x="3292475" y="3679825"/>
          <p14:tracePt t="20153" x="3205163" y="3692525"/>
          <p14:tracePt t="20160" x="3141663" y="3692525"/>
          <p14:tracePt t="20168" x="3067050" y="3703638"/>
          <p14:tracePt t="20177" x="2979738" y="3716338"/>
          <p14:tracePt t="20184" x="2890838" y="3716338"/>
          <p14:tracePt t="20192" x="2790825" y="3716338"/>
          <p14:tracePt t="20200" x="2716213" y="3716338"/>
          <p14:tracePt t="20208" x="2628900" y="3716338"/>
          <p14:tracePt t="20216" x="2554288" y="3716338"/>
          <p14:tracePt t="20224" x="2490788" y="3716338"/>
          <p14:tracePt t="20233" x="2441575" y="3716338"/>
          <p14:tracePt t="20240" x="2390775" y="3716338"/>
          <p14:tracePt t="20249" x="2316163" y="3716338"/>
          <p14:tracePt t="20256" x="2239963" y="3729038"/>
          <p14:tracePt t="20265" x="2178050" y="3741738"/>
          <p14:tracePt t="20272" x="2127250" y="3741738"/>
          <p14:tracePt t="20281" x="2090738" y="3754438"/>
          <p14:tracePt t="20288" x="2027238" y="3767138"/>
          <p14:tracePt t="20298" x="1990725" y="3767138"/>
          <p14:tracePt t="20304" x="1965325" y="3779838"/>
          <p14:tracePt t="20312" x="1939925" y="3779838"/>
          <p14:tracePt t="20320" x="1903413" y="3779838"/>
          <p14:tracePt t="20328" x="1865313" y="3779838"/>
          <p14:tracePt t="20336" x="1827213" y="3779838"/>
          <p14:tracePt t="20345" x="1801813" y="3792538"/>
          <p14:tracePt t="20352" x="1765300" y="3803650"/>
          <p14:tracePt t="20360" x="1739900" y="3816350"/>
          <p14:tracePt t="20368" x="1714500" y="3816350"/>
          <p14:tracePt t="20377" x="1701800" y="3816350"/>
          <p14:tracePt t="20384" x="1689100" y="3816350"/>
          <p14:tracePt t="20400" x="1665288" y="3829050"/>
          <p14:tracePt t="20416" x="1652588" y="3841750"/>
          <p14:tracePt t="20425" x="1639888" y="3854450"/>
          <p14:tracePt t="20432" x="1627188" y="3854450"/>
          <p14:tracePt t="20440" x="1601788" y="3867150"/>
          <p14:tracePt t="20448" x="1589088" y="3879850"/>
          <p14:tracePt t="20456" x="1577975" y="3879850"/>
          <p14:tracePt t="20497" x="1577975" y="3892550"/>
          <p14:tracePt t="20512" x="1577975" y="3905250"/>
          <p14:tracePt t="20528" x="1577975" y="3916363"/>
          <p14:tracePt t="20536" x="1577975" y="3929063"/>
          <p14:tracePt t="20545" x="1577975" y="3941763"/>
          <p14:tracePt t="20560" x="1577975" y="3954463"/>
          <p14:tracePt t="20568" x="1577975" y="3967163"/>
          <p14:tracePt t="20576" x="1589088" y="3967163"/>
          <p14:tracePt t="20584" x="1601788" y="3979863"/>
          <p14:tracePt t="20600" x="1614488" y="3992563"/>
          <p14:tracePt t="20616" x="1627188" y="3992563"/>
          <p14:tracePt t="20625" x="1639888" y="3992563"/>
          <p14:tracePt t="20632" x="1639888" y="4005263"/>
          <p14:tracePt t="20640" x="1652588" y="4005263"/>
          <p14:tracePt t="20648" x="1689100" y="4005263"/>
          <p14:tracePt t="20656" x="1727200" y="4005263"/>
          <p14:tracePt t="20664" x="1765300" y="4005263"/>
          <p14:tracePt t="20672" x="1801813" y="4017963"/>
          <p14:tracePt t="20682" x="1827213" y="4017963"/>
          <p14:tracePt t="20688" x="1865313" y="4029075"/>
          <p14:tracePt t="20696" x="1890713" y="4029075"/>
          <p14:tracePt t="20704" x="1914525" y="4029075"/>
          <p14:tracePt t="20712" x="1952625" y="4029075"/>
          <p14:tracePt t="20720" x="1978025" y="4029075"/>
          <p14:tracePt t="20728" x="2014538" y="4029075"/>
          <p14:tracePt t="20736" x="2052638" y="4029075"/>
          <p14:tracePt t="20744" x="2090738" y="4029075"/>
          <p14:tracePt t="20752" x="2139950" y="4029075"/>
          <p14:tracePt t="20760" x="2178050" y="4029075"/>
          <p14:tracePt t="20768" x="2203450" y="4029075"/>
          <p14:tracePt t="20776" x="2228850" y="4029075"/>
          <p14:tracePt t="20784" x="2265363" y="4029075"/>
          <p14:tracePt t="20792" x="2290763" y="4029075"/>
          <p14:tracePt t="20800" x="2303463" y="4029075"/>
          <p14:tracePt t="20808" x="2316163" y="4029075"/>
          <p14:tracePt t="20816" x="2339975" y="4029075"/>
          <p14:tracePt t="20825" x="2352675" y="4029075"/>
          <p14:tracePt t="20840" x="2378075" y="4029075"/>
          <p14:tracePt t="20856" x="2390775" y="4029075"/>
          <p14:tracePt t="20865" x="2403475" y="4029075"/>
          <p14:tracePt t="20872" x="2416175" y="4029075"/>
          <p14:tracePt t="20882" x="2428875" y="4029075"/>
          <p14:tracePt t="20899" x="2478088" y="4029075"/>
          <p14:tracePt t="20904" x="2490788" y="4029075"/>
          <p14:tracePt t="20912" x="2516188" y="4029075"/>
          <p14:tracePt t="20920" x="2541588" y="4029075"/>
          <p14:tracePt t="20928" x="2554288" y="4029075"/>
          <p14:tracePt t="20936" x="2565400" y="4029075"/>
          <p14:tracePt t="20945" x="2578100" y="4041775"/>
          <p14:tracePt t="20952" x="2616200" y="4041775"/>
          <p14:tracePt t="20960" x="2641600" y="4054475"/>
          <p14:tracePt t="20968" x="2667000" y="4054475"/>
          <p14:tracePt t="20976" x="2678113" y="4054475"/>
          <p14:tracePt t="20984" x="2703513" y="4054475"/>
          <p14:tracePt t="20992" x="2716213" y="4054475"/>
          <p14:tracePt t="21000" x="2728913" y="4054475"/>
          <p14:tracePt t="21008" x="2741613" y="4054475"/>
          <p14:tracePt t="21016" x="2754313" y="4054475"/>
          <p14:tracePt t="21024" x="2767013" y="4054475"/>
          <p14:tracePt t="21032" x="2790825" y="4054475"/>
          <p14:tracePt t="21040" x="2803525" y="4054475"/>
          <p14:tracePt t="21049" x="2828925" y="4067175"/>
          <p14:tracePt t="21056" x="2841625" y="4067175"/>
          <p14:tracePt t="21065" x="2867025" y="4067175"/>
          <p14:tracePt t="21072" x="2879725" y="4067175"/>
          <p14:tracePt t="21081" x="2890838" y="4079875"/>
          <p14:tracePt t="21088" x="2903538" y="4079875"/>
          <p14:tracePt t="21098" x="2916238" y="4079875"/>
          <p14:tracePt t="21104" x="2928938" y="4079875"/>
          <p14:tracePt t="21112" x="2954338" y="4079875"/>
          <p14:tracePt t="21120" x="2967038" y="4079875"/>
          <p14:tracePt t="21128" x="2992438" y="4079875"/>
          <p14:tracePt t="21136" x="3016250" y="4079875"/>
          <p14:tracePt t="21145" x="3041650" y="4079875"/>
          <p14:tracePt t="21152" x="3079750" y="4079875"/>
          <p14:tracePt t="21160" x="3116263" y="4079875"/>
          <p14:tracePt t="21168" x="3154363" y="4079875"/>
          <p14:tracePt t="21176" x="3192463" y="4092575"/>
          <p14:tracePt t="21184" x="3216275" y="4092575"/>
          <p14:tracePt t="21192" x="3254375" y="4105275"/>
          <p14:tracePt t="21200" x="3292475" y="4105275"/>
          <p14:tracePt t="21208" x="3328988" y="4105275"/>
          <p14:tracePt t="21217" x="3379788" y="4117975"/>
          <p14:tracePt t="21224" x="3441700" y="4117975"/>
          <p14:tracePt t="21232" x="3530600" y="4117975"/>
          <p14:tracePt t="21240" x="3630613" y="4129088"/>
          <p14:tracePt t="21248" x="3767138" y="4129088"/>
          <p14:tracePt t="21256" x="3879850" y="4141788"/>
          <p14:tracePt t="21266" x="3979863" y="4141788"/>
          <p14:tracePt t="21272" x="4068763" y="4141788"/>
          <p14:tracePt t="21282" x="4117975" y="4141788"/>
          <p14:tracePt t="21288" x="4168775" y="4141788"/>
          <p14:tracePt t="21296" x="4192588" y="4141788"/>
          <p14:tracePt t="21304" x="4217988" y="4141788"/>
          <p14:tracePt t="21312" x="4243388" y="4141788"/>
          <p14:tracePt t="21320" x="4256088" y="4141788"/>
          <p14:tracePt t="21328" x="4268788" y="4141788"/>
          <p14:tracePt t="21336" x="4294188" y="4141788"/>
          <p14:tracePt t="21345" x="4305300" y="4141788"/>
          <p14:tracePt t="21352" x="4318000" y="4141788"/>
          <p14:tracePt t="21360" x="4330700" y="4141788"/>
          <p14:tracePt t="21384" x="4343400" y="4141788"/>
          <p14:tracePt t="21416" x="4356100" y="4141788"/>
          <p14:tracePt t="21432" x="4368800" y="4141788"/>
          <p14:tracePt t="21560" x="4381500" y="4141788"/>
          <p14:tracePt t="21760" x="4343400" y="4141788"/>
          <p14:tracePt t="21768" x="4305300" y="4141788"/>
          <p14:tracePt t="21776" x="4256088" y="4141788"/>
          <p14:tracePt t="21784" x="4205288" y="4141788"/>
          <p14:tracePt t="21792" x="4130675" y="4141788"/>
          <p14:tracePt t="21800" x="4043363" y="4141788"/>
          <p14:tracePt t="21808" x="3968750" y="4141788"/>
          <p14:tracePt t="21816" x="3892550" y="4141788"/>
          <p14:tracePt t="21824" x="3805238" y="4141788"/>
          <p14:tracePt t="21832" x="3717925" y="4141788"/>
          <p14:tracePt t="21840" x="3654425" y="4141788"/>
          <p14:tracePt t="21848" x="3567113" y="4141788"/>
          <p14:tracePt t="21856" x="3479800" y="4141788"/>
          <p14:tracePt t="21865" x="3405188" y="4141788"/>
          <p14:tracePt t="21872" x="3317875" y="4141788"/>
          <p14:tracePt t="21882" x="3228975" y="4141788"/>
          <p14:tracePt t="21888" x="3154363" y="4129088"/>
          <p14:tracePt t="21899" x="3079750" y="4117975"/>
          <p14:tracePt t="21905" x="2992438" y="4092575"/>
          <p14:tracePt t="21912" x="2916238" y="4067175"/>
          <p14:tracePt t="21920" x="2854325" y="4054475"/>
          <p14:tracePt t="21928" x="2803525" y="4041775"/>
          <p14:tracePt t="21936" x="2754313" y="4029075"/>
          <p14:tracePt t="21945" x="2690813" y="4029075"/>
          <p14:tracePt t="21952" x="2654300" y="4029075"/>
          <p14:tracePt t="21960" x="2616200" y="4029075"/>
          <p14:tracePt t="21968" x="2590800" y="4029075"/>
          <p14:tracePt t="21976" x="2554288" y="4029075"/>
          <p14:tracePt t="21984" x="2528888" y="4029075"/>
          <p14:tracePt t="21993" x="2490788" y="4029075"/>
          <p14:tracePt t="22000" x="2465388" y="4029075"/>
          <p14:tracePt t="22008" x="2428875" y="4029075"/>
          <p14:tracePt t="22016" x="2390775" y="4029075"/>
          <p14:tracePt t="22024" x="2339975" y="4029075"/>
          <p14:tracePt t="22032" x="2303463" y="4029075"/>
          <p14:tracePt t="22040" x="2265363" y="4029075"/>
          <p14:tracePt t="22049" x="2239963" y="4029075"/>
          <p14:tracePt t="22056" x="2216150" y="4029075"/>
          <p14:tracePt t="22065" x="2190750" y="4029075"/>
          <p14:tracePt t="22072" x="2152650" y="4029075"/>
          <p14:tracePt t="22082" x="2116138" y="4041775"/>
          <p14:tracePt t="22088" x="2065338" y="4054475"/>
          <p14:tracePt t="22097" x="2027238" y="4054475"/>
          <p14:tracePt t="22104" x="1978025" y="4067175"/>
          <p14:tracePt t="22113" x="1927225" y="4092575"/>
          <p14:tracePt t="22120" x="1890713" y="4117975"/>
          <p14:tracePt t="22128" x="1852613" y="4129088"/>
          <p14:tracePt t="22136" x="1801813" y="4154488"/>
          <p14:tracePt t="22144" x="1778000" y="4167188"/>
          <p14:tracePt t="22152" x="1752600" y="4179888"/>
          <p14:tracePt t="22160" x="1739900" y="4192588"/>
          <p14:tracePt t="22168" x="1714500" y="4192588"/>
          <p14:tracePt t="22184" x="1701800" y="4205288"/>
          <p14:tracePt t="22201" x="1701800" y="4217988"/>
          <p14:tracePt t="22208" x="1689100" y="4217988"/>
          <p14:tracePt t="22216" x="1689100" y="4230688"/>
          <p14:tracePt t="22224" x="1677988" y="4230688"/>
          <p14:tracePt t="22232" x="1677988" y="4241800"/>
          <p14:tracePt t="22240" x="1665288" y="4241800"/>
          <p14:tracePt t="22249" x="1665288" y="4254500"/>
          <p14:tracePt t="22265" x="1665288" y="4267200"/>
          <p14:tracePt t="22282" x="1665288" y="4279900"/>
          <p14:tracePt t="22305" x="1665288" y="4292600"/>
          <p14:tracePt t="22328" x="1665288" y="4305300"/>
          <p14:tracePt t="22336" x="1677988" y="4305300"/>
          <p14:tracePt t="22345" x="1689100" y="4305300"/>
          <p14:tracePt t="22352" x="1714500" y="4318000"/>
          <p14:tracePt t="22360" x="1739900" y="4318000"/>
          <p14:tracePt t="22368" x="1765300" y="4318000"/>
          <p14:tracePt t="22376" x="1790700" y="4330700"/>
          <p14:tracePt t="22384" x="1827213" y="4330700"/>
          <p14:tracePt t="22392" x="1865313" y="4341813"/>
          <p14:tracePt t="22401" x="1890713" y="4341813"/>
          <p14:tracePt t="22408" x="1939925" y="4341813"/>
          <p14:tracePt t="22417" x="2003425" y="4341813"/>
          <p14:tracePt t="22424" x="2039938" y="4341813"/>
          <p14:tracePt t="22432" x="2078038" y="4341813"/>
          <p14:tracePt t="22440" x="2116138" y="4341813"/>
          <p14:tracePt t="22448" x="2165350" y="4341813"/>
          <p14:tracePt t="22456" x="2203450" y="4341813"/>
          <p14:tracePt t="22465" x="2239963" y="4341813"/>
          <p14:tracePt t="22472" x="2265363" y="4341813"/>
          <p14:tracePt t="22482" x="2278063" y="4341813"/>
          <p14:tracePt t="22488" x="2303463" y="4341813"/>
          <p14:tracePt t="22496" x="2328863" y="4341813"/>
          <p14:tracePt t="22504" x="2352675" y="4341813"/>
          <p14:tracePt t="22512" x="2390775" y="4341813"/>
          <p14:tracePt t="22520" x="2428875" y="4341813"/>
          <p14:tracePt t="22528" x="2452688" y="4341813"/>
          <p14:tracePt t="22536" x="2490788" y="4341813"/>
          <p14:tracePt t="22545" x="2516188" y="4341813"/>
          <p14:tracePt t="22552" x="2541588" y="4341813"/>
          <p14:tracePt t="22560" x="2565400" y="4341813"/>
          <p14:tracePt t="22568" x="2590800" y="4341813"/>
          <p14:tracePt t="22576" x="2616200" y="4341813"/>
          <p14:tracePt t="22584" x="2641600" y="4341813"/>
          <p14:tracePt t="22592" x="2678113" y="4341813"/>
          <p14:tracePt t="22600" x="2703513" y="4341813"/>
          <p14:tracePt t="22608" x="2728913" y="4341813"/>
          <p14:tracePt t="22616" x="2754313" y="4341813"/>
          <p14:tracePt t="22625" x="2778125" y="4341813"/>
          <p14:tracePt t="22632" x="2803525" y="4341813"/>
          <p14:tracePt t="22640" x="2828925" y="4341813"/>
          <p14:tracePt t="22648" x="2841625" y="4341813"/>
          <p14:tracePt t="22656" x="2854325" y="4341813"/>
          <p14:tracePt t="22665" x="2867025" y="4341813"/>
          <p14:tracePt t="22672" x="2903538" y="4341813"/>
          <p14:tracePt t="22682" x="2928938" y="4341813"/>
          <p14:tracePt t="22688" x="2954338" y="4341813"/>
          <p14:tracePt t="22698" x="2992438" y="4341813"/>
          <p14:tracePt t="22704" x="3016250" y="4341813"/>
          <p14:tracePt t="22712" x="3041650" y="4341813"/>
          <p14:tracePt t="22720" x="3054350" y="4341813"/>
          <p14:tracePt t="22728" x="3079750" y="4354513"/>
          <p14:tracePt t="22745" x="3103563" y="4354513"/>
          <p14:tracePt t="22752" x="3116263" y="4367213"/>
          <p14:tracePt t="22760" x="3128963" y="4367213"/>
          <p14:tracePt t="22768" x="3154363" y="4379913"/>
          <p14:tracePt t="22776" x="3167063" y="4379913"/>
          <p14:tracePt t="22784" x="3192463" y="4379913"/>
          <p14:tracePt t="22792" x="3205163" y="4379913"/>
          <p14:tracePt t="22800" x="3241675" y="4392613"/>
          <p14:tracePt t="22808" x="3267075" y="4392613"/>
          <p14:tracePt t="22816" x="3292475" y="4405313"/>
          <p14:tracePt t="22825" x="3317875" y="4405313"/>
          <p14:tracePt t="22832" x="3328988" y="4405313"/>
          <p14:tracePt t="22840" x="3354388" y="4405313"/>
          <p14:tracePt t="22849" x="3367088" y="4405313"/>
          <p14:tracePt t="22856" x="3392488" y="4405313"/>
          <p14:tracePt t="22866" x="3405188" y="4405313"/>
          <p14:tracePt t="22872" x="3429000" y="4405313"/>
          <p14:tracePt t="22882" x="3454400" y="4405313"/>
          <p14:tracePt t="22888" x="3479800" y="4405313"/>
          <p14:tracePt t="22899" x="3505200" y="4405313"/>
          <p14:tracePt t="22905" x="3541713" y="4405313"/>
          <p14:tracePt t="22913" x="3579813" y="4418013"/>
          <p14:tracePt t="22920" x="3617913" y="4418013"/>
          <p14:tracePt t="22928" x="3643313" y="4430713"/>
          <p14:tracePt t="22936" x="3667125" y="4430713"/>
          <p14:tracePt t="22944" x="3679825" y="4430713"/>
          <p14:tracePt t="22960" x="3692525" y="4430713"/>
          <p14:tracePt t="22968" x="3705225" y="4430713"/>
          <p14:tracePt t="22976" x="3717925" y="4430713"/>
          <p14:tracePt t="22984" x="3730625" y="4430713"/>
          <p14:tracePt t="22992" x="3743325" y="4430713"/>
          <p14:tracePt t="23000" x="3767138" y="4430713"/>
          <p14:tracePt t="23008" x="3805238" y="4430713"/>
          <p14:tracePt t="23016" x="3830638" y="4443413"/>
          <p14:tracePt t="23024" x="3856038" y="4443413"/>
          <p14:tracePt t="23032" x="3867150" y="4443413"/>
          <p14:tracePt t="23040" x="3879850" y="4443413"/>
          <p14:tracePt t="23049" x="3905250" y="4443413"/>
          <p14:tracePt t="23065" x="3917950" y="4443413"/>
          <p14:tracePt t="23082" x="3943350" y="4443413"/>
          <p14:tracePt t="23088" x="3956050" y="4443413"/>
          <p14:tracePt t="23096" x="3968750" y="4443413"/>
          <p14:tracePt t="23104" x="3992563" y="4443413"/>
          <p14:tracePt t="23113" x="4017963" y="4443413"/>
          <p14:tracePt t="23120" x="4043363" y="4443413"/>
          <p14:tracePt t="23128" x="4068763" y="4443413"/>
          <p14:tracePt t="23136" x="4081463" y="4443413"/>
          <p14:tracePt t="23145" x="4092575" y="4443413"/>
          <p14:tracePt t="23152" x="4117975" y="4443413"/>
          <p14:tracePt t="23168" x="4130675" y="4443413"/>
          <p14:tracePt t="23184" x="4143375" y="4443413"/>
          <p14:tracePt t="23192" x="4156075" y="4443413"/>
          <p14:tracePt t="23200" x="4168775" y="4443413"/>
          <p14:tracePt t="23208" x="4181475" y="4443413"/>
          <p14:tracePt t="23216" x="4205288" y="4443413"/>
          <p14:tracePt t="23224" x="4230688" y="4443413"/>
          <p14:tracePt t="23232" x="4256088" y="4443413"/>
          <p14:tracePt t="23240" x="4294188" y="4443413"/>
          <p14:tracePt t="23249" x="4305300" y="4443413"/>
          <p14:tracePt t="23256" x="4318000" y="4443413"/>
          <p14:tracePt t="23266" x="4330700" y="4443413"/>
          <p14:tracePt t="23272" x="4343400" y="4443413"/>
          <p14:tracePt t="23282" x="4356100" y="4443413"/>
          <p14:tracePt t="23288" x="4368800" y="4430713"/>
          <p14:tracePt t="23298" x="4381500" y="4418013"/>
          <p14:tracePt t="23304" x="4406900" y="4418013"/>
          <p14:tracePt t="23312" x="4418013" y="4405313"/>
          <p14:tracePt t="23320" x="4430713" y="4405313"/>
          <p14:tracePt t="23328" x="4456113" y="4405313"/>
          <p14:tracePt t="23336" x="4468813" y="4405313"/>
          <p14:tracePt t="23344" x="4481513" y="4392613"/>
          <p14:tracePt t="23352" x="4494213" y="4392613"/>
          <p14:tracePt t="23360" x="4518025" y="4392613"/>
          <p14:tracePt t="23376" x="4530725" y="4379913"/>
          <p14:tracePt t="23392" x="4543425" y="4379913"/>
          <p14:tracePt t="23400" x="4556125" y="4379913"/>
          <p14:tracePt t="23408" x="4568825" y="4367213"/>
          <p14:tracePt t="23416" x="4581525" y="4367213"/>
          <p14:tracePt t="23424" x="4594225" y="4354513"/>
          <p14:tracePt t="23433" x="4606925" y="4354513"/>
          <p14:tracePt t="23440" x="4619625" y="4354513"/>
          <p14:tracePt t="23449" x="4630738" y="4354513"/>
          <p14:tracePt t="23456" x="4656138" y="4354513"/>
          <p14:tracePt t="23465" x="4681538" y="4354513"/>
          <p14:tracePt t="23472" x="4694238" y="4354513"/>
          <p14:tracePt t="23482" x="4706938" y="4354513"/>
          <p14:tracePt t="23488" x="4719638" y="4354513"/>
          <p14:tracePt t="23504" x="4732338" y="4354513"/>
          <p14:tracePt t="23513" x="4743450" y="4354513"/>
          <p14:tracePt t="23520" x="4756150" y="4354513"/>
          <p14:tracePt t="23528" x="4768850" y="4354513"/>
          <p14:tracePt t="23536" x="4794250" y="4354513"/>
          <p14:tracePt t="23544" x="4819650" y="4354513"/>
          <p14:tracePt t="23552" x="4856163" y="4354513"/>
          <p14:tracePt t="23560" x="4881563" y="4354513"/>
          <p14:tracePt t="23568" x="4919663" y="4354513"/>
          <p14:tracePt t="23576" x="4956175" y="4354513"/>
          <p14:tracePt t="23584" x="4981575" y="4354513"/>
          <p14:tracePt t="23592" x="5006975" y="4354513"/>
          <p14:tracePt t="23600" x="5032375" y="4341813"/>
          <p14:tracePt t="23608" x="5057775" y="4341813"/>
          <p14:tracePt t="23616" x="5081588" y="4341813"/>
          <p14:tracePt t="23624" x="5106988" y="4341813"/>
          <p14:tracePt t="23632" x="5119688" y="4341813"/>
          <p14:tracePt t="23640" x="5132388" y="4330700"/>
          <p14:tracePt t="23649" x="5157788" y="4330700"/>
          <p14:tracePt t="23656" x="5194300" y="4318000"/>
          <p14:tracePt t="23665" x="5232400" y="4318000"/>
          <p14:tracePt t="23672" x="5270500" y="4305300"/>
          <p14:tracePt t="23682" x="5345113" y="4279900"/>
          <p14:tracePt t="23688" x="5407025" y="4267200"/>
          <p14:tracePt t="23698" x="5483225" y="4254500"/>
          <p14:tracePt t="23704" x="5532438" y="4241800"/>
          <p14:tracePt t="23712" x="5557838" y="4241800"/>
          <p14:tracePt t="23720" x="5583238" y="4241800"/>
          <p14:tracePt t="23728" x="5607050" y="4241800"/>
          <p14:tracePt t="23745" x="5619750" y="4241800"/>
          <p14:tracePt t="23760" x="5645150" y="4230688"/>
          <p14:tracePt t="23768" x="5670550" y="4230688"/>
          <p14:tracePt t="23777" x="5719763" y="4230688"/>
          <p14:tracePt t="23784" x="5783263" y="4230688"/>
          <p14:tracePt t="23792" x="5845175" y="4230688"/>
          <p14:tracePt t="23800" x="5883275" y="4241800"/>
          <p14:tracePt t="24440" x="5895975" y="4241800"/>
          <p14:tracePt t="24465" x="5921375" y="4241800"/>
          <p14:tracePt t="24504" x="5932488" y="4241800"/>
          <p14:tracePt t="24512" x="5932488" y="4254500"/>
          <p14:tracePt t="24520" x="5932488" y="4267200"/>
          <p14:tracePt t="24536" x="5945188" y="4267200"/>
          <p14:tracePt t="24544" x="5957888" y="4267200"/>
          <p14:tracePt t="24560" x="5970588" y="4267200"/>
          <p14:tracePt t="24568" x="5970588" y="4279900"/>
          <p14:tracePt t="24577" x="5995988" y="4279900"/>
          <p14:tracePt t="24584" x="6008688" y="4279900"/>
          <p14:tracePt t="24593" x="6021388" y="4279900"/>
          <p14:tracePt t="24600" x="6045200" y="4279900"/>
          <p14:tracePt t="24608" x="6070600" y="4292600"/>
          <p14:tracePt t="24616" x="6108700" y="4292600"/>
          <p14:tracePt t="24624" x="6121400" y="4292600"/>
          <p14:tracePt t="24632" x="6134100" y="4292600"/>
          <p14:tracePt t="24640" x="6146800" y="4292600"/>
          <p14:tracePt t="24648" x="6157913" y="4292600"/>
          <p14:tracePt t="24656" x="6170613" y="4292600"/>
          <p14:tracePt t="24665" x="6183313" y="4292600"/>
          <p14:tracePt t="24672" x="6196013" y="4292600"/>
          <p14:tracePt t="24682" x="6208713" y="4305300"/>
          <p14:tracePt t="24688" x="6234113" y="4305300"/>
          <p14:tracePt t="24696" x="6259513" y="4305300"/>
          <p14:tracePt t="24705" x="6283325" y="4318000"/>
          <p14:tracePt t="24712" x="6308725" y="4318000"/>
          <p14:tracePt t="24720" x="6334125" y="4330700"/>
          <p14:tracePt t="24728" x="6370638" y="4330700"/>
          <p14:tracePt t="24736" x="6383338" y="4330700"/>
          <p14:tracePt t="24745" x="6396038" y="4330700"/>
          <p14:tracePt t="24785" x="6421438" y="4330700"/>
          <p14:tracePt t="24793" x="6434138" y="4330700"/>
          <p14:tracePt t="24800" x="6434138" y="4341813"/>
          <p14:tracePt t="24808" x="6446838" y="4341813"/>
          <p14:tracePt t="24824" x="6459538" y="4341813"/>
          <p14:tracePt t="24832" x="6472238" y="4354513"/>
          <p14:tracePt t="24840" x="6483350" y="4354513"/>
          <p14:tracePt t="24848" x="6496050" y="4367213"/>
          <p14:tracePt t="25080" x="6508750" y="4379913"/>
          <p14:tracePt t="25096" x="6521450" y="4379913"/>
          <p14:tracePt t="25112" x="6534150" y="4379913"/>
          <p14:tracePt t="25120" x="6559550" y="4379913"/>
          <p14:tracePt t="25128" x="6572250" y="4379913"/>
          <p14:tracePt t="25136" x="6584950" y="4379913"/>
          <p14:tracePt t="25144" x="6608763" y="4379913"/>
          <p14:tracePt t="25152" x="6646863" y="4379913"/>
          <p14:tracePt t="25160" x="6672263" y="4379913"/>
          <p14:tracePt t="25168" x="6696075" y="4379913"/>
          <p14:tracePt t="25176" x="6721475" y="4379913"/>
          <p14:tracePt t="25184" x="6746875" y="4379913"/>
          <p14:tracePt t="25192" x="6772275" y="4379913"/>
          <p14:tracePt t="25200" x="6797675" y="4379913"/>
          <p14:tracePt t="25208" x="6834188" y="4379913"/>
          <p14:tracePt t="25216" x="6846888" y="4379913"/>
          <p14:tracePt t="25225" x="6859588" y="4379913"/>
          <p14:tracePt t="25232" x="6872288" y="4379913"/>
          <p14:tracePt t="25240" x="6897688" y="4379913"/>
          <p14:tracePt t="25249" x="6910388" y="4379913"/>
          <p14:tracePt t="25256" x="6921500" y="4392613"/>
          <p14:tracePt t="25266" x="6934200" y="4392613"/>
          <p14:tracePt t="25272" x="6946900" y="4405313"/>
          <p14:tracePt t="25282" x="6959600" y="4405313"/>
          <p14:tracePt t="25288" x="6972300" y="4405313"/>
          <p14:tracePt t="25297" x="6985000" y="4405313"/>
          <p14:tracePt t="25305" x="7010400" y="4405313"/>
          <p14:tracePt t="25313" x="7021513" y="4405313"/>
          <p14:tracePt t="25320" x="7034213" y="4405313"/>
          <p14:tracePt t="25328" x="7046913" y="4418013"/>
          <p14:tracePt t="25336" x="7072313" y="4418013"/>
          <p14:tracePt t="25344" x="7085013" y="4418013"/>
          <p14:tracePt t="25352" x="7110413" y="4430713"/>
          <p14:tracePt t="25360" x="7123113" y="4430713"/>
          <p14:tracePt t="25368" x="7146925" y="4430713"/>
          <p14:tracePt t="25376" x="7159625" y="4430713"/>
          <p14:tracePt t="25384" x="7172325" y="4430713"/>
          <p14:tracePt t="25400" x="7185025" y="4430713"/>
          <p14:tracePt t="25408" x="7197725" y="4430713"/>
          <p14:tracePt t="25424" x="7210425" y="4430713"/>
          <p14:tracePt t="25432" x="7235825" y="4430713"/>
          <p14:tracePt t="25440" x="7259638" y="4443413"/>
          <p14:tracePt t="25449" x="7285038" y="4454525"/>
          <p14:tracePt t="25456" x="7323138" y="4454525"/>
          <p14:tracePt t="25465" x="7348538" y="4467225"/>
          <p14:tracePt t="25472" x="7372350" y="4467225"/>
          <p14:tracePt t="25482" x="7397750" y="4479925"/>
          <p14:tracePt t="25488" x="7410450" y="4479925"/>
          <p14:tracePt t="25504" x="7423150" y="4479925"/>
          <p14:tracePt t="25520" x="7435850" y="4479925"/>
          <p14:tracePt t="25536" x="7459663" y="4479925"/>
          <p14:tracePt t="25545" x="7472363" y="4479925"/>
          <p14:tracePt t="25552" x="7497763" y="4479925"/>
          <p14:tracePt t="25560" x="7510463" y="4479925"/>
          <p14:tracePt t="25568" x="7535863" y="4479925"/>
          <p14:tracePt t="25576" x="7561263" y="4479925"/>
          <p14:tracePt t="25584" x="7572375" y="4479925"/>
          <p14:tracePt t="25592" x="7585075" y="4479925"/>
          <p14:tracePt t="25600" x="7597775" y="4479925"/>
          <p14:tracePt t="25616" x="7610475" y="4479925"/>
          <p14:tracePt t="25624" x="7623175" y="4479925"/>
          <p14:tracePt t="25640" x="7635875" y="4479925"/>
          <p14:tracePt t="25649" x="7648575" y="4479925"/>
          <p14:tracePt t="25656" x="7661275" y="4479925"/>
          <p14:tracePt t="25665" x="7673975" y="4479925"/>
          <p14:tracePt t="25672" x="7685088" y="4479925"/>
          <p14:tracePt t="25682" x="7697788" y="4479925"/>
          <p14:tracePt t="25688" x="7710488" y="4479925"/>
          <p14:tracePt t="25704" x="7735888" y="4479925"/>
          <p14:tracePt t="25720" x="7748588" y="4479925"/>
          <p14:tracePt t="25728" x="7773988" y="4479925"/>
          <p14:tracePt t="25736" x="7785100" y="4479925"/>
          <p14:tracePt t="25752" x="7810500" y="4479925"/>
          <p14:tracePt t="25768" x="7823200" y="4479925"/>
          <p14:tracePt t="25808" x="7835900" y="4479925"/>
          <p14:tracePt t="25816" x="7848600" y="4479925"/>
          <p14:tracePt t="25832" x="7861300" y="4479925"/>
          <p14:tracePt t="25856" x="7874000" y="4479925"/>
          <p14:tracePt t="25872" x="7886700" y="4479925"/>
          <p14:tracePt t="25897" x="7897813" y="4479925"/>
          <p14:tracePt t="25920" x="7910513" y="4479925"/>
          <p14:tracePt t="25928" x="7910513" y="4492625"/>
          <p14:tracePt t="25936" x="7923213" y="4492625"/>
          <p14:tracePt t="25952" x="7935913" y="4492625"/>
          <p14:tracePt t="25984" x="7948613" y="4492625"/>
          <p14:tracePt t="26000" x="7961313" y="4492625"/>
          <p14:tracePt t="26016" x="7974013" y="4492625"/>
          <p14:tracePt t="26032" x="7986713" y="4492625"/>
          <p14:tracePt t="26048" x="7999413" y="4492625"/>
          <p14:tracePt t="26056" x="8010525" y="4492625"/>
          <p14:tracePt t="26072" x="8023225" y="4492625"/>
          <p14:tracePt t="26088" x="8035925" y="4492625"/>
          <p14:tracePt t="26105" x="8048625" y="4492625"/>
          <p14:tracePt t="26113" x="8061325" y="4492625"/>
          <p14:tracePt t="26128" x="8074025" y="4492625"/>
          <p14:tracePt t="26145" x="8086725" y="4492625"/>
          <p14:tracePt t="26160" x="8110538" y="4492625"/>
          <p14:tracePt t="26168" x="8123238" y="4492625"/>
          <p14:tracePt t="26184" x="8135938" y="4492625"/>
          <p14:tracePt t="26192" x="8148638" y="4492625"/>
          <p14:tracePt t="26200" x="8161338" y="4492625"/>
          <p14:tracePt t="26216" x="8174038" y="4492625"/>
          <p14:tracePt t="26225" x="8186738" y="4492625"/>
          <p14:tracePt t="26256" x="8199438" y="4492625"/>
          <p14:tracePt t="26296" x="8212138" y="4492625"/>
          <p14:tracePt t="26312" x="8223250" y="4492625"/>
          <p14:tracePt t="26320" x="8235950" y="4492625"/>
          <p14:tracePt t="26345" x="8248650" y="4492625"/>
          <p14:tracePt t="26368" x="8261350" y="4492625"/>
          <p14:tracePt t="26384" x="8274050" y="4492625"/>
          <p14:tracePt t="26392" x="8286750" y="4492625"/>
          <p14:tracePt t="26408" x="8299450" y="4492625"/>
          <p14:tracePt t="26432" x="8312150" y="4492625"/>
          <p14:tracePt t="26456" x="8324850" y="4492625"/>
          <p14:tracePt t="26472" x="8335963" y="4492625"/>
          <p14:tracePt t="26480" x="8348663" y="4492625"/>
          <p14:tracePt t="26488" x="8361363" y="4492625"/>
          <p14:tracePt t="26496" x="8374063" y="4492625"/>
          <p14:tracePt t="26504" x="8386763" y="4492625"/>
          <p14:tracePt t="26512" x="8399463" y="4492625"/>
          <p14:tracePt t="26528" x="8424863" y="4505325"/>
          <p14:tracePt t="26544" x="8448675" y="4505325"/>
          <p14:tracePt t="26552" x="8461375" y="4505325"/>
          <p14:tracePt t="26560" x="8461375" y="4518025"/>
          <p14:tracePt t="26568" x="8486775" y="4518025"/>
          <p14:tracePt t="26616" x="8499475" y="4518025"/>
          <p14:tracePt t="26640" x="8512175" y="4518025"/>
          <p14:tracePt t="26648" x="8524875" y="4518025"/>
          <p14:tracePt t="26656" x="8537575" y="4518025"/>
          <p14:tracePt t="26664" x="8548688" y="4518025"/>
          <p14:tracePt t="26672" x="8561388" y="4518025"/>
          <p14:tracePt t="26682" x="8574088" y="4518025"/>
          <p14:tracePt t="26699" x="8586788" y="4518025"/>
          <p14:tracePt t="26712" x="8599488" y="4518025"/>
          <p14:tracePt t="26728" x="8612188" y="4518025"/>
          <p14:tracePt t="26752" x="8624888" y="4518025"/>
          <p14:tracePt t="26768" x="8637588" y="4518025"/>
          <p14:tracePt t="26784" x="8650288" y="4518025"/>
          <p14:tracePt t="26792" x="8661400" y="4518025"/>
          <p14:tracePt t="26800" x="8674100" y="4518025"/>
          <p14:tracePt t="26817" x="8699500" y="4518025"/>
          <p14:tracePt t="26825" x="8712200" y="4518025"/>
          <p14:tracePt t="26832" x="8737600" y="4518025"/>
          <p14:tracePt t="26840" x="8763000" y="4518025"/>
          <p14:tracePt t="26848" x="8786813" y="4518025"/>
          <p14:tracePt t="26856" x="8812213" y="4518025"/>
          <p14:tracePt t="26865" x="8837613" y="4518025"/>
          <p14:tracePt t="26872" x="8863013" y="4518025"/>
          <p14:tracePt t="26881" x="8886825" y="4518025"/>
          <p14:tracePt t="26888" x="8899525" y="4518025"/>
          <p14:tracePt t="26896" x="8912225" y="4518025"/>
          <p14:tracePt t="26917" x="8963025" y="4518025"/>
          <p14:tracePt t="26920" x="8975725" y="4518025"/>
          <p14:tracePt t="26928" x="8986838" y="4518025"/>
          <p14:tracePt t="26936" x="9024938" y="4518025"/>
          <p14:tracePt t="26944" x="9050338" y="4518025"/>
          <p14:tracePt t="26952" x="9075738" y="4518025"/>
          <p14:tracePt t="26960" x="9112250" y="4505325"/>
          <p14:tracePt t="26968" x="9150350" y="4505325"/>
          <p14:tracePt t="26976" x="9188450" y="4505325"/>
          <p14:tracePt t="26984" x="9212263" y="4505325"/>
          <p14:tracePt t="26992" x="9237663" y="4505325"/>
          <p14:tracePt t="27000" x="9263063" y="4505325"/>
          <p14:tracePt t="27008" x="9288463" y="4505325"/>
          <p14:tracePt t="27025" x="9301163" y="4505325"/>
          <p14:tracePt t="27040" x="9312275" y="4505325"/>
          <p14:tracePt t="27048" x="9324975" y="4505325"/>
          <p14:tracePt t="27056" x="9337675" y="4505325"/>
          <p14:tracePt t="27065" x="9350375" y="4505325"/>
          <p14:tracePt t="27072" x="9363075" y="4505325"/>
          <p14:tracePt t="27088" x="9375775" y="4505325"/>
          <p14:tracePt t="27096" x="9375775" y="4518025"/>
          <p14:tracePt t="27120" x="9375775" y="4530725"/>
          <p14:tracePt t="27336" x="9363075" y="4530725"/>
          <p14:tracePt t="27344" x="9337675" y="4530725"/>
          <p14:tracePt t="27352" x="9275763" y="4554538"/>
          <p14:tracePt t="27360" x="9212263" y="4579938"/>
          <p14:tracePt t="27368" x="9124950" y="4605338"/>
          <p14:tracePt t="27376" x="8986838" y="4643438"/>
          <p14:tracePt t="27384" x="8763000" y="4705350"/>
          <p14:tracePt t="27392" x="8599488" y="4756150"/>
          <p14:tracePt t="27400" x="8361363" y="4779963"/>
          <p14:tracePt t="27408" x="8099425" y="4818063"/>
          <p14:tracePt t="27416" x="7848600" y="4856163"/>
          <p14:tracePt t="27425" x="7585075" y="4879975"/>
          <p14:tracePt t="27432" x="7335838" y="4918075"/>
          <p14:tracePt t="27440" x="7110413" y="4930775"/>
          <p14:tracePt t="27448" x="6934200" y="4943475"/>
          <p14:tracePt t="27456" x="6772275" y="4943475"/>
          <p14:tracePt t="27465" x="6596063" y="4943475"/>
          <p14:tracePt t="27472" x="6434138" y="4943475"/>
          <p14:tracePt t="27482" x="6270625" y="4943475"/>
          <p14:tracePt t="27488" x="6083300" y="4943475"/>
          <p14:tracePt t="27496" x="5921375" y="4943475"/>
          <p14:tracePt t="27504" x="5757863" y="4943475"/>
          <p14:tracePt t="27513" x="5607050" y="4943475"/>
          <p14:tracePt t="27520" x="5457825" y="4918075"/>
          <p14:tracePt t="27528" x="5319713" y="4892675"/>
          <p14:tracePt t="27536" x="5181600" y="4868863"/>
          <p14:tracePt t="27545" x="5019675" y="4843463"/>
          <p14:tracePt t="27552" x="4881563" y="4805363"/>
          <p14:tracePt t="27560" x="4743450" y="4792663"/>
          <p14:tracePt t="27568" x="4606925" y="4768850"/>
          <p14:tracePt t="27576" x="4468813" y="4743450"/>
          <p14:tracePt t="27584" x="4343400" y="4718050"/>
          <p14:tracePt t="27592" x="4192588" y="4692650"/>
          <p14:tracePt t="27601" x="4017963" y="4656138"/>
          <p14:tracePt t="27608" x="3867150" y="4618038"/>
          <p14:tracePt t="27616" x="3730625" y="4592638"/>
          <p14:tracePt t="27625" x="3592513" y="4567238"/>
          <p14:tracePt t="27632" x="3492500" y="4554538"/>
          <p14:tracePt t="27640" x="3405188" y="4543425"/>
          <p14:tracePt t="27648" x="3317875" y="4530725"/>
          <p14:tracePt t="27656" x="3241675" y="4530725"/>
          <p14:tracePt t="27666" x="3154363" y="4530725"/>
          <p14:tracePt t="27672" x="3067050" y="4530725"/>
          <p14:tracePt t="27681" x="2979738" y="4530725"/>
          <p14:tracePt t="27688" x="2903538" y="4518025"/>
          <p14:tracePt t="27696" x="2816225" y="4505325"/>
          <p14:tracePt t="27704" x="2703513" y="4492625"/>
          <p14:tracePt t="27712" x="2590800" y="4479925"/>
          <p14:tracePt t="27720" x="2490788" y="4479925"/>
          <p14:tracePt t="27728" x="2390775" y="4479925"/>
          <p14:tracePt t="27736" x="2278063" y="4479925"/>
          <p14:tracePt t="27744" x="2178050" y="4479925"/>
          <p14:tracePt t="27752" x="2078038" y="4479925"/>
          <p14:tracePt t="27760" x="1990725" y="4479925"/>
          <p14:tracePt t="27768" x="1890713" y="4479925"/>
          <p14:tracePt t="27776" x="1801813" y="4492625"/>
          <p14:tracePt t="27784" x="1727200" y="4492625"/>
          <p14:tracePt t="27793" x="1665288" y="4505325"/>
          <p14:tracePt t="27801" x="1601788" y="4505325"/>
          <p14:tracePt t="27808" x="1565275" y="4518025"/>
          <p14:tracePt t="27817" x="1539875" y="4530725"/>
          <p14:tracePt t="27825" x="1527175" y="4543425"/>
          <p14:tracePt t="27832" x="1501775" y="4543425"/>
          <p14:tracePt t="27840" x="1489075" y="4554538"/>
          <p14:tracePt t="27849" x="1476375" y="4567238"/>
          <p14:tracePt t="27865" x="1465263" y="4579938"/>
          <p14:tracePt t="27882" x="1452563" y="4579938"/>
          <p14:tracePt t="27888" x="1439863" y="4579938"/>
          <p14:tracePt t="27898" x="1427163" y="4579938"/>
          <p14:tracePt t="27914" x="1414463" y="4592638"/>
          <p14:tracePt t="28072" x="1427163" y="4605338"/>
          <p14:tracePt t="28080" x="1452563" y="4618038"/>
          <p14:tracePt t="28088" x="1489075" y="4630738"/>
          <p14:tracePt t="28097" x="1514475" y="4656138"/>
          <p14:tracePt t="28104" x="1539875" y="4667250"/>
          <p14:tracePt t="28112" x="1565275" y="4667250"/>
          <p14:tracePt t="28120" x="1601788" y="4679950"/>
          <p14:tracePt t="28128" x="1614488" y="4692650"/>
          <p14:tracePt t="28136" x="1627188" y="4692650"/>
          <p14:tracePt t="28145" x="1652588" y="4692650"/>
          <p14:tracePt t="28153" x="1665288" y="4692650"/>
          <p14:tracePt t="28160" x="1677988" y="4692650"/>
          <p14:tracePt t="28168" x="1689100" y="4705350"/>
          <p14:tracePt t="28176" x="1714500" y="4705350"/>
          <p14:tracePt t="28184" x="1727200" y="4718050"/>
          <p14:tracePt t="28192" x="1739900" y="4718050"/>
          <p14:tracePt t="28200" x="1765300" y="4718050"/>
          <p14:tracePt t="28208" x="1778000" y="4718050"/>
          <p14:tracePt t="28216" x="1790700" y="4718050"/>
          <p14:tracePt t="28224" x="1814513" y="4718050"/>
          <p14:tracePt t="28232" x="1839913" y="4718050"/>
          <p14:tracePt t="28240" x="1852613" y="4718050"/>
          <p14:tracePt t="28249" x="1865313" y="4718050"/>
          <p14:tracePt t="28256" x="1890713" y="4718050"/>
          <p14:tracePt t="28266" x="1903413" y="4718050"/>
          <p14:tracePt t="28273" x="1914525" y="4718050"/>
          <p14:tracePt t="28282" x="1939925" y="4718050"/>
          <p14:tracePt t="28288" x="1952625" y="4705350"/>
          <p14:tracePt t="28297" x="1965325" y="4705350"/>
          <p14:tracePt t="28304" x="1990725" y="4705350"/>
          <p14:tracePt t="28320" x="2003425" y="4692650"/>
          <p14:tracePt t="28328" x="2014538" y="4692650"/>
          <p14:tracePt t="28336" x="2027238" y="4692650"/>
          <p14:tracePt t="28345" x="2039938" y="4692650"/>
          <p14:tracePt t="28352" x="2052638" y="4692650"/>
          <p14:tracePt t="28360" x="2065338" y="4692650"/>
          <p14:tracePt t="28368" x="2090738" y="4692650"/>
          <p14:tracePt t="28377" x="2103438" y="4692650"/>
          <p14:tracePt t="28384" x="2116138" y="4692650"/>
          <p14:tracePt t="28392" x="2127250" y="4692650"/>
          <p14:tracePt t="28400" x="2139950" y="4692650"/>
          <p14:tracePt t="28408" x="2152650" y="4692650"/>
          <p14:tracePt t="28416" x="2165350" y="4692650"/>
          <p14:tracePt t="28425" x="2178050" y="4692650"/>
          <p14:tracePt t="28432" x="2203450" y="4692650"/>
          <p14:tracePt t="28440" x="2216150" y="4692650"/>
          <p14:tracePt t="28449" x="2252663" y="4692650"/>
          <p14:tracePt t="28456" x="2278063" y="4692650"/>
          <p14:tracePt t="28465" x="2303463" y="4692650"/>
          <p14:tracePt t="28472" x="2328863" y="4692650"/>
          <p14:tracePt t="28482" x="2339975" y="4692650"/>
          <p14:tracePt t="28488" x="2365375" y="4692650"/>
          <p14:tracePt t="28498" x="2378075" y="4692650"/>
          <p14:tracePt t="28504" x="2390775" y="4692650"/>
          <p14:tracePt t="28513" x="2403475" y="4692650"/>
          <p14:tracePt t="28520" x="2428875" y="4692650"/>
          <p14:tracePt t="28528" x="2452688" y="4692650"/>
          <p14:tracePt t="28536" x="2478088" y="4692650"/>
          <p14:tracePt t="28545" x="2503488" y="4692650"/>
          <p14:tracePt t="28563" x="2541588" y="4692650"/>
          <p14:tracePt t="28568" x="2541588" y="4705350"/>
          <p14:tracePt t="28576" x="2554288" y="4705350"/>
          <p14:tracePt t="28592" x="2565400" y="4705350"/>
          <p14:tracePt t="28601" x="2578100" y="4705350"/>
          <p14:tracePt t="28616" x="2590800" y="4705350"/>
          <p14:tracePt t="28625" x="2616200" y="4705350"/>
          <p14:tracePt t="28632" x="2628900" y="4705350"/>
          <p14:tracePt t="28640" x="2654300" y="4718050"/>
          <p14:tracePt t="28649" x="2678113" y="4718050"/>
          <p14:tracePt t="28656" x="2690813" y="4730750"/>
          <p14:tracePt t="28665" x="2703513" y="4730750"/>
          <p14:tracePt t="28672" x="2728913" y="4730750"/>
          <p14:tracePt t="28682" x="2741613" y="4730750"/>
          <p14:tracePt t="28688" x="2754313" y="4730750"/>
          <p14:tracePt t="28696" x="2767013" y="4730750"/>
          <p14:tracePt t="28713" x="2778125" y="4730750"/>
          <p14:tracePt t="28728" x="2803525" y="4730750"/>
          <p14:tracePt t="28745" x="2816225" y="4730750"/>
          <p14:tracePt t="28752" x="2841625" y="4730750"/>
          <p14:tracePt t="28760" x="2854325" y="4730750"/>
          <p14:tracePt t="28768" x="2867025" y="4730750"/>
          <p14:tracePt t="28777" x="2879725" y="4730750"/>
          <p14:tracePt t="28784" x="2890838" y="4730750"/>
          <p14:tracePt t="28792" x="2903538" y="4730750"/>
          <p14:tracePt t="28800" x="2916238" y="4730750"/>
          <p14:tracePt t="28808" x="2928938" y="4730750"/>
          <p14:tracePt t="28816" x="2941638" y="4730750"/>
          <p14:tracePt t="28825" x="2967038" y="4730750"/>
          <p14:tracePt t="28832" x="2992438" y="4743450"/>
          <p14:tracePt t="28840" x="3016250" y="4743450"/>
          <p14:tracePt t="28849" x="3041650" y="4756150"/>
          <p14:tracePt t="28856" x="3067050" y="4756150"/>
          <p14:tracePt t="28865" x="3092450" y="4768850"/>
          <p14:tracePt t="28872" x="3128963" y="4768850"/>
          <p14:tracePt t="28882" x="3141663" y="4768850"/>
          <p14:tracePt t="28888" x="3154363" y="4768850"/>
          <p14:tracePt t="28898" x="3167063" y="4768850"/>
          <p14:tracePt t="28912" x="3179763" y="4768850"/>
          <p14:tracePt t="28920" x="3192463" y="4768850"/>
          <p14:tracePt t="28928" x="3205163" y="4768850"/>
          <p14:tracePt t="28936" x="3216275" y="4768850"/>
          <p14:tracePt t="28944" x="3228975" y="4768850"/>
          <p14:tracePt t="28952" x="3241675" y="4768850"/>
          <p14:tracePt t="28960" x="3279775" y="4768850"/>
          <p14:tracePt t="28968" x="3305175" y="4768850"/>
          <p14:tracePt t="28976" x="3317875" y="4768850"/>
          <p14:tracePt t="28984" x="3328988" y="4768850"/>
          <p14:tracePt t="28992" x="3354388" y="4768850"/>
          <p14:tracePt t="29008" x="3367088" y="4768850"/>
          <p14:tracePt t="29016" x="3379788" y="4768850"/>
          <p14:tracePt t="29032" x="3405188" y="4768850"/>
          <p14:tracePt t="29040" x="3417888" y="4768850"/>
          <p14:tracePt t="29048" x="3441700" y="4768850"/>
          <p14:tracePt t="29056" x="3467100" y="4768850"/>
          <p14:tracePt t="29066" x="3505200" y="4756150"/>
          <p14:tracePt t="29072" x="3530600" y="4756150"/>
          <p14:tracePt t="29082" x="3541713" y="4756150"/>
          <p14:tracePt t="29088" x="3554413" y="4756150"/>
          <p14:tracePt t="29098" x="3567113" y="4756150"/>
          <p14:tracePt t="29112" x="3592513" y="4756150"/>
          <p14:tracePt t="29120" x="3605213" y="4756150"/>
          <p14:tracePt t="29128" x="3617913" y="4756150"/>
          <p14:tracePt t="29136" x="3630613" y="4756150"/>
          <p14:tracePt t="29144" x="3654425" y="4756150"/>
          <p14:tracePt t="29152" x="3679825" y="4756150"/>
          <p14:tracePt t="29160" x="3705225" y="4756150"/>
          <p14:tracePt t="29168" x="3717925" y="4756150"/>
          <p14:tracePt t="29176" x="3743325" y="4756150"/>
          <p14:tracePt t="29184" x="3756025" y="4756150"/>
          <p14:tracePt t="29192" x="3767138" y="4756150"/>
          <p14:tracePt t="29200" x="3779838" y="4756150"/>
          <p14:tracePt t="29208" x="3805238" y="4756150"/>
          <p14:tracePt t="29216" x="3817938" y="4756150"/>
          <p14:tracePt t="29224" x="3843338" y="4756150"/>
          <p14:tracePt t="29232" x="3879850" y="4756150"/>
          <p14:tracePt t="29240" x="3917950" y="4756150"/>
          <p14:tracePt t="29249" x="3956050" y="4756150"/>
          <p14:tracePt t="29256" x="3992563" y="4756150"/>
          <p14:tracePt t="29265" x="4030663" y="4768850"/>
          <p14:tracePt t="29273" x="4068763" y="4768850"/>
          <p14:tracePt t="29282" x="4105275" y="4779963"/>
          <p14:tracePt t="29288" x="4130675" y="4779963"/>
          <p14:tracePt t="29297" x="4168775" y="4792663"/>
          <p14:tracePt t="29304" x="4192588" y="4805363"/>
          <p14:tracePt t="29312" x="4217988" y="4818063"/>
          <p14:tracePt t="29320" x="4243388" y="4818063"/>
          <p14:tracePt t="29328" x="4268788" y="4818063"/>
          <p14:tracePt t="29336" x="4294188" y="4818063"/>
          <p14:tracePt t="29345" x="4305300" y="4818063"/>
          <p14:tracePt t="29352" x="4318000" y="4818063"/>
          <p14:tracePt t="29360" x="4330700" y="4818063"/>
          <p14:tracePt t="29368" x="4356100" y="4818063"/>
          <p14:tracePt t="29384" x="4368800" y="4818063"/>
          <p14:tracePt t="29400" x="4381500" y="4818063"/>
          <p14:tracePt t="29408" x="4394200" y="4818063"/>
          <p14:tracePt t="29432" x="4406900" y="4818063"/>
          <p14:tracePt t="29447" x="4418013" y="4818063"/>
          <p14:tracePt t="29465" x="4430713" y="4818063"/>
          <p14:tracePt t="29472" x="4443413" y="4818063"/>
          <p14:tracePt t="29482" x="4456113" y="4818063"/>
          <p14:tracePt t="29488" x="4481513" y="4818063"/>
          <p14:tracePt t="29496" x="4494213" y="4818063"/>
          <p14:tracePt t="29505" x="4506913" y="4818063"/>
          <p14:tracePt t="29520" x="4518025" y="4818063"/>
          <p14:tracePt t="29528" x="4530725" y="4818063"/>
          <p14:tracePt t="29536" x="4543425" y="4818063"/>
          <p14:tracePt t="29545" x="4556125" y="4818063"/>
          <p14:tracePt t="29552" x="4581525" y="4818063"/>
          <p14:tracePt t="29560" x="4606925" y="4818063"/>
          <p14:tracePt t="29568" x="4643438" y="4818063"/>
          <p14:tracePt t="29576" x="4681538" y="4792663"/>
          <p14:tracePt t="29584" x="4732338" y="4768850"/>
          <p14:tracePt t="29592" x="4756150" y="4768850"/>
          <p14:tracePt t="29600" x="4781550" y="4756150"/>
          <p14:tracePt t="29608" x="4806950" y="4743450"/>
          <p14:tracePt t="29616" x="4832350" y="4743450"/>
          <p14:tracePt t="29625" x="4843463" y="4730750"/>
          <p14:tracePt t="29632" x="4856163" y="4730750"/>
          <p14:tracePt t="29640" x="4868863" y="4730750"/>
          <p14:tracePt t="29648" x="4894263" y="4718050"/>
          <p14:tracePt t="29656" x="4906963" y="4718050"/>
          <p14:tracePt t="29665" x="4932363" y="4705350"/>
          <p14:tracePt t="29672" x="4956175" y="4705350"/>
          <p14:tracePt t="29681" x="4994275" y="4705350"/>
          <p14:tracePt t="29688" x="5019675" y="4705350"/>
          <p14:tracePt t="29696" x="5068888" y="4705350"/>
          <p14:tracePt t="29704" x="5106988" y="4705350"/>
          <p14:tracePt t="29712" x="5145088" y="4705350"/>
          <p14:tracePt t="29720" x="5181600" y="4705350"/>
          <p14:tracePt t="29728" x="5207000" y="4705350"/>
          <p14:tracePt t="29736" x="5232400" y="4705350"/>
          <p14:tracePt t="29745" x="5257800" y="4705350"/>
          <p14:tracePt t="29752" x="5270500" y="4705350"/>
          <p14:tracePt t="29760" x="5307013" y="4705350"/>
          <p14:tracePt t="29768" x="5319713" y="4705350"/>
          <p14:tracePt t="29777" x="5332413" y="4705350"/>
          <p14:tracePt t="29784" x="5345113" y="4705350"/>
          <p14:tracePt t="29793" x="5370513" y="4705350"/>
          <p14:tracePt t="29800" x="5383213" y="4705350"/>
          <p14:tracePt t="29808" x="5394325" y="4705350"/>
          <p14:tracePt t="29825" x="5407025" y="4705350"/>
          <p14:tracePt t="29840" x="5419725" y="4705350"/>
          <p14:tracePt t="29849" x="5432425" y="4705350"/>
          <p14:tracePt t="29856" x="5445125" y="4705350"/>
          <p14:tracePt t="29865" x="5483225" y="4705350"/>
          <p14:tracePt t="29872" x="5519738" y="4705350"/>
          <p14:tracePt t="29882" x="5570538" y="4705350"/>
          <p14:tracePt t="29888" x="5645150" y="4705350"/>
          <p14:tracePt t="29899" x="5695950" y="4718050"/>
          <p14:tracePt t="29904" x="5745163" y="4718050"/>
          <p14:tracePt t="29912" x="5783263" y="4718050"/>
          <p14:tracePt t="29920" x="5808663" y="4730750"/>
          <p14:tracePt t="29928" x="5845175" y="4730750"/>
          <p14:tracePt t="29936" x="5857875" y="4730750"/>
          <p14:tracePt t="29944" x="5870575" y="4743450"/>
          <p14:tracePt t="29952" x="5895975" y="4743450"/>
          <p14:tracePt t="30225" x="5883275" y="4743450"/>
          <p14:tracePt t="30240" x="5870575" y="4743450"/>
          <p14:tracePt t="30248" x="5857875" y="4743450"/>
          <p14:tracePt t="30256" x="5845175" y="4743450"/>
          <p14:tracePt t="30266" x="5808663" y="4743450"/>
          <p14:tracePt t="30272" x="5783263" y="4730750"/>
          <p14:tracePt t="30283" x="5745163" y="4730750"/>
          <p14:tracePt t="30288" x="5719763" y="4718050"/>
          <p14:tracePt t="30298" x="5695950" y="4718050"/>
          <p14:tracePt t="30304" x="5657850" y="4718050"/>
          <p14:tracePt t="30312" x="5619750" y="4718050"/>
          <p14:tracePt t="30320" x="5583238" y="4718050"/>
          <p14:tracePt t="30328" x="5545138" y="4718050"/>
          <p14:tracePt t="30336" x="5507038" y="4718050"/>
          <p14:tracePt t="30345" x="5457825" y="4705350"/>
          <p14:tracePt t="30352" x="5370513" y="4692650"/>
          <p14:tracePt t="30360" x="5294313" y="4679950"/>
          <p14:tracePt t="30368" x="5207000" y="4656138"/>
          <p14:tracePt t="30376" x="5119688" y="4630738"/>
          <p14:tracePt t="30384" x="5032375" y="4618038"/>
          <p14:tracePt t="30392" x="4945063" y="4592638"/>
          <p14:tracePt t="30401" x="4843463" y="4567238"/>
          <p14:tracePt t="30408" x="4706938" y="4554538"/>
          <p14:tracePt t="30416" x="4594225" y="4543425"/>
          <p14:tracePt t="30424" x="4468813" y="4505325"/>
          <p14:tracePt t="30432" x="4356100" y="4492625"/>
          <p14:tracePt t="30440" x="4217988" y="4467225"/>
          <p14:tracePt t="30449" x="4068763" y="4443413"/>
          <p14:tracePt t="30456" x="3917950" y="4405313"/>
          <p14:tracePt t="30466" x="3692525" y="4354513"/>
          <p14:tracePt t="30472" x="3530600" y="4330700"/>
          <p14:tracePt t="30482" x="3379788" y="4305300"/>
          <p14:tracePt t="30488" x="3228975" y="4279900"/>
          <p14:tracePt t="30498" x="3092450" y="4267200"/>
          <p14:tracePt t="30504" x="2979738" y="4254500"/>
          <p14:tracePt t="30512" x="2854325" y="4241800"/>
          <p14:tracePt t="30520" x="2716213" y="4217988"/>
          <p14:tracePt t="30528" x="2616200" y="4179888"/>
          <p14:tracePt t="30536" x="2528888" y="4141788"/>
          <p14:tracePt t="30545" x="2441575" y="4105275"/>
          <p14:tracePt t="30552" x="2328863" y="4067175"/>
          <p14:tracePt t="30560" x="2228850" y="4029075"/>
          <p14:tracePt t="30568" x="2127250" y="3979863"/>
          <p14:tracePt t="30577" x="1965325" y="3916363"/>
          <p14:tracePt t="30585" x="1827213" y="3841750"/>
          <p14:tracePt t="30592" x="1689100" y="3779838"/>
          <p14:tracePt t="30600" x="1552575" y="3703638"/>
          <p14:tracePt t="30608" x="1427163" y="3641725"/>
          <p14:tracePt t="30617" x="1339850" y="3554413"/>
          <p14:tracePt t="30625" x="1252538" y="3490913"/>
          <p14:tracePt t="30632" x="1189038" y="3416300"/>
          <p14:tracePt t="30640" x="1139825" y="3341688"/>
          <p14:tracePt t="30649" x="1101725" y="3267075"/>
          <p14:tracePt t="30656" x="1063625" y="3178175"/>
          <p14:tracePt t="30666" x="1014413" y="3065463"/>
          <p14:tracePt t="30672" x="950913" y="2928938"/>
          <p14:tracePt t="30682" x="863600" y="2790825"/>
          <p14:tracePt t="30688" x="788988" y="2652713"/>
          <p14:tracePt t="30698" x="725488" y="2516188"/>
          <p14:tracePt t="30704" x="663575" y="2378075"/>
          <p14:tracePt t="30713" x="625475" y="2252663"/>
          <p14:tracePt t="30720" x="588963" y="2139950"/>
          <p14:tracePt t="30728" x="563563" y="2014538"/>
          <p14:tracePt t="30736" x="538163" y="1901825"/>
          <p14:tracePt t="30745" x="512763" y="1789113"/>
          <p14:tracePt t="30752" x="476250" y="1689100"/>
          <p14:tracePt t="30760" x="463550" y="1589088"/>
          <p14:tracePt t="30768" x="450850" y="1501775"/>
          <p14:tracePt t="30777" x="450850" y="1450975"/>
          <p14:tracePt t="30784" x="450850" y="1376363"/>
          <p14:tracePt t="30794" x="450850" y="1327150"/>
          <p14:tracePt t="30800" x="450850" y="1289050"/>
          <p14:tracePt t="30808" x="450850" y="1250950"/>
          <p14:tracePt t="30816" x="450850" y="1227138"/>
          <p14:tracePt t="30825" x="438150" y="1201738"/>
          <p14:tracePt t="30832" x="425450" y="1163638"/>
          <p14:tracePt t="30840" x="412750" y="1138238"/>
          <p14:tracePt t="30848" x="400050" y="1089025"/>
          <p14:tracePt t="30856" x="376238" y="1038225"/>
          <p14:tracePt t="30865" x="350838" y="963613"/>
          <p14:tracePt t="30872" x="338138" y="912813"/>
          <p14:tracePt t="30881" x="338138" y="876300"/>
          <p14:tracePt t="30888" x="338138" y="838200"/>
          <p14:tracePt t="30896" x="338138" y="812800"/>
          <p14:tracePt t="30904" x="338138" y="776288"/>
          <p14:tracePt t="30912" x="338138" y="750888"/>
          <p14:tracePt t="30920" x="338138" y="738188"/>
          <p14:tracePt t="30928" x="338138" y="712788"/>
          <p14:tracePt t="30936" x="338138" y="700088"/>
          <p14:tracePt t="30944" x="338138" y="676275"/>
          <p14:tracePt t="30952" x="338138" y="663575"/>
          <p14:tracePt t="30960" x="338138" y="650875"/>
          <p14:tracePt t="30968" x="338138" y="625475"/>
          <p14:tracePt t="30976" x="338138" y="588963"/>
          <p14:tracePt t="30984" x="325438" y="563563"/>
          <p14:tracePt t="30992" x="312738" y="525463"/>
          <p14:tracePt t="31001" x="287338" y="487363"/>
          <p14:tracePt t="31008" x="263525" y="463550"/>
          <p14:tracePt t="31016" x="212725" y="412750"/>
          <p14:tracePt t="31024" x="163513" y="374650"/>
          <p14:tracePt t="31032" x="87313" y="338138"/>
          <p14:tracePt t="31040" x="0" y="312738"/>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6EB6F9F0-8023-4623-A21A-1BEB786A4E2B}"/>
              </a:ext>
            </a:extLst>
          </p:cNvPr>
          <p:cNvSpPr/>
          <p:nvPr/>
        </p:nvSpPr>
        <p:spPr>
          <a:xfrm>
            <a:off x="292231" y="263951"/>
            <a:ext cx="11604396" cy="6268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800" dirty="0">
                <a:latin typeface="Meiryo UI" panose="020B0604030504040204" pitchFamily="50" charset="-128"/>
                <a:ea typeface="Meiryo UI" panose="020B0604030504040204" pitchFamily="50" charset="-128"/>
              </a:rPr>
              <a:t>大学生は身分証を登録すると、「学生サークル」と「地域の飲食店」を閲覧でき、</a:t>
            </a:r>
            <a:endParaRPr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「学生サークル」の画面では、各サークル代表者・広報担当者などとニックネームでチャットでき、</a:t>
            </a:r>
            <a:endParaRPr kumimoji="1"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a:t>
            </a:r>
            <a:r>
              <a:rPr kumimoji="1" lang="ja-JP" altLang="en-US" sz="1800" dirty="0">
                <a:latin typeface="Meiryo UI" panose="020B0604030504040204" pitchFamily="50" charset="-128"/>
                <a:ea typeface="Meiryo UI" panose="020B0604030504040204" pitchFamily="50" charset="-128"/>
              </a:rPr>
              <a:t>飲食店」の画面では、</a:t>
            </a:r>
            <a:r>
              <a:rPr lang="ja-JP" altLang="en-US" sz="1800" dirty="0">
                <a:latin typeface="Meiryo UI" panose="020B0604030504040204" pitchFamily="50" charset="-128"/>
                <a:ea typeface="Meiryo UI" panose="020B0604030504040204" pitchFamily="50" charset="-128"/>
              </a:rPr>
              <a:t>大学生は身分証を登録すると、「学生サークル」と「地域の飲食店」を閲覧でき、</a:t>
            </a:r>
            <a:endParaRPr lang="en-US" altLang="ja-JP" sz="1800" dirty="0">
              <a:latin typeface="Meiryo UI" panose="020B0604030504040204" pitchFamily="50" charset="-128"/>
              <a:ea typeface="Meiryo UI" panose="020B0604030504040204" pitchFamily="50" charset="-128"/>
            </a:endParaRPr>
          </a:p>
          <a:p>
            <a:r>
              <a:rPr kumimoji="1" lang="ja-JP" altLang="en-US" sz="2000" dirty="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rPr>
              <a:t>　　</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0896B58-A6B2-4D14-8155-3FD2EF7A28A5}"/>
              </a:ext>
            </a:extLst>
          </p:cNvPr>
          <p:cNvSpPr txBox="1"/>
          <p:nvPr/>
        </p:nvSpPr>
        <p:spPr>
          <a:xfrm>
            <a:off x="571501" y="475353"/>
            <a:ext cx="8775724" cy="523220"/>
          </a:xfrm>
          <a:prstGeom prst="rect">
            <a:avLst/>
          </a:prstGeom>
          <a:noFill/>
        </p:spPr>
        <p:txBody>
          <a:bodyPr wrap="square" rtlCol="0">
            <a:spAutoFit/>
          </a:bodyPr>
          <a:lstStyle/>
          <a:p>
            <a:r>
              <a:rPr kumimoji="1" lang="ja-JP" altLang="en-US" sz="2800" b="1" u="sng" dirty="0">
                <a:latin typeface="Meiryo UI" panose="020B0604030504040204" pitchFamily="50" charset="-128"/>
                <a:ea typeface="Meiryo UI" panose="020B0604030504040204" pitchFamily="50" charset="-128"/>
              </a:rPr>
              <a:t>問題解決のために私たちが提案するアプリ “とことこ”</a:t>
            </a:r>
          </a:p>
        </p:txBody>
      </p:sp>
      <p:sp>
        <p:nvSpPr>
          <p:cNvPr id="9" name="テキスト ボックス 8">
            <a:extLst>
              <a:ext uri="{FF2B5EF4-FFF2-40B4-BE49-F238E27FC236}">
                <a16:creationId xmlns:a16="http://schemas.microsoft.com/office/drawing/2014/main" id="{EC5FE629-73EE-4342-9B10-5926A14CB070}"/>
              </a:ext>
            </a:extLst>
          </p:cNvPr>
          <p:cNvSpPr txBox="1"/>
          <p:nvPr/>
        </p:nvSpPr>
        <p:spPr>
          <a:xfrm>
            <a:off x="571501" y="1268095"/>
            <a:ext cx="4394199" cy="523220"/>
          </a:xfrm>
          <a:prstGeom prst="rect">
            <a:avLst/>
          </a:prstGeom>
          <a:blipFill dpi="0" rotWithShape="1">
            <a:blip r:embed="rId4"/>
            <a:srcRect/>
            <a:tile tx="0" ty="0" sx="100000" sy="100000" flip="none" algn="tl"/>
          </a:blipFill>
        </p:spPr>
        <p:txBody>
          <a:bodyPr wrap="square" rtlCol="0">
            <a:spAutoFit/>
          </a:bodyPr>
          <a:lstStyle/>
          <a:p>
            <a:r>
              <a:rPr lang="ja-JP" altLang="en-US" sz="2800" b="1" dirty="0">
                <a:latin typeface="Meiryo UI" panose="020B0604030504040204" pitchFamily="50" charset="-128"/>
                <a:ea typeface="Meiryo UI" panose="020B0604030504040204" pitchFamily="50" charset="-128"/>
              </a:rPr>
              <a:t>　コンセプト</a:t>
            </a:r>
            <a:r>
              <a:rPr lang="ja-JP" altLang="en-US" sz="2400" b="1" dirty="0">
                <a:latin typeface="Meiryo UI" panose="020B0604030504040204" pitchFamily="50" charset="-128"/>
                <a:ea typeface="Meiryo UI" panose="020B0604030504040204" pitchFamily="50" charset="-128"/>
              </a:rPr>
              <a:t>　</a:t>
            </a:r>
            <a:endParaRPr kumimoji="1" lang="en-US" altLang="ja-JP" sz="20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F5077464-5FEB-4F49-922B-3A47AC90FA4F}"/>
              </a:ext>
            </a:extLst>
          </p:cNvPr>
          <p:cNvSpPr txBox="1"/>
          <p:nvPr/>
        </p:nvSpPr>
        <p:spPr>
          <a:xfrm>
            <a:off x="560616" y="1895330"/>
            <a:ext cx="9260048" cy="1412823"/>
          </a:xfrm>
          <a:prstGeom prst="rect">
            <a:avLst/>
          </a:prstGeom>
          <a:noFill/>
        </p:spPr>
        <p:txBody>
          <a:bodyPr wrap="square" rtlCol="0">
            <a:spAutoFit/>
          </a:bodyPr>
          <a:lstStyle/>
          <a:p>
            <a:pPr>
              <a:lnSpc>
                <a:spcPct val="150000"/>
              </a:lnSpc>
            </a:pPr>
            <a:r>
              <a:rPr lang="ja-JP" altLang="en-US" sz="2000" dirty="0">
                <a:latin typeface="Meiryo UI" panose="020B0604030504040204" pitchFamily="50" charset="-128"/>
                <a:ea typeface="Meiryo UI" panose="020B0604030504040204" pitchFamily="50" charset="-128"/>
              </a:rPr>
              <a:t>「大学生」・「学生サークル」・「地域の飲食店」の</a:t>
            </a:r>
            <a:r>
              <a:rPr lang="en-US" altLang="ja-JP" sz="2000" dirty="0">
                <a:latin typeface="Meiryo UI" panose="020B0604030504040204" pitchFamily="50" charset="-128"/>
                <a:ea typeface="Meiryo UI" panose="020B0604030504040204" pitchFamily="50" charset="-128"/>
              </a:rPr>
              <a:t>3</a:t>
            </a:r>
            <a:r>
              <a:rPr lang="ja-JP" altLang="en-US" sz="2000" dirty="0">
                <a:latin typeface="Meiryo UI" panose="020B0604030504040204" pitchFamily="50" charset="-128"/>
                <a:ea typeface="Meiryo UI" panose="020B0604030504040204" pitchFamily="50" charset="-128"/>
              </a:rPr>
              <a:t>者をつなげるおしゃれな</a:t>
            </a:r>
            <a:r>
              <a:rPr lang="en-US" altLang="ja-JP" sz="2000" dirty="0">
                <a:latin typeface="Meiryo UI" panose="020B0604030504040204" pitchFamily="50" charset="-128"/>
                <a:ea typeface="Meiryo UI" panose="020B0604030504040204" pitchFamily="50" charset="-128"/>
              </a:rPr>
              <a:t>Web</a:t>
            </a:r>
            <a:r>
              <a:rPr lang="ja-JP" altLang="en-US" sz="2000" dirty="0">
                <a:latin typeface="Meiryo UI" panose="020B0604030504040204" pitchFamily="50" charset="-128"/>
                <a:ea typeface="Meiryo UI" panose="020B0604030504040204" pitchFamily="50" charset="-128"/>
              </a:rPr>
              <a:t>アプリ。</a:t>
            </a:r>
            <a:endParaRPr lang="en-US" altLang="ja-JP" sz="2000" dirty="0">
              <a:latin typeface="Meiryo UI" panose="020B0604030504040204" pitchFamily="50" charset="-128"/>
              <a:ea typeface="Meiryo UI" panose="020B0604030504040204" pitchFamily="50" charset="-128"/>
            </a:endParaRPr>
          </a:p>
          <a:p>
            <a:pPr>
              <a:lnSpc>
                <a:spcPct val="150000"/>
              </a:lnSpc>
            </a:pPr>
            <a:r>
              <a:rPr kumimoji="1" lang="ja-JP" altLang="en-US" sz="2000" dirty="0">
                <a:latin typeface="Meiryo UI" panose="020B0604030504040204" pitchFamily="50" charset="-128"/>
                <a:ea typeface="Meiryo UI" panose="020B0604030504040204" pitchFamily="50" charset="-128"/>
              </a:rPr>
              <a:t>アプリの名前は部屋にこもりがちな大学生が、気軽に学生サークルや地域の飲食店へ</a:t>
            </a:r>
            <a:endParaRPr kumimoji="1" lang="en-US" altLang="ja-JP" sz="2000" dirty="0">
              <a:latin typeface="Meiryo UI" panose="020B0604030504040204" pitchFamily="50" charset="-128"/>
              <a:ea typeface="Meiryo UI" panose="020B0604030504040204" pitchFamily="50" charset="-128"/>
            </a:endParaRPr>
          </a:p>
          <a:p>
            <a:pPr>
              <a:lnSpc>
                <a:spcPct val="150000"/>
              </a:lnSpc>
            </a:pPr>
            <a:r>
              <a:rPr kumimoji="1" lang="ja-JP" altLang="en-US" sz="2000" dirty="0">
                <a:latin typeface="Meiryo UI" panose="020B0604030504040204" pitchFamily="50" charset="-128"/>
                <a:ea typeface="Meiryo UI" panose="020B0604030504040204" pitchFamily="50" charset="-128"/>
              </a:rPr>
              <a:t>”とことこ”出かけていければという想いから。</a:t>
            </a:r>
            <a:endParaRPr kumimoji="1" lang="en-US" altLang="ja-JP" sz="20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907E74E4-00E0-49D4-AEB1-AD936C8D9850}"/>
              </a:ext>
            </a:extLst>
          </p:cNvPr>
          <p:cNvSpPr txBox="1"/>
          <p:nvPr/>
        </p:nvSpPr>
        <p:spPr>
          <a:xfrm>
            <a:off x="636851" y="3638825"/>
            <a:ext cx="4394199" cy="523220"/>
          </a:xfrm>
          <a:prstGeom prst="rect">
            <a:avLst/>
          </a:prstGeom>
          <a:blipFill dpi="0" rotWithShape="1">
            <a:blip r:embed="rId4"/>
            <a:srcRect/>
            <a:tile tx="0" ty="0" sx="100000" sy="100000" flip="none" algn="tl"/>
          </a:blipFill>
        </p:spPr>
        <p:txBody>
          <a:bodyPr wrap="square" rtlCol="0">
            <a:spAutoFit/>
          </a:bodyPr>
          <a:lstStyle/>
          <a:p>
            <a:r>
              <a:rPr lang="ja-JP" altLang="en-US" sz="2800" b="1" dirty="0">
                <a:latin typeface="Meiryo UI" panose="020B0604030504040204" pitchFamily="50" charset="-128"/>
                <a:ea typeface="Meiryo UI" panose="020B0604030504040204" pitchFamily="50" charset="-128"/>
              </a:rPr>
              <a:t>　アプリの</a:t>
            </a:r>
            <a:r>
              <a:rPr kumimoji="1" lang="ja-JP" altLang="en-US" sz="2800" b="1" dirty="0">
                <a:latin typeface="Meiryo UI" panose="020B0604030504040204" pitchFamily="50" charset="-128"/>
                <a:ea typeface="Meiryo UI" panose="020B0604030504040204" pitchFamily="50" charset="-128"/>
              </a:rPr>
              <a:t>大まかな構成  　</a:t>
            </a:r>
          </a:p>
        </p:txBody>
      </p:sp>
      <p:sp>
        <p:nvSpPr>
          <p:cNvPr id="20" name="楕円 19">
            <a:extLst>
              <a:ext uri="{FF2B5EF4-FFF2-40B4-BE49-F238E27FC236}">
                <a16:creationId xmlns:a16="http://schemas.microsoft.com/office/drawing/2014/main" id="{BCF44E97-31DB-49E6-9188-EEB6A0531214}"/>
              </a:ext>
            </a:extLst>
          </p:cNvPr>
          <p:cNvSpPr/>
          <p:nvPr/>
        </p:nvSpPr>
        <p:spPr>
          <a:xfrm>
            <a:off x="8781501" y="3654715"/>
            <a:ext cx="1358789" cy="1343545"/>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グラフィックス 20" descr="テニス">
            <a:extLst>
              <a:ext uri="{FF2B5EF4-FFF2-40B4-BE49-F238E27FC236}">
                <a16:creationId xmlns:a16="http://schemas.microsoft.com/office/drawing/2014/main" id="{13FD15C0-0982-4A18-9CC9-7C66D68028F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49989" y="3851390"/>
            <a:ext cx="1021812" cy="1021812"/>
          </a:xfrm>
          <a:prstGeom prst="rect">
            <a:avLst/>
          </a:prstGeom>
        </p:spPr>
      </p:pic>
      <p:sp>
        <p:nvSpPr>
          <p:cNvPr id="22" name="楕円 21">
            <a:extLst>
              <a:ext uri="{FF2B5EF4-FFF2-40B4-BE49-F238E27FC236}">
                <a16:creationId xmlns:a16="http://schemas.microsoft.com/office/drawing/2014/main" id="{16E5CEEA-45D7-42C9-A784-BB55051A2D1A}"/>
              </a:ext>
            </a:extLst>
          </p:cNvPr>
          <p:cNvSpPr/>
          <p:nvPr/>
        </p:nvSpPr>
        <p:spPr>
          <a:xfrm>
            <a:off x="9553889" y="2084499"/>
            <a:ext cx="1358789" cy="1343545"/>
          </a:xfrm>
          <a:prstGeom prst="ellipse">
            <a:avLst/>
          </a:prstGeom>
          <a:solidFill>
            <a:schemeClr val="accent2">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8FAE4554-1545-45A1-BA39-70125D95D521}"/>
              </a:ext>
            </a:extLst>
          </p:cNvPr>
          <p:cNvSpPr/>
          <p:nvPr/>
        </p:nvSpPr>
        <p:spPr>
          <a:xfrm>
            <a:off x="10464129" y="3583212"/>
            <a:ext cx="1358789" cy="1343545"/>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グラフィックス 23" descr="シェフ">
            <a:extLst>
              <a:ext uri="{FF2B5EF4-FFF2-40B4-BE49-F238E27FC236}">
                <a16:creationId xmlns:a16="http://schemas.microsoft.com/office/drawing/2014/main" id="{1E8AF280-478D-4FD8-82BE-2CF3F11A023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696948" y="3851390"/>
            <a:ext cx="908905" cy="908905"/>
          </a:xfrm>
          <a:prstGeom prst="rect">
            <a:avLst/>
          </a:prstGeom>
        </p:spPr>
      </p:pic>
      <p:pic>
        <p:nvPicPr>
          <p:cNvPr id="25" name="グラフィックス 24" descr="混乱した人">
            <a:extLst>
              <a:ext uri="{FF2B5EF4-FFF2-40B4-BE49-F238E27FC236}">
                <a16:creationId xmlns:a16="http://schemas.microsoft.com/office/drawing/2014/main" id="{058F60C4-DCC2-40BB-90D1-4289492F92A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755206" y="2296588"/>
            <a:ext cx="985527" cy="985527"/>
          </a:xfrm>
          <a:prstGeom prst="rect">
            <a:avLst/>
          </a:prstGeom>
        </p:spPr>
      </p:pic>
      <p:sp>
        <p:nvSpPr>
          <p:cNvPr id="27" name="テキスト ボックス 26">
            <a:extLst>
              <a:ext uri="{FF2B5EF4-FFF2-40B4-BE49-F238E27FC236}">
                <a16:creationId xmlns:a16="http://schemas.microsoft.com/office/drawing/2014/main" id="{AFE984DD-9429-49C9-8C95-B9333D102DBA}"/>
              </a:ext>
            </a:extLst>
          </p:cNvPr>
          <p:cNvSpPr txBox="1"/>
          <p:nvPr/>
        </p:nvSpPr>
        <p:spPr>
          <a:xfrm>
            <a:off x="624591" y="4135878"/>
            <a:ext cx="8294664" cy="2246769"/>
          </a:xfrm>
          <a:prstGeom prst="rect">
            <a:avLst/>
          </a:prstGeom>
          <a:noFill/>
        </p:spPr>
        <p:txBody>
          <a:bodyPr wrap="square" rtlCol="0">
            <a:spAutoFit/>
          </a:bodyPr>
          <a:lstStyle/>
          <a:p>
            <a:pPr>
              <a:lnSpc>
                <a:spcPct val="150000"/>
              </a:lnSpc>
            </a:pPr>
            <a:r>
              <a:rPr lang="ja-JP" altLang="en-US" sz="2000" dirty="0">
                <a:latin typeface="Meiryo UI" panose="020B0604030504040204" pitchFamily="50" charset="-128"/>
                <a:ea typeface="Meiryo UI" panose="020B0604030504040204" pitchFamily="50" charset="-128"/>
              </a:rPr>
              <a:t>■大きくわけて「学生サークル」を紹介する画面と「地域の飲食店」を紹介する</a:t>
            </a:r>
            <a:endParaRPr lang="en-US" altLang="ja-JP" sz="2000" dirty="0">
              <a:latin typeface="Meiryo UI" panose="020B0604030504040204" pitchFamily="50" charset="-128"/>
              <a:ea typeface="Meiryo UI" panose="020B0604030504040204" pitchFamily="50" charset="-128"/>
            </a:endParaRPr>
          </a:p>
          <a:p>
            <a:pPr>
              <a:lnSpc>
                <a:spcPct val="150000"/>
              </a:lnSpc>
            </a:pPr>
            <a:r>
              <a:rPr lang="ja-JP" altLang="en-US" sz="2000" dirty="0">
                <a:latin typeface="Meiryo UI" panose="020B0604030504040204" pitchFamily="50" charset="-128"/>
                <a:ea typeface="Meiryo UI" panose="020B0604030504040204" pitchFamily="50" charset="-128"/>
              </a:rPr>
              <a:t>　画面から構成される。</a:t>
            </a:r>
            <a:endParaRPr lang="en-US" altLang="ja-JP" sz="2000" dirty="0">
              <a:latin typeface="Meiryo UI" panose="020B0604030504040204" pitchFamily="50" charset="-128"/>
              <a:ea typeface="Meiryo UI" panose="020B0604030504040204" pitchFamily="50" charset="-128"/>
            </a:endParaRPr>
          </a:p>
          <a:p>
            <a:pPr>
              <a:lnSpc>
                <a:spcPct val="150000"/>
              </a:lnSpc>
            </a:pPr>
            <a:r>
              <a:rPr lang="ja-JP" altLang="en-US" sz="2000" dirty="0">
                <a:latin typeface="Meiryo UI" panose="020B0604030504040204" pitchFamily="50" charset="-128"/>
                <a:ea typeface="Meiryo UI" panose="020B0604030504040204" pitchFamily="50" charset="-128"/>
              </a:rPr>
              <a:t>■「学生サークル」と「地域の飲食店」は互いのプロフィールにバッチを付ける</a:t>
            </a:r>
            <a:endParaRPr lang="en-US" altLang="ja-JP" sz="2000" dirty="0">
              <a:latin typeface="Meiryo UI" panose="020B0604030504040204" pitchFamily="50" charset="-128"/>
              <a:ea typeface="Meiryo UI" panose="020B0604030504040204" pitchFamily="50" charset="-128"/>
            </a:endParaRPr>
          </a:p>
          <a:p>
            <a:pPr>
              <a:lnSpc>
                <a:spcPct val="150000"/>
              </a:lnSpc>
            </a:pPr>
            <a:r>
              <a:rPr lang="ja-JP" altLang="en-US" sz="2000" dirty="0">
                <a:latin typeface="Meiryo UI" panose="020B0604030504040204" pitchFamily="50" charset="-128"/>
                <a:ea typeface="Meiryo UI" panose="020B0604030504040204" pitchFamily="50" charset="-128"/>
              </a:rPr>
              <a:t>　ことで提携できる。</a:t>
            </a:r>
            <a:endParaRPr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p:txBody>
      </p:sp>
      <p:sp>
        <p:nvSpPr>
          <p:cNvPr id="3" name="矢印: 下 2">
            <a:extLst>
              <a:ext uri="{FF2B5EF4-FFF2-40B4-BE49-F238E27FC236}">
                <a16:creationId xmlns:a16="http://schemas.microsoft.com/office/drawing/2014/main" id="{3339B889-EB58-498A-9F52-BA25B563A9A4}"/>
              </a:ext>
            </a:extLst>
          </p:cNvPr>
          <p:cNvSpPr/>
          <p:nvPr/>
        </p:nvSpPr>
        <p:spPr>
          <a:xfrm rot="2399259">
            <a:off x="9483354" y="3138013"/>
            <a:ext cx="266700" cy="520700"/>
          </a:xfrm>
          <a:prstGeom prst="down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2" name="矢印: 下 31">
            <a:extLst>
              <a:ext uri="{FF2B5EF4-FFF2-40B4-BE49-F238E27FC236}">
                <a16:creationId xmlns:a16="http://schemas.microsoft.com/office/drawing/2014/main" id="{8CFB60DE-83DC-4F6A-82D7-C36B18B5C804}"/>
              </a:ext>
            </a:extLst>
          </p:cNvPr>
          <p:cNvSpPr/>
          <p:nvPr/>
        </p:nvSpPr>
        <p:spPr>
          <a:xfrm rot="2399259">
            <a:off x="9483353" y="3138014"/>
            <a:ext cx="266700" cy="520700"/>
          </a:xfrm>
          <a:prstGeom prst="down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4" name="矢印: 下 33">
            <a:extLst>
              <a:ext uri="{FF2B5EF4-FFF2-40B4-BE49-F238E27FC236}">
                <a16:creationId xmlns:a16="http://schemas.microsoft.com/office/drawing/2014/main" id="{5D1DB2F8-69A4-4ADB-B431-F5657B65067B}"/>
              </a:ext>
            </a:extLst>
          </p:cNvPr>
          <p:cNvSpPr/>
          <p:nvPr/>
        </p:nvSpPr>
        <p:spPr>
          <a:xfrm rot="13390655">
            <a:off x="9762282" y="3249405"/>
            <a:ext cx="266700" cy="520700"/>
          </a:xfrm>
          <a:prstGeom prst="down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6" name="矢印: 下 35">
            <a:extLst>
              <a:ext uri="{FF2B5EF4-FFF2-40B4-BE49-F238E27FC236}">
                <a16:creationId xmlns:a16="http://schemas.microsoft.com/office/drawing/2014/main" id="{9BE499F5-C907-47FA-8988-C4881E303AF7}"/>
              </a:ext>
            </a:extLst>
          </p:cNvPr>
          <p:cNvSpPr/>
          <p:nvPr/>
        </p:nvSpPr>
        <p:spPr>
          <a:xfrm rot="16017030">
            <a:off x="10202716" y="4232094"/>
            <a:ext cx="266700" cy="520700"/>
          </a:xfrm>
          <a:prstGeom prst="down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7" name="矢印: 下 36">
            <a:extLst>
              <a:ext uri="{FF2B5EF4-FFF2-40B4-BE49-F238E27FC236}">
                <a16:creationId xmlns:a16="http://schemas.microsoft.com/office/drawing/2014/main" id="{B4756980-D554-4CD0-BFA1-827A90AC9D7D}"/>
              </a:ext>
            </a:extLst>
          </p:cNvPr>
          <p:cNvSpPr/>
          <p:nvPr/>
        </p:nvSpPr>
        <p:spPr>
          <a:xfrm rot="5196515">
            <a:off x="10164277" y="3932190"/>
            <a:ext cx="266700" cy="520700"/>
          </a:xfrm>
          <a:prstGeom prst="down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8" name="矢印: 下 37">
            <a:extLst>
              <a:ext uri="{FF2B5EF4-FFF2-40B4-BE49-F238E27FC236}">
                <a16:creationId xmlns:a16="http://schemas.microsoft.com/office/drawing/2014/main" id="{79FBFB01-C8F1-46AE-8466-5D3A605EC92E}"/>
              </a:ext>
            </a:extLst>
          </p:cNvPr>
          <p:cNvSpPr/>
          <p:nvPr/>
        </p:nvSpPr>
        <p:spPr>
          <a:xfrm rot="8522900">
            <a:off x="10816182" y="3086468"/>
            <a:ext cx="266700" cy="520700"/>
          </a:xfrm>
          <a:prstGeom prst="down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9" name="矢印: 下 38">
            <a:extLst>
              <a:ext uri="{FF2B5EF4-FFF2-40B4-BE49-F238E27FC236}">
                <a16:creationId xmlns:a16="http://schemas.microsoft.com/office/drawing/2014/main" id="{40D62031-CC3D-458C-94EB-04205F5373B8}"/>
              </a:ext>
            </a:extLst>
          </p:cNvPr>
          <p:cNvSpPr/>
          <p:nvPr/>
        </p:nvSpPr>
        <p:spPr>
          <a:xfrm rot="19270610">
            <a:off x="10601624" y="3270566"/>
            <a:ext cx="266700" cy="520700"/>
          </a:xfrm>
          <a:prstGeom prst="down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2C65F628-47B4-4AAC-9DAF-7C32D1392FAF}"/>
              </a:ext>
            </a:extLst>
          </p:cNvPr>
          <p:cNvSpPr txBox="1"/>
          <p:nvPr/>
        </p:nvSpPr>
        <p:spPr>
          <a:xfrm>
            <a:off x="9329499" y="1753118"/>
            <a:ext cx="2618619" cy="338554"/>
          </a:xfrm>
          <a:prstGeom prst="rect">
            <a:avLst/>
          </a:prstGeom>
          <a:noFill/>
        </p:spPr>
        <p:txBody>
          <a:bodyPr wrap="square" rtlCol="0">
            <a:spAutoFit/>
          </a:bodyPr>
          <a:lstStyle/>
          <a:p>
            <a:r>
              <a:rPr lang="ja-JP" altLang="en-US" sz="1600" b="1" dirty="0">
                <a:ln w="0">
                  <a:noFill/>
                </a:ln>
                <a:latin typeface="Meiryo UI" panose="020B0604030504040204" pitchFamily="50" charset="-128"/>
                <a:ea typeface="Meiryo UI" panose="020B0604030504040204" pitchFamily="50" charset="-128"/>
              </a:rPr>
              <a:t>大学生（</a:t>
            </a:r>
            <a:r>
              <a:rPr lang="en-US" altLang="ja-JP" sz="1600" b="1" dirty="0">
                <a:ln w="0">
                  <a:noFill/>
                </a:ln>
                <a:latin typeface="Meiryo UI" panose="020B0604030504040204" pitchFamily="50" charset="-128"/>
                <a:ea typeface="Meiryo UI" panose="020B0604030504040204" pitchFamily="50" charset="-128"/>
              </a:rPr>
              <a:t>1~3</a:t>
            </a:r>
            <a:r>
              <a:rPr lang="ja-JP" altLang="en-US" sz="1600" b="1" dirty="0">
                <a:ln w="0">
                  <a:noFill/>
                </a:ln>
                <a:latin typeface="Meiryo UI" panose="020B0604030504040204" pitchFamily="50" charset="-128"/>
                <a:ea typeface="Meiryo UI" panose="020B0604030504040204" pitchFamily="50" charset="-128"/>
              </a:rPr>
              <a:t>年生）</a:t>
            </a:r>
            <a:endParaRPr kumimoji="1" lang="en-US" altLang="ja-JP" sz="1600" b="1" dirty="0">
              <a:ln w="0">
                <a:noFill/>
              </a:ln>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83A827AB-282E-4A9A-81A6-B4BEC49334E3}"/>
              </a:ext>
            </a:extLst>
          </p:cNvPr>
          <p:cNvSpPr txBox="1"/>
          <p:nvPr/>
        </p:nvSpPr>
        <p:spPr>
          <a:xfrm>
            <a:off x="8351506" y="5146698"/>
            <a:ext cx="2150306" cy="861774"/>
          </a:xfrm>
          <a:prstGeom prst="rect">
            <a:avLst/>
          </a:prstGeom>
          <a:noFill/>
        </p:spPr>
        <p:txBody>
          <a:bodyPr wrap="square" rtlCol="0">
            <a:spAutoFit/>
          </a:bodyPr>
          <a:lstStyle/>
          <a:p>
            <a:r>
              <a:rPr lang="ja-JP" altLang="en-US" sz="1600" b="1" dirty="0">
                <a:ln w="0">
                  <a:noFill/>
                </a:ln>
                <a:latin typeface="Meiryo UI" panose="020B0604030504040204" pitchFamily="50" charset="-128"/>
                <a:ea typeface="Meiryo UI" panose="020B0604030504040204" pitchFamily="50" charset="-128"/>
              </a:rPr>
              <a:t>学生サークル代表者</a:t>
            </a:r>
            <a:endParaRPr lang="en-US" altLang="ja-JP" sz="1600" b="1" dirty="0">
              <a:ln w="0">
                <a:noFill/>
              </a:ln>
              <a:latin typeface="Meiryo UI" panose="020B0604030504040204" pitchFamily="50" charset="-128"/>
              <a:ea typeface="Meiryo UI" panose="020B0604030504040204" pitchFamily="50" charset="-128"/>
            </a:endParaRPr>
          </a:p>
          <a:p>
            <a:r>
              <a:rPr lang="ja-JP" altLang="en-US" sz="1600" b="1" dirty="0">
                <a:ln w="0">
                  <a:noFill/>
                </a:ln>
                <a:latin typeface="Meiryo UI" panose="020B0604030504040204" pitchFamily="50" charset="-128"/>
                <a:ea typeface="Meiryo UI" panose="020B0604030504040204" pitchFamily="50" charset="-128"/>
              </a:rPr>
              <a:t>・広報担当</a:t>
            </a:r>
            <a:endParaRPr kumimoji="1" lang="en-US" altLang="ja-JP" sz="1600" b="1" dirty="0">
              <a:ln w="0">
                <a:noFill/>
              </a:ln>
              <a:latin typeface="Meiryo UI" panose="020B0604030504040204" pitchFamily="50" charset="-128"/>
              <a:ea typeface="Meiryo UI" panose="020B0604030504040204" pitchFamily="50" charset="-128"/>
            </a:endParaRPr>
          </a:p>
          <a:p>
            <a:endParaRPr kumimoji="1" lang="en-US" altLang="ja-JP" b="1" dirty="0">
              <a:ln w="0">
                <a:noFill/>
              </a:ln>
              <a:latin typeface="Meiryo UI" panose="020B0604030504040204" pitchFamily="50" charset="-128"/>
              <a:ea typeface="Meiryo UI" panose="020B0604030504040204" pitchFamily="50" charset="-128"/>
            </a:endParaRPr>
          </a:p>
        </p:txBody>
      </p:sp>
      <p:sp>
        <p:nvSpPr>
          <p:cNvPr id="43" name="テキスト ボックス 42">
            <a:extLst>
              <a:ext uri="{FF2B5EF4-FFF2-40B4-BE49-F238E27FC236}">
                <a16:creationId xmlns:a16="http://schemas.microsoft.com/office/drawing/2014/main" id="{D66173E2-CEEE-4D0A-A35B-63B5752FE890}"/>
              </a:ext>
            </a:extLst>
          </p:cNvPr>
          <p:cNvSpPr txBox="1"/>
          <p:nvPr/>
        </p:nvSpPr>
        <p:spPr>
          <a:xfrm>
            <a:off x="10734974" y="5125662"/>
            <a:ext cx="2618619" cy="584775"/>
          </a:xfrm>
          <a:prstGeom prst="rect">
            <a:avLst/>
          </a:prstGeom>
          <a:noFill/>
        </p:spPr>
        <p:txBody>
          <a:bodyPr wrap="square" rtlCol="0">
            <a:spAutoFit/>
          </a:bodyPr>
          <a:lstStyle/>
          <a:p>
            <a:r>
              <a:rPr lang="ja-JP" altLang="en-US" sz="1600" b="1" dirty="0">
                <a:ln w="0">
                  <a:noFill/>
                </a:ln>
                <a:latin typeface="Meiryo UI" panose="020B0604030504040204" pitchFamily="50" charset="-128"/>
                <a:ea typeface="Meiryo UI" panose="020B0604030504040204" pitchFamily="50" charset="-128"/>
              </a:rPr>
              <a:t>飲食店の</a:t>
            </a:r>
            <a:endParaRPr lang="en-US" altLang="ja-JP" sz="1600" b="1" dirty="0">
              <a:ln w="0">
                <a:noFill/>
              </a:ln>
              <a:latin typeface="Meiryo UI" panose="020B0604030504040204" pitchFamily="50" charset="-128"/>
              <a:ea typeface="Meiryo UI" panose="020B0604030504040204" pitchFamily="50" charset="-128"/>
            </a:endParaRPr>
          </a:p>
          <a:p>
            <a:r>
              <a:rPr lang="ja-JP" altLang="en-US" sz="1600" b="1" dirty="0">
                <a:ln w="0">
                  <a:noFill/>
                </a:ln>
                <a:latin typeface="Meiryo UI" panose="020B0604030504040204" pitchFamily="50" charset="-128"/>
                <a:ea typeface="Meiryo UI" panose="020B0604030504040204" pitchFamily="50" charset="-128"/>
              </a:rPr>
              <a:t>経営者</a:t>
            </a:r>
            <a:endParaRPr kumimoji="1" lang="en-US" altLang="ja-JP" sz="1600" b="1" dirty="0">
              <a:ln w="0">
                <a:noFill/>
              </a:ln>
              <a:latin typeface="Meiryo UI" panose="020B0604030504040204" pitchFamily="50" charset="-128"/>
              <a:ea typeface="Meiryo UI" panose="020B0604030504040204" pitchFamily="50" charset="-128"/>
            </a:endParaRPr>
          </a:p>
        </p:txBody>
      </p:sp>
      <p:pic>
        <p:nvPicPr>
          <p:cNvPr id="45" name="図 44">
            <a:extLst>
              <a:ext uri="{FF2B5EF4-FFF2-40B4-BE49-F238E27FC236}">
                <a16:creationId xmlns:a16="http://schemas.microsoft.com/office/drawing/2014/main" id="{4775170B-0EC2-4E6F-AA9A-574B5DE7139D}"/>
              </a:ext>
            </a:extLst>
          </p:cNvPr>
          <p:cNvPicPr>
            <a:picLocks noChangeAspect="1"/>
          </p:cNvPicPr>
          <p:nvPr/>
        </p:nvPicPr>
        <p:blipFill rotWithShape="1">
          <a:blip r:embed="rId11">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l="17126" t="17407" r="13665" b="47778"/>
          <a:stretch/>
        </p:blipFill>
        <p:spPr>
          <a:xfrm>
            <a:off x="8436289" y="389487"/>
            <a:ext cx="1117600" cy="11230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オーディオ 13">
            <a:hlinkClick r:id="" action="ppaction://media"/>
            <a:extLst>
              <a:ext uri="{FF2B5EF4-FFF2-40B4-BE49-F238E27FC236}">
                <a16:creationId xmlns:a16="http://schemas.microsoft.com/office/drawing/2014/main" id="{3D6C7055-483B-492E-87B4-8BD1FE43DCF0}"/>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401473348"/>
      </p:ext>
    </p:extLst>
  </p:cSld>
  <p:clrMapOvr>
    <a:masterClrMapping/>
  </p:clrMapOvr>
  <mc:AlternateContent xmlns:mc="http://schemas.openxmlformats.org/markup-compatibility/2006" xmlns:p14="http://schemas.microsoft.com/office/powerpoint/2010/main">
    <mc:Choice Requires="p14">
      <p:transition spd="slow" p14:dur="2000" advTm="43896"/>
    </mc:Choice>
    <mc:Fallback xmlns="">
      <p:transition spd="slow" advTm="438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extLst>
    <p:ext uri="{3A86A75C-4F4B-4683-9AE1-C65F6400EC91}">
      <p14:laserTraceLst xmlns:p14="http://schemas.microsoft.com/office/powerpoint/2010/main">
        <p14:tracePtLst>
          <p14:tracePt t="81" x="1027113" y="1001713"/>
          <p14:tracePt t="93" x="1014413" y="1001713"/>
          <p14:tracePt t="96" x="1001713" y="1001713"/>
          <p14:tracePt t="103" x="989013" y="1001713"/>
          <p14:tracePt t="151" x="976313" y="1001713"/>
          <p14:tracePt t="168" x="963613" y="1014413"/>
          <p14:tracePt t="183" x="938213" y="1014413"/>
          <p14:tracePt t="191" x="925513" y="1014413"/>
          <p14:tracePt t="207" x="914400" y="1014413"/>
          <p14:tracePt t="215" x="901700" y="1014413"/>
          <p14:tracePt t="224" x="889000" y="1014413"/>
          <p14:tracePt t="231" x="850900" y="1014413"/>
          <p14:tracePt t="241" x="825500" y="1014413"/>
          <p14:tracePt t="247" x="801688" y="1014413"/>
          <p14:tracePt t="257" x="776288" y="1014413"/>
          <p14:tracePt t="263" x="763588" y="1001713"/>
          <p14:tracePt t="271" x="750888" y="1001713"/>
          <p14:tracePt t="375" x="738188" y="1001713"/>
          <p14:tracePt t="391" x="725488" y="1001713"/>
          <p14:tracePt t="407" x="712788" y="1001713"/>
          <p14:tracePt t="431" x="701675" y="1001713"/>
          <p14:tracePt t="479" x="688975" y="1001713"/>
          <p14:tracePt t="511" x="676275" y="1001713"/>
          <p14:tracePt t="527" x="663575" y="1001713"/>
          <p14:tracePt t="543" x="650875" y="1001713"/>
          <p14:tracePt t="551" x="638175" y="1001713"/>
          <p14:tracePt t="655" x="650875" y="1001713"/>
          <p14:tracePt t="663" x="676275" y="989013"/>
          <p14:tracePt t="671" x="701675" y="989013"/>
          <p14:tracePt t="679" x="725488" y="989013"/>
          <p14:tracePt t="687" x="750888" y="989013"/>
          <p14:tracePt t="695" x="776288" y="989013"/>
          <p14:tracePt t="703" x="801688" y="989013"/>
          <p14:tracePt t="711" x="825500" y="989013"/>
          <p14:tracePt t="719" x="850900" y="989013"/>
          <p14:tracePt t="727" x="863600" y="989013"/>
          <p14:tracePt t="735" x="876300" y="989013"/>
          <p14:tracePt t="743" x="889000" y="989013"/>
          <p14:tracePt t="751" x="901700" y="989013"/>
          <p14:tracePt t="759" x="914400" y="989013"/>
          <p14:tracePt t="775" x="925513" y="989013"/>
          <p14:tracePt t="791" x="938213" y="989013"/>
          <p14:tracePt t="808" x="950913" y="989013"/>
          <p14:tracePt t="815" x="963613" y="989013"/>
          <p14:tracePt t="824" x="989013" y="989013"/>
          <p14:tracePt t="831" x="1014413" y="989013"/>
          <p14:tracePt t="841" x="1038225" y="989013"/>
          <p14:tracePt t="848" x="1063625" y="976313"/>
          <p14:tracePt t="857" x="1101725" y="976313"/>
          <p14:tracePt t="863" x="1127125" y="976313"/>
          <p14:tracePt t="871" x="1150938" y="976313"/>
          <p14:tracePt t="879" x="1189038" y="976313"/>
          <p14:tracePt t="887" x="1201738" y="976313"/>
          <p14:tracePt t="895" x="1214438" y="976313"/>
          <p14:tracePt t="903" x="1227138" y="976313"/>
          <p14:tracePt t="991" x="1239838" y="976313"/>
          <p14:tracePt t="1007" x="1252538" y="976313"/>
          <p14:tracePt t="1159" x="1239838" y="976313"/>
          <p14:tracePt t="1167" x="1214438" y="976313"/>
          <p14:tracePt t="1175" x="1201738" y="976313"/>
          <p14:tracePt t="1183" x="1176338" y="976313"/>
          <p14:tracePt t="1190" x="1163638" y="976313"/>
          <p14:tracePt t="1199" x="1150938" y="989013"/>
          <p14:tracePt t="1208" x="1127125" y="989013"/>
          <p14:tracePt t="1215" x="1114425" y="1001713"/>
          <p14:tracePt t="1224" x="1101725" y="1001713"/>
          <p14:tracePt t="1231" x="1089025" y="1001713"/>
          <p14:tracePt t="1240" x="1076325" y="1001713"/>
          <p14:tracePt t="1247" x="1063625" y="1001713"/>
          <p14:tracePt t="1257" x="1038225" y="1001713"/>
          <p14:tracePt t="1263" x="1014413" y="1014413"/>
          <p14:tracePt t="1271" x="989013" y="1014413"/>
          <p14:tracePt t="1279" x="963613" y="1014413"/>
          <p14:tracePt t="1288" x="938213" y="1025525"/>
          <p14:tracePt t="1295" x="914400" y="1025525"/>
          <p14:tracePt t="1303" x="901700" y="1025525"/>
          <p14:tracePt t="1311" x="876300" y="1025525"/>
          <p14:tracePt t="1319" x="850900" y="1025525"/>
          <p14:tracePt t="1327" x="825500" y="1025525"/>
          <p14:tracePt t="1335" x="788988" y="1025525"/>
          <p14:tracePt t="1343" x="763588" y="1025525"/>
          <p14:tracePt t="1351" x="725488" y="1025525"/>
          <p14:tracePt t="1359" x="712788" y="1038225"/>
          <p14:tracePt t="1367" x="701675" y="1038225"/>
          <p14:tracePt t="1647" x="701675" y="1025525"/>
          <p14:tracePt t="1656" x="712788" y="1025525"/>
          <p14:tracePt t="1663" x="725488" y="1025525"/>
          <p14:tracePt t="1679" x="738188" y="1025525"/>
          <p14:tracePt t="1687" x="738188" y="1014413"/>
          <p14:tracePt t="1703" x="750888" y="1014413"/>
          <p14:tracePt t="1719" x="763588" y="1001713"/>
          <p14:tracePt t="1727" x="776288" y="1001713"/>
          <p14:tracePt t="1735" x="801688" y="989013"/>
          <p14:tracePt t="1743" x="814388" y="989013"/>
          <p14:tracePt t="1751" x="838200" y="989013"/>
          <p14:tracePt t="1759" x="863600" y="989013"/>
          <p14:tracePt t="1768" x="901700" y="989013"/>
          <p14:tracePt t="1775" x="950913" y="989013"/>
          <p14:tracePt t="1783" x="1001713" y="989013"/>
          <p14:tracePt t="1791" x="1076325" y="989013"/>
          <p14:tracePt t="1799" x="1139825" y="989013"/>
          <p14:tracePt t="1808" x="1227138" y="989013"/>
          <p14:tracePt t="1815" x="1314450" y="989013"/>
          <p14:tracePt t="1824" x="1414463" y="989013"/>
          <p14:tracePt t="1831" x="1514475" y="989013"/>
          <p14:tracePt t="1841" x="1589088" y="989013"/>
          <p14:tracePt t="1847" x="1677988" y="1001713"/>
          <p14:tracePt t="1857" x="1752600" y="1001713"/>
          <p14:tracePt t="1863" x="1814513" y="1014413"/>
          <p14:tracePt t="1871" x="1890713" y="1014413"/>
          <p14:tracePt t="1879" x="1939925" y="1025525"/>
          <p14:tracePt t="1887" x="1978025" y="1038225"/>
          <p14:tracePt t="1895" x="2003425" y="1038225"/>
          <p14:tracePt t="1903" x="2039938" y="1038225"/>
          <p14:tracePt t="1911" x="2052638" y="1038225"/>
          <p14:tracePt t="1919" x="2065338" y="1038225"/>
          <p14:tracePt t="1927" x="2078038" y="1038225"/>
          <p14:tracePt t="1935" x="2103438" y="1038225"/>
          <p14:tracePt t="1943" x="2116138" y="1038225"/>
          <p14:tracePt t="1958" x="2139950" y="1038225"/>
          <p14:tracePt t="1967" x="2165350" y="1038225"/>
          <p14:tracePt t="1975" x="2178050" y="1038225"/>
          <p14:tracePt t="1983" x="2203450" y="1038225"/>
          <p14:tracePt t="1991" x="2239963" y="1038225"/>
          <p14:tracePt t="1999" x="2265363" y="1038225"/>
          <p14:tracePt t="2007" x="2303463" y="1038225"/>
          <p14:tracePt t="2015" x="2328863" y="1038225"/>
          <p14:tracePt t="2024" x="2352675" y="1038225"/>
          <p14:tracePt t="2031" x="2390775" y="1038225"/>
          <p14:tracePt t="2040" x="2416175" y="1038225"/>
          <p14:tracePt t="2047" x="2441575" y="1038225"/>
          <p14:tracePt t="2057" x="2465388" y="1038225"/>
          <p14:tracePt t="2063" x="2503488" y="1038225"/>
          <p14:tracePt t="2071" x="2541588" y="1038225"/>
          <p14:tracePt t="2079" x="2578100" y="1038225"/>
          <p14:tracePt t="2087" x="2603500" y="1038225"/>
          <p14:tracePt t="2095" x="2616200" y="1038225"/>
          <p14:tracePt t="2103" x="2628900" y="1038225"/>
          <p14:tracePt t="2111" x="2641600" y="1050925"/>
          <p14:tracePt t="2127" x="2654300" y="1050925"/>
          <p14:tracePt t="2135" x="2667000" y="1050925"/>
          <p14:tracePt t="2191" x="2678113" y="1050925"/>
          <p14:tracePt t="2207" x="2690813" y="1050925"/>
          <p14:tracePt t="2223" x="2716213" y="1050925"/>
          <p14:tracePt t="2231" x="2728913" y="1050925"/>
          <p14:tracePt t="2239" x="2741613" y="1050925"/>
          <p14:tracePt t="2247" x="2754313" y="1050925"/>
          <p14:tracePt t="2257" x="2778125" y="1050925"/>
          <p14:tracePt t="2263" x="2790825" y="1050925"/>
          <p14:tracePt t="2271" x="2803525" y="1050925"/>
          <p14:tracePt t="2279" x="2816225" y="1050925"/>
          <p14:tracePt t="2287" x="2828925" y="1050925"/>
          <p14:tracePt t="2295" x="2841625" y="1050925"/>
          <p14:tracePt t="2367" x="2854325" y="1038225"/>
          <p14:tracePt t="2383" x="2867025" y="1038225"/>
          <p14:tracePt t="2391" x="2879725" y="1038225"/>
          <p14:tracePt t="2399" x="2879725" y="1025525"/>
          <p14:tracePt t="2408" x="2890838" y="1025525"/>
          <p14:tracePt t="2415" x="2928938" y="1025525"/>
          <p14:tracePt t="2424" x="2941638" y="1025525"/>
          <p14:tracePt t="2431" x="2954338" y="1014413"/>
          <p14:tracePt t="2441" x="2967038" y="1014413"/>
          <p14:tracePt t="2503" x="2992438" y="1014413"/>
          <p14:tracePt t="2519" x="3003550" y="1014413"/>
          <p14:tracePt t="2535" x="3016250" y="1014413"/>
          <p14:tracePt t="2543" x="3028950" y="1001713"/>
          <p14:tracePt t="2559" x="3041650" y="1001713"/>
          <p14:tracePt t="2567" x="3067050" y="989013"/>
          <p14:tracePt t="2583" x="3092450" y="989013"/>
          <p14:tracePt t="2591" x="3092450" y="976313"/>
          <p14:tracePt t="2599" x="3103563" y="976313"/>
          <p14:tracePt t="2607" x="3128963" y="976313"/>
          <p14:tracePt t="2615" x="3141663" y="963613"/>
          <p14:tracePt t="2624" x="3154363" y="950913"/>
          <p14:tracePt t="2631" x="3179763" y="950913"/>
          <p14:tracePt t="2640" x="3192463" y="950913"/>
          <p14:tracePt t="2647" x="3205163" y="950913"/>
          <p14:tracePt t="2657" x="3228975" y="938213"/>
          <p14:tracePt t="2663" x="3241675" y="938213"/>
          <p14:tracePt t="2671" x="3254375" y="938213"/>
          <p14:tracePt t="2679" x="3267075" y="938213"/>
          <p14:tracePt t="2687" x="3279775" y="938213"/>
          <p14:tracePt t="2695" x="3305175" y="938213"/>
          <p14:tracePt t="2703" x="3328988" y="938213"/>
          <p14:tracePt t="2711" x="3354388" y="938213"/>
          <p14:tracePt t="2719" x="3392488" y="938213"/>
          <p14:tracePt t="2727" x="3429000" y="938213"/>
          <p14:tracePt t="2735" x="3492500" y="925513"/>
          <p14:tracePt t="2743" x="3541713" y="925513"/>
          <p14:tracePt t="2751" x="3579813" y="925513"/>
          <p14:tracePt t="2759" x="3630613" y="925513"/>
          <p14:tracePt t="2767" x="3667125" y="925513"/>
          <p14:tracePt t="2775" x="3705225" y="925513"/>
          <p14:tracePt t="2783" x="3743325" y="925513"/>
          <p14:tracePt t="2791" x="3767138" y="925513"/>
          <p14:tracePt t="2799" x="3792538" y="925513"/>
          <p14:tracePt t="2808" x="3805238" y="925513"/>
          <p14:tracePt t="2815" x="3830638" y="925513"/>
          <p14:tracePt t="2824" x="3843338" y="912813"/>
          <p14:tracePt t="2831" x="3856038" y="901700"/>
          <p14:tracePt t="2841" x="3879850" y="889000"/>
          <p14:tracePt t="2847" x="3892550" y="889000"/>
          <p14:tracePt t="2857" x="3905250" y="876300"/>
          <p14:tracePt t="2871" x="3917950" y="863600"/>
          <p14:tracePt t="2887" x="3930650" y="850900"/>
          <p14:tracePt t="2895" x="3930650" y="838200"/>
          <p14:tracePt t="2903" x="3956050" y="825500"/>
          <p14:tracePt t="2911" x="3968750" y="812800"/>
          <p14:tracePt t="2919" x="3992563" y="788988"/>
          <p14:tracePt t="2927" x="4017963" y="776288"/>
          <p14:tracePt t="2935" x="4030663" y="776288"/>
          <p14:tracePt t="2943" x="4043363" y="763588"/>
          <p14:tracePt t="2959" x="4056063" y="763588"/>
          <p14:tracePt t="2974" x="4081463" y="763588"/>
          <p14:tracePt t="2983" x="4092575" y="763588"/>
          <p14:tracePt t="2991" x="4117975" y="763588"/>
          <p14:tracePt t="2999" x="4143375" y="763588"/>
          <p14:tracePt t="3007" x="4168775" y="776288"/>
          <p14:tracePt t="3015" x="4205288" y="776288"/>
          <p14:tracePt t="3024" x="4256088" y="801688"/>
          <p14:tracePt t="3031" x="4294188" y="825500"/>
          <p14:tracePt t="3040" x="4330700" y="838200"/>
          <p14:tracePt t="3047" x="4381500" y="863600"/>
          <p14:tracePt t="3057" x="4418013" y="889000"/>
          <p14:tracePt t="3063" x="4456113" y="901700"/>
          <p14:tracePt t="3071" x="4506913" y="925513"/>
          <p14:tracePt t="3079" x="4543425" y="950913"/>
          <p14:tracePt t="3087" x="4594225" y="976313"/>
          <p14:tracePt t="3095" x="4668838" y="1014413"/>
          <p14:tracePt t="3103" x="4743450" y="1038225"/>
          <p14:tracePt t="3111" x="4806950" y="1063625"/>
          <p14:tracePt t="3119" x="4868863" y="1089025"/>
          <p14:tracePt t="3127" x="4932363" y="1114425"/>
          <p14:tracePt t="3135" x="4968875" y="1138238"/>
          <p14:tracePt t="3143" x="5019675" y="1150938"/>
          <p14:tracePt t="3151" x="5057775" y="1163638"/>
          <p14:tracePt t="3159" x="5094288" y="1176338"/>
          <p14:tracePt t="3167" x="5145088" y="1189038"/>
          <p14:tracePt t="3175" x="5194300" y="1189038"/>
          <p14:tracePt t="3183" x="5245100" y="1189038"/>
          <p14:tracePt t="3191" x="5332413" y="1201738"/>
          <p14:tracePt t="3199" x="5407025" y="1214438"/>
          <p14:tracePt t="3207" x="5495925" y="1227138"/>
          <p14:tracePt t="3215" x="5570538" y="1227138"/>
          <p14:tracePt t="3224" x="5645150" y="1227138"/>
          <p14:tracePt t="3231" x="5695950" y="1227138"/>
          <p14:tracePt t="3240" x="5732463" y="1227138"/>
          <p14:tracePt t="3247" x="5757863" y="1227138"/>
          <p14:tracePt t="3257" x="5783263" y="1227138"/>
          <p14:tracePt t="3335" x="5783263" y="1214438"/>
          <p14:tracePt t="3359" x="5783263" y="1201738"/>
          <p14:tracePt t="3367" x="5783263" y="1189038"/>
          <p14:tracePt t="3375" x="5795963" y="1189038"/>
          <p14:tracePt t="3383" x="5795963" y="1176338"/>
          <p14:tracePt t="3391" x="5808663" y="1150938"/>
          <p14:tracePt t="3399" x="5821363" y="1150938"/>
          <p14:tracePt t="3407" x="5832475" y="1138238"/>
          <p14:tracePt t="3415" x="5857875" y="1125538"/>
          <p14:tracePt t="3425" x="5883275" y="1114425"/>
          <p14:tracePt t="3431" x="5921375" y="1114425"/>
          <p14:tracePt t="3441" x="5983288" y="1114425"/>
          <p14:tracePt t="3448" x="6034088" y="1114425"/>
          <p14:tracePt t="3457" x="6096000" y="1114425"/>
          <p14:tracePt t="3463" x="6134100" y="1101725"/>
          <p14:tracePt t="3471" x="6170613" y="1101725"/>
          <p14:tracePt t="3479" x="6196013" y="1101725"/>
          <p14:tracePt t="3487" x="6208713" y="1101725"/>
          <p14:tracePt t="3495" x="6221413" y="1101725"/>
          <p14:tracePt t="3503" x="6246813" y="1101725"/>
          <p14:tracePt t="3511" x="6259513" y="1101725"/>
          <p14:tracePt t="3527" x="6283325" y="1101725"/>
          <p14:tracePt t="3535" x="6296025" y="1101725"/>
          <p14:tracePt t="3543" x="6308725" y="1101725"/>
          <p14:tracePt t="3551" x="6321425" y="1101725"/>
          <p14:tracePt t="3559" x="6334125" y="1101725"/>
          <p14:tracePt t="3567" x="6346825" y="1101725"/>
          <p14:tracePt t="3575" x="6359525" y="1101725"/>
          <p14:tracePt t="3583" x="6370638" y="1101725"/>
          <p14:tracePt t="3591" x="6383338" y="1101725"/>
          <p14:tracePt t="3599" x="6421438" y="1101725"/>
          <p14:tracePt t="3608" x="6446838" y="1101725"/>
          <p14:tracePt t="3615" x="6459538" y="1101725"/>
          <p14:tracePt t="3624" x="6472238" y="1101725"/>
          <p14:tracePt t="3631" x="6496050" y="1101725"/>
          <p14:tracePt t="3641" x="6521450" y="1089025"/>
          <p14:tracePt t="3647" x="6534150" y="1089025"/>
          <p14:tracePt t="3657" x="6546850" y="1089025"/>
          <p14:tracePt t="3663" x="6559550" y="1089025"/>
          <p14:tracePt t="3671" x="6559550" y="1076325"/>
          <p14:tracePt t="3679" x="6584950" y="1076325"/>
          <p14:tracePt t="3687" x="6596063" y="1076325"/>
          <p14:tracePt t="3695" x="6621463" y="1076325"/>
          <p14:tracePt t="3703" x="6634163" y="1076325"/>
          <p14:tracePt t="3711" x="6659563" y="1076325"/>
          <p14:tracePt t="3719" x="6684963" y="1076325"/>
          <p14:tracePt t="3727" x="6696075" y="1076325"/>
          <p14:tracePt t="3887" x="6708775" y="1076325"/>
          <p14:tracePt t="3895" x="6721475" y="1076325"/>
          <p14:tracePt t="3903" x="6734175" y="1063625"/>
          <p14:tracePt t="3911" x="6759575" y="1050925"/>
          <p14:tracePt t="3919" x="6784975" y="1050925"/>
          <p14:tracePt t="3927" x="6834188" y="1038225"/>
          <p14:tracePt t="3935" x="6910388" y="1014413"/>
          <p14:tracePt t="3943" x="6985000" y="1001713"/>
          <p14:tracePt t="3951" x="7046913" y="989013"/>
          <p14:tracePt t="3959" x="7134225" y="976313"/>
          <p14:tracePt t="3968" x="7223125" y="963613"/>
          <p14:tracePt t="3975" x="7310438" y="950913"/>
          <p14:tracePt t="3983" x="7410450" y="950913"/>
          <p14:tracePt t="3991" x="7510463" y="950913"/>
          <p14:tracePt t="3999" x="7597775" y="950913"/>
          <p14:tracePt t="4007" x="7685088" y="950913"/>
          <p14:tracePt t="4015" x="7735888" y="950913"/>
          <p14:tracePt t="4024" x="7785100" y="950913"/>
          <p14:tracePt t="4031" x="7810500" y="950913"/>
          <p14:tracePt t="4111" x="7823200" y="950913"/>
          <p14:tracePt t="4143" x="7835900" y="950913"/>
          <p14:tracePt t="4151" x="7848600" y="950913"/>
          <p14:tracePt t="4159" x="7861300" y="950913"/>
          <p14:tracePt t="4167" x="7874000" y="950913"/>
          <p14:tracePt t="4175" x="7886700" y="950913"/>
          <p14:tracePt t="4183" x="7910513" y="950913"/>
          <p14:tracePt t="4190" x="7935913" y="950913"/>
          <p14:tracePt t="4199" x="7986713" y="963613"/>
          <p14:tracePt t="4208" x="8023225" y="976313"/>
          <p14:tracePt t="4215" x="8074025" y="989013"/>
          <p14:tracePt t="4225" x="8123238" y="989013"/>
          <p14:tracePt t="4231" x="8161338" y="1001713"/>
          <p14:tracePt t="4241" x="8199438" y="1001713"/>
          <p14:tracePt t="4247" x="8223250" y="1001713"/>
          <p14:tracePt t="4257" x="8248650" y="1014413"/>
          <p14:tracePt t="4263" x="8261350" y="1014413"/>
          <p14:tracePt t="4271" x="8274050" y="1025525"/>
          <p14:tracePt t="4288" x="8286750" y="1038225"/>
          <p14:tracePt t="4295" x="8299450" y="1038225"/>
          <p14:tracePt t="4303" x="8312150" y="1038225"/>
          <p14:tracePt t="4359" x="8312150" y="1050925"/>
          <p14:tracePt t="4367" x="8312150" y="1063625"/>
          <p14:tracePt t="4375" x="8324850" y="1063625"/>
          <p14:tracePt t="4383" x="8324850" y="1076325"/>
          <p14:tracePt t="4439" x="8324850" y="1089025"/>
          <p14:tracePt t="4456" x="8324850" y="1101725"/>
          <p14:tracePt t="4471" x="8324850" y="1114425"/>
          <p14:tracePt t="4503" x="8299450" y="1125538"/>
          <p14:tracePt t="4511" x="8286750" y="1125538"/>
          <p14:tracePt t="4519" x="8274050" y="1138238"/>
          <p14:tracePt t="4527" x="8248650" y="1138238"/>
          <p14:tracePt t="4535" x="8235950" y="1138238"/>
          <p14:tracePt t="4551" x="8223250" y="1138238"/>
          <p14:tracePt t="4567" x="8212138" y="1138238"/>
          <p14:tracePt t="4583" x="8212138" y="1125538"/>
          <p14:tracePt t="4591" x="8212138" y="1101725"/>
          <p14:tracePt t="4599" x="8199438" y="1089025"/>
          <p14:tracePt t="4608" x="8199438" y="1063625"/>
          <p14:tracePt t="4615" x="8186738" y="1025525"/>
          <p14:tracePt t="4624" x="8186738" y="1001713"/>
          <p14:tracePt t="4631" x="8186738" y="963613"/>
          <p14:tracePt t="4641" x="8174038" y="925513"/>
          <p14:tracePt t="4647" x="8161338" y="889000"/>
          <p14:tracePt t="4657" x="8148638" y="838200"/>
          <p14:tracePt t="4663" x="8135938" y="812800"/>
          <p14:tracePt t="4671" x="8135938" y="776288"/>
          <p14:tracePt t="4679" x="8135938" y="750888"/>
          <p14:tracePt t="4687" x="8135938" y="725488"/>
          <p14:tracePt t="4695" x="8135938" y="700088"/>
          <p14:tracePt t="4703" x="8135938" y="663575"/>
          <p14:tracePt t="4711" x="8135938" y="638175"/>
          <p14:tracePt t="4719" x="8135938" y="600075"/>
          <p14:tracePt t="4727" x="8135938" y="563563"/>
          <p14:tracePt t="4735" x="8135938" y="538163"/>
          <p14:tracePt t="4743" x="8148638" y="500063"/>
          <p14:tracePt t="4751" x="8161338" y="476250"/>
          <p14:tracePt t="4759" x="8174038" y="450850"/>
          <p14:tracePt t="4767" x="8186738" y="425450"/>
          <p14:tracePt t="4775" x="8199438" y="412750"/>
          <p14:tracePt t="4783" x="8223250" y="400050"/>
          <p14:tracePt t="4791" x="8235950" y="374650"/>
          <p14:tracePt t="4799" x="8261350" y="363538"/>
          <p14:tracePt t="4807" x="8274050" y="338138"/>
          <p14:tracePt t="4815" x="8299450" y="325438"/>
          <p14:tracePt t="4824" x="8324850" y="300038"/>
          <p14:tracePt t="4831" x="8361363" y="287338"/>
          <p14:tracePt t="4841" x="8399463" y="263525"/>
          <p14:tracePt t="4847" x="8435975" y="250825"/>
          <p14:tracePt t="4857" x="8499475" y="212725"/>
          <p14:tracePt t="4863" x="8548688" y="187325"/>
          <p14:tracePt t="4871" x="8599488" y="161925"/>
          <p14:tracePt t="4879" x="8650288" y="138113"/>
          <p14:tracePt t="4887" x="8712200" y="138113"/>
          <p14:tracePt t="4895" x="8750300" y="125413"/>
          <p14:tracePt t="4903" x="8799513" y="112713"/>
          <p14:tracePt t="4911" x="8850313" y="112713"/>
          <p14:tracePt t="4919" x="8886825" y="112713"/>
          <p14:tracePt t="4927" x="8924925" y="112713"/>
          <p14:tracePt t="4935" x="8963025" y="112713"/>
          <p14:tracePt t="4943" x="8999538" y="112713"/>
          <p14:tracePt t="4951" x="9024938" y="112713"/>
          <p14:tracePt t="4959" x="9050338" y="112713"/>
          <p14:tracePt t="4967" x="9088438" y="112713"/>
          <p14:tracePt t="4975" x="9124950" y="112713"/>
          <p14:tracePt t="4983" x="9163050" y="125413"/>
          <p14:tracePt t="4991" x="9199563" y="150813"/>
          <p14:tracePt t="4999" x="9237663" y="174625"/>
          <p14:tracePt t="5008" x="9288463" y="187325"/>
          <p14:tracePt t="5015" x="9324975" y="212725"/>
          <p14:tracePt t="5024" x="9363075" y="225425"/>
          <p14:tracePt t="5031" x="9388475" y="263525"/>
          <p14:tracePt t="5041" x="9413875" y="287338"/>
          <p14:tracePt t="5047" x="9437688" y="312738"/>
          <p14:tracePt t="5057" x="9475788" y="363538"/>
          <p14:tracePt t="5063" x="9501188" y="400050"/>
          <p14:tracePt t="5071" x="9525000" y="450850"/>
          <p14:tracePt t="5079" x="9550400" y="487363"/>
          <p14:tracePt t="5087" x="9563100" y="525463"/>
          <p14:tracePt t="5095" x="9563100" y="550863"/>
          <p14:tracePt t="5103" x="9563100" y="576263"/>
          <p14:tracePt t="5111" x="9563100" y="612775"/>
          <p14:tracePt t="5119" x="9550400" y="638175"/>
          <p14:tracePt t="5128" x="9525000" y="676275"/>
          <p14:tracePt t="5135" x="9488488" y="725488"/>
          <p14:tracePt t="5143" x="9450388" y="763588"/>
          <p14:tracePt t="5151" x="9424988" y="801688"/>
          <p14:tracePt t="5159" x="9388475" y="850900"/>
          <p14:tracePt t="5167" x="9375775" y="889000"/>
          <p14:tracePt t="5175" x="9337675" y="950913"/>
          <p14:tracePt t="5183" x="9312275" y="989013"/>
          <p14:tracePt t="5191" x="9301163" y="1025525"/>
          <p14:tracePt t="5199" x="9301163" y="1063625"/>
          <p14:tracePt t="5208" x="9288463" y="1101725"/>
          <p14:tracePt t="5215" x="9275763" y="1138238"/>
          <p14:tracePt t="5224" x="9275763" y="1163638"/>
          <p14:tracePt t="5231" x="9275763" y="1201738"/>
          <p14:tracePt t="5242" x="9275763" y="1238250"/>
          <p14:tracePt t="5247" x="9275763" y="1263650"/>
          <p14:tracePt t="5257" x="9275763" y="1276350"/>
          <p14:tracePt t="5263" x="9275763" y="1289050"/>
          <p14:tracePt t="5271" x="9263063" y="1314450"/>
          <p14:tracePt t="5279" x="9263063" y="1327150"/>
          <p14:tracePt t="5287" x="9250363" y="1339850"/>
          <p14:tracePt t="5295" x="9237663" y="1350963"/>
          <p14:tracePt t="5303" x="9212263" y="1363663"/>
          <p14:tracePt t="5311" x="9199563" y="1376363"/>
          <p14:tracePt t="5319" x="9188450" y="1389063"/>
          <p14:tracePt t="5327" x="9163050" y="1401763"/>
          <p14:tracePt t="5335" x="9150350" y="1414463"/>
          <p14:tracePt t="5343" x="9124950" y="1427163"/>
          <p14:tracePt t="5351" x="9112250" y="1427163"/>
          <p14:tracePt t="5359" x="9099550" y="1439863"/>
          <p14:tracePt t="5367" x="9075738" y="1450975"/>
          <p14:tracePt t="5375" x="9050338" y="1450975"/>
          <p14:tracePt t="5383" x="9024938" y="1450975"/>
          <p14:tracePt t="5391" x="8999538" y="1450975"/>
          <p14:tracePt t="5399" x="8950325" y="1450975"/>
          <p14:tracePt t="5408" x="8886825" y="1427163"/>
          <p14:tracePt t="5415" x="8799513" y="1401763"/>
          <p14:tracePt t="5424" x="8712200" y="1363663"/>
          <p14:tracePt t="5431" x="8624888" y="1339850"/>
          <p14:tracePt t="5441" x="8548688" y="1314450"/>
          <p14:tracePt t="5447" x="8499475" y="1289050"/>
          <p14:tracePt t="5457" x="8461375" y="1276350"/>
          <p14:tracePt t="5463" x="8424863" y="1238250"/>
          <p14:tracePt t="5471" x="8399463" y="1201738"/>
          <p14:tracePt t="5479" x="8374063" y="1138238"/>
          <p14:tracePt t="5487" x="8348663" y="1089025"/>
          <p14:tracePt t="5495" x="8324850" y="1025525"/>
          <p14:tracePt t="5503" x="8312150" y="963613"/>
          <p14:tracePt t="5511" x="8312150" y="901700"/>
          <p14:tracePt t="5519" x="8312150" y="850900"/>
          <p14:tracePt t="5527" x="8312150" y="788988"/>
          <p14:tracePt t="5535" x="8312150" y="700088"/>
          <p14:tracePt t="5543" x="8324850" y="625475"/>
          <p14:tracePt t="5551" x="8348663" y="563563"/>
          <p14:tracePt t="5559" x="8374063" y="487363"/>
          <p14:tracePt t="5567" x="8412163" y="425450"/>
          <p14:tracePt t="5575" x="8448675" y="350838"/>
          <p14:tracePt t="5583" x="8486775" y="300038"/>
          <p14:tracePt t="5591" x="8512175" y="250825"/>
          <p14:tracePt t="5599" x="8537575" y="212725"/>
          <p14:tracePt t="5608" x="8561388" y="161925"/>
          <p14:tracePt t="5615" x="8586788" y="138113"/>
          <p14:tracePt t="5624" x="8599488" y="112713"/>
          <p14:tracePt t="5631" x="8624888" y="100013"/>
          <p14:tracePt t="5640" x="8650288" y="74613"/>
          <p14:tracePt t="5647" x="8674100" y="61913"/>
          <p14:tracePt t="5657" x="8712200" y="50800"/>
          <p14:tracePt t="5663" x="8750300" y="38100"/>
          <p14:tracePt t="5671" x="8786813" y="38100"/>
          <p14:tracePt t="5679" x="8812213" y="38100"/>
          <p14:tracePt t="5687" x="8850313" y="38100"/>
          <p14:tracePt t="5695" x="8886825" y="38100"/>
          <p14:tracePt t="5703" x="8937625" y="38100"/>
          <p14:tracePt t="5711" x="8975725" y="38100"/>
          <p14:tracePt t="5719" x="9024938" y="38100"/>
          <p14:tracePt t="5727" x="9075738" y="38100"/>
          <p14:tracePt t="5735" x="9112250" y="50800"/>
          <p14:tracePt t="5743" x="9175750" y="61913"/>
          <p14:tracePt t="5751" x="9224963" y="87313"/>
          <p14:tracePt t="5759" x="9301163" y="125413"/>
          <p14:tracePt t="5768" x="9375775" y="150813"/>
          <p14:tracePt t="5775" x="9437688" y="187325"/>
          <p14:tracePt t="5783" x="9475788" y="212725"/>
          <p14:tracePt t="5791" x="9513888" y="225425"/>
          <p14:tracePt t="5799" x="9537700" y="263525"/>
          <p14:tracePt t="5807" x="9575800" y="274638"/>
          <p14:tracePt t="5815" x="9588500" y="300038"/>
          <p14:tracePt t="5824" x="9601200" y="325438"/>
          <p14:tracePt t="5831" x="9613900" y="350838"/>
          <p14:tracePt t="5841" x="9626600" y="374650"/>
          <p14:tracePt t="5847" x="9637713" y="400050"/>
          <p14:tracePt t="5857" x="9650413" y="450850"/>
          <p14:tracePt t="5863" x="9663113" y="487363"/>
          <p14:tracePt t="5871" x="9688513" y="525463"/>
          <p14:tracePt t="5879" x="9701213" y="563563"/>
          <p14:tracePt t="5887" x="9701213" y="600075"/>
          <p14:tracePt t="5895" x="9713913" y="638175"/>
          <p14:tracePt t="5903" x="9726613" y="676275"/>
          <p14:tracePt t="5911" x="9739313" y="712788"/>
          <p14:tracePt t="5919" x="9739313" y="763588"/>
          <p14:tracePt t="5927" x="9739313" y="801688"/>
          <p14:tracePt t="5942" x="9739313" y="838200"/>
          <p14:tracePt t="5943" x="9739313" y="863600"/>
          <p14:tracePt t="5951" x="9739313" y="901700"/>
          <p14:tracePt t="5959" x="9739313" y="938213"/>
          <p14:tracePt t="5967" x="9739313" y="963613"/>
          <p14:tracePt t="5975" x="9739313" y="989013"/>
          <p14:tracePt t="5983" x="9739313" y="1014413"/>
          <p14:tracePt t="5991" x="9739313" y="1038225"/>
          <p14:tracePt t="5999" x="9739313" y="1063625"/>
          <p14:tracePt t="6007" x="9739313" y="1101725"/>
          <p14:tracePt t="6015" x="9739313" y="1125538"/>
          <p14:tracePt t="6024" x="9713913" y="1163638"/>
          <p14:tracePt t="6031" x="9701213" y="1189038"/>
          <p14:tracePt t="6041" x="9675813" y="1214438"/>
          <p14:tracePt t="6047" x="9663113" y="1227138"/>
          <p14:tracePt t="6057" x="9650413" y="1238250"/>
          <p14:tracePt t="6063" x="9613900" y="1263650"/>
          <p14:tracePt t="6071" x="9588500" y="1276350"/>
          <p14:tracePt t="6079" x="9550400" y="1301750"/>
          <p14:tracePt t="6087" x="9475788" y="1327150"/>
          <p14:tracePt t="6095" x="9401175" y="1350963"/>
          <p14:tracePt t="6103" x="9312275" y="1376363"/>
          <p14:tracePt t="6111" x="9212263" y="1401763"/>
          <p14:tracePt t="6119" x="9112250" y="1439863"/>
          <p14:tracePt t="6127" x="8986838" y="1476375"/>
          <p14:tracePt t="6135" x="8886825" y="1539875"/>
          <p14:tracePt t="6143" x="8774113" y="1576388"/>
          <p14:tracePt t="6151" x="8674100" y="1614488"/>
          <p14:tracePt t="6159" x="8586788" y="1639888"/>
          <p14:tracePt t="6167" x="8499475" y="1663700"/>
          <p14:tracePt t="6175" x="8424863" y="1689100"/>
          <p14:tracePt t="6183" x="8348663" y="1714500"/>
          <p14:tracePt t="6191" x="8261350" y="1752600"/>
          <p14:tracePt t="6199" x="8186738" y="1789113"/>
          <p14:tracePt t="6207" x="8099425" y="1839913"/>
          <p14:tracePt t="6215" x="8010525" y="1889125"/>
          <p14:tracePt t="6224" x="7910513" y="1939925"/>
          <p14:tracePt t="6231" x="7823200" y="1989138"/>
          <p14:tracePt t="6241" x="7735888" y="2039938"/>
          <p14:tracePt t="6247" x="7661275" y="2089150"/>
          <p14:tracePt t="6255" x="7572375" y="2139950"/>
          <p14:tracePt t="6263" x="7485063" y="2178050"/>
          <p14:tracePt t="6271" x="7423150" y="2190750"/>
          <p14:tracePt t="6279" x="7385050" y="2201863"/>
          <p14:tracePt t="6287" x="7359650" y="2214563"/>
          <p14:tracePt t="6295" x="7335838" y="2214563"/>
          <p14:tracePt t="6303" x="7323138" y="2214563"/>
          <p14:tracePt t="6311" x="7297738" y="2214563"/>
          <p14:tracePt t="6319" x="7272338" y="2214563"/>
          <p14:tracePt t="6327" x="7246938" y="2214563"/>
          <p14:tracePt t="6335" x="7223125" y="2214563"/>
          <p14:tracePt t="6343" x="7185025" y="2201863"/>
          <p14:tracePt t="6351" x="7146925" y="2201863"/>
          <p14:tracePt t="6359" x="7110413" y="2201863"/>
          <p14:tracePt t="6367" x="7046913" y="2201863"/>
          <p14:tracePt t="6375" x="6972300" y="2201863"/>
          <p14:tracePt t="6383" x="6897688" y="2201863"/>
          <p14:tracePt t="6391" x="6797675" y="2190750"/>
          <p14:tracePt t="6399" x="6696075" y="2190750"/>
          <p14:tracePt t="6407" x="6608763" y="2178050"/>
          <p14:tracePt t="6415" x="6521450" y="2165350"/>
          <p14:tracePt t="6424" x="6434138" y="2152650"/>
          <p14:tracePt t="6431" x="6346825" y="2139950"/>
          <p14:tracePt t="6441" x="6246813" y="2127250"/>
          <p14:tracePt t="6447" x="6157913" y="2127250"/>
          <p14:tracePt t="6457" x="6096000" y="2127250"/>
          <p14:tracePt t="6463" x="6045200" y="2127250"/>
          <p14:tracePt t="6471" x="5983288" y="2127250"/>
          <p14:tracePt t="6479" x="5932488" y="2139950"/>
          <p14:tracePt t="6488" x="5870575" y="2152650"/>
          <p14:tracePt t="6495" x="5821363" y="2178050"/>
          <p14:tracePt t="6503" x="5770563" y="2190750"/>
          <p14:tracePt t="6511" x="5708650" y="2214563"/>
          <p14:tracePt t="6519" x="5670550" y="2227263"/>
          <p14:tracePt t="6527" x="5607050" y="2239963"/>
          <p14:tracePt t="6535" x="5545138" y="2252663"/>
          <p14:tracePt t="6543" x="5495925" y="2252663"/>
          <p14:tracePt t="6551" x="5445125" y="2252663"/>
          <p14:tracePt t="6559" x="5407025" y="2252663"/>
          <p14:tracePt t="6567" x="5394325" y="2252663"/>
          <p14:tracePt t="6575" x="5383213" y="2252663"/>
          <p14:tracePt t="6615" x="5394325" y="2252663"/>
          <p14:tracePt t="6623" x="5419725" y="2265363"/>
          <p14:tracePt t="6631" x="5470525" y="2290763"/>
          <p14:tracePt t="6640" x="5519738" y="2303463"/>
          <p14:tracePt t="6647" x="5632450" y="2327275"/>
          <p14:tracePt t="6657" x="5695950" y="2339975"/>
          <p14:tracePt t="6663" x="5770563" y="2339975"/>
          <p14:tracePt t="6671" x="5832475" y="2352675"/>
          <p14:tracePt t="6679" x="5895975" y="2352675"/>
          <p14:tracePt t="6687" x="5932488" y="2352675"/>
          <p14:tracePt t="6695" x="5945188" y="2352675"/>
          <p14:tracePt t="6711" x="5957888" y="2352675"/>
          <p14:tracePt t="6735" x="5945188" y="2352675"/>
          <p14:tracePt t="6743" x="5921375" y="2352675"/>
          <p14:tracePt t="6751" x="5883275" y="2352675"/>
          <p14:tracePt t="6759" x="5832475" y="2352675"/>
          <p14:tracePt t="6767" x="5783263" y="2352675"/>
          <p14:tracePt t="6775" x="5745163" y="2352675"/>
          <p14:tracePt t="6783" x="5719763" y="2352675"/>
          <p14:tracePt t="6791" x="5695950" y="2352675"/>
          <p14:tracePt t="6799" x="5670550" y="2339975"/>
          <p14:tracePt t="6808" x="5645150" y="2339975"/>
          <p14:tracePt t="6879" x="5619750" y="2339975"/>
          <p14:tracePt t="6927" x="5607050" y="2339975"/>
          <p14:tracePt t="6943" x="5607050" y="2327275"/>
          <p14:tracePt t="6951" x="5595938" y="2327275"/>
          <p14:tracePt t="6975" x="5583238" y="2314575"/>
          <p14:tracePt t="6983" x="5570538" y="2314575"/>
          <p14:tracePt t="6991" x="5545138" y="2314575"/>
          <p14:tracePt t="6999" x="5507038" y="2303463"/>
          <p14:tracePt t="7007" x="5470525" y="2303463"/>
          <p14:tracePt t="7015" x="5419725" y="2303463"/>
          <p14:tracePt t="7024" x="5370513" y="2290763"/>
          <p14:tracePt t="7031" x="5307013" y="2278063"/>
          <p14:tracePt t="7040" x="5194300" y="2265363"/>
          <p14:tracePt t="7047" x="5094288" y="2252663"/>
          <p14:tracePt t="7057" x="4994275" y="2227263"/>
          <p14:tracePt t="7063" x="4894263" y="2214563"/>
          <p14:tracePt t="7071" x="4768850" y="2201863"/>
          <p14:tracePt t="7079" x="4668838" y="2190750"/>
          <p14:tracePt t="7087" x="4568825" y="2178050"/>
          <p14:tracePt t="7095" x="4468813" y="2152650"/>
          <p14:tracePt t="7103" x="4381500" y="2139950"/>
          <p14:tracePt t="7111" x="4318000" y="2127250"/>
          <p14:tracePt t="7119" x="4268788" y="2114550"/>
          <p14:tracePt t="7127" x="4217988" y="2114550"/>
          <p14:tracePt t="7135" x="4168775" y="2114550"/>
          <p14:tracePt t="7143" x="4105275" y="2101850"/>
          <p14:tracePt t="7151" x="4017963" y="2089150"/>
          <p14:tracePt t="7159" x="3943350" y="2089150"/>
          <p14:tracePt t="7167" x="3856038" y="2089150"/>
          <p14:tracePt t="7174" x="3767138" y="2089150"/>
          <p14:tracePt t="7183" x="3692525" y="2089150"/>
          <p14:tracePt t="7191" x="3605213" y="2089150"/>
          <p14:tracePt t="7199" x="3517900" y="2089150"/>
          <p14:tracePt t="7208" x="3417888" y="2101850"/>
          <p14:tracePt t="7215" x="3317875" y="2114550"/>
          <p14:tracePt t="7225" x="3228975" y="2127250"/>
          <p14:tracePt t="7231" x="3141663" y="2127250"/>
          <p14:tracePt t="7241" x="3054350" y="2127250"/>
          <p14:tracePt t="7247" x="2979738" y="2127250"/>
          <p14:tracePt t="7255" x="2879725" y="2127250"/>
          <p14:tracePt t="7263" x="2741613" y="2127250"/>
          <p14:tracePt t="7271" x="2641600" y="2127250"/>
          <p14:tracePt t="7279" x="2541588" y="2139950"/>
          <p14:tracePt t="7287" x="2441575" y="2152650"/>
          <p14:tracePt t="7295" x="2352675" y="2165350"/>
          <p14:tracePt t="7303" x="2265363" y="2190750"/>
          <p14:tracePt t="7311" x="2178050" y="2201863"/>
          <p14:tracePt t="7319" x="2078038" y="2214563"/>
          <p14:tracePt t="7327" x="2003425" y="2227263"/>
          <p14:tracePt t="7335" x="1939925" y="2227263"/>
          <p14:tracePt t="7343" x="1865313" y="2227263"/>
          <p14:tracePt t="7351" x="1801813" y="2227263"/>
          <p14:tracePt t="7359" x="1752600" y="2227263"/>
          <p14:tracePt t="7367" x="1677988" y="2227263"/>
          <p14:tracePt t="7375" x="1614488" y="2227263"/>
          <p14:tracePt t="7383" x="1565275" y="2227263"/>
          <p14:tracePt t="7391" x="1527175" y="2227263"/>
          <p14:tracePt t="7399" x="1489075" y="2227263"/>
          <p14:tracePt t="7408" x="1452563" y="2227263"/>
          <p14:tracePt t="7415" x="1414463" y="2214563"/>
          <p14:tracePt t="7424" x="1389063" y="2201863"/>
          <p14:tracePt t="7431" x="1376363" y="2201863"/>
          <p14:tracePt t="7441" x="1352550" y="2190750"/>
          <p14:tracePt t="7447" x="1339850" y="2190750"/>
          <p14:tracePt t="7463" x="1327150" y="2178050"/>
          <p14:tracePt t="7471" x="1314450" y="2178050"/>
          <p14:tracePt t="7479" x="1314450" y="2165350"/>
          <p14:tracePt t="7487" x="1301750" y="2165350"/>
          <p14:tracePt t="7495" x="1276350" y="2152650"/>
          <p14:tracePt t="7503" x="1263650" y="2152650"/>
          <p14:tracePt t="7511" x="1239838" y="2139950"/>
          <p14:tracePt t="7519" x="1214438" y="2139950"/>
          <p14:tracePt t="7527" x="1176338" y="2127250"/>
          <p14:tracePt t="7535" x="1139825" y="2114550"/>
          <p14:tracePt t="7543" x="1114425" y="2101850"/>
          <p14:tracePt t="7551" x="1089025" y="2101850"/>
          <p14:tracePt t="7559" x="1063625" y="2089150"/>
          <p14:tracePt t="7567" x="1038225" y="2065338"/>
          <p14:tracePt t="7575" x="1027113" y="2065338"/>
          <p14:tracePt t="7583" x="1014413" y="2039938"/>
          <p14:tracePt t="7591" x="1001713" y="2027238"/>
          <p14:tracePt t="7599" x="976313" y="2014538"/>
          <p14:tracePt t="7608" x="963613" y="2014538"/>
          <p14:tracePt t="7615" x="963613" y="2001838"/>
          <p14:tracePt t="7639" x="963613" y="1989138"/>
          <p14:tracePt t="7647" x="963613" y="1978025"/>
          <p14:tracePt t="7663" x="976313" y="1978025"/>
          <p14:tracePt t="7671" x="989013" y="1965325"/>
          <p14:tracePt t="7679" x="1014413" y="1952625"/>
          <p14:tracePt t="7695" x="1027113" y="1939925"/>
          <p14:tracePt t="7711" x="1038225" y="1927225"/>
          <p14:tracePt t="7719" x="1050925" y="1927225"/>
          <p14:tracePt t="7727" x="1050925" y="1914525"/>
          <p14:tracePt t="7735" x="1063625" y="1901825"/>
          <p14:tracePt t="7751" x="1076325" y="1889125"/>
          <p14:tracePt t="7759" x="1101725" y="1889125"/>
          <p14:tracePt t="7767" x="1114425" y="1876425"/>
          <p14:tracePt t="7775" x="1139825" y="1852613"/>
          <p14:tracePt t="7783" x="1163638" y="1852613"/>
          <p14:tracePt t="7791" x="1189038" y="1839913"/>
          <p14:tracePt t="7799" x="1214438" y="1814513"/>
          <p14:tracePt t="7808" x="1239838" y="1814513"/>
          <p14:tracePt t="7815" x="1276350" y="1801813"/>
          <p14:tracePt t="7825" x="1314450" y="1789113"/>
          <p14:tracePt t="7831" x="1352550" y="1776413"/>
          <p14:tracePt t="7841" x="1389063" y="1776413"/>
          <p14:tracePt t="7847" x="1427163" y="1765300"/>
          <p14:tracePt t="7857" x="1465263" y="1765300"/>
          <p14:tracePt t="7863" x="1501775" y="1765300"/>
          <p14:tracePt t="7871" x="1539875" y="1765300"/>
          <p14:tracePt t="7879" x="1577975" y="1765300"/>
          <p14:tracePt t="7887" x="1601788" y="1765300"/>
          <p14:tracePt t="7895" x="1639888" y="1765300"/>
          <p14:tracePt t="7903" x="1677988" y="1765300"/>
          <p14:tracePt t="7911" x="1714500" y="1765300"/>
          <p14:tracePt t="7919" x="1739900" y="1765300"/>
          <p14:tracePt t="7927" x="1778000" y="1765300"/>
          <p14:tracePt t="7935" x="1814513" y="1765300"/>
          <p14:tracePt t="7943" x="1878013" y="1776413"/>
          <p14:tracePt t="7951" x="1939925" y="1776413"/>
          <p14:tracePt t="7959" x="2003425" y="1789113"/>
          <p14:tracePt t="7967" x="2078038" y="1801813"/>
          <p14:tracePt t="7975" x="2152650" y="1814513"/>
          <p14:tracePt t="7983" x="2203450" y="1827213"/>
          <p14:tracePt t="7991" x="2239963" y="1827213"/>
          <p14:tracePt t="7999" x="2278063" y="1827213"/>
          <p14:tracePt t="8007" x="2303463" y="1827213"/>
          <p14:tracePt t="8015" x="2316163" y="1827213"/>
          <p14:tracePt t="8055" x="2328863" y="1827213"/>
          <p14:tracePt t="8063" x="2339975" y="1827213"/>
          <p14:tracePt t="8191" x="2328863" y="1827213"/>
          <p14:tracePt t="8239" x="2316163" y="1827213"/>
          <p14:tracePt t="8328" x="2339975" y="1839913"/>
          <p14:tracePt t="8335" x="2403475" y="1865313"/>
          <p14:tracePt t="8343" x="2516188" y="1889125"/>
          <p14:tracePt t="8351" x="2667000" y="1914525"/>
          <p14:tracePt t="8359" x="2828925" y="1927225"/>
          <p14:tracePt t="8368" x="3003550" y="1939925"/>
          <p14:tracePt t="8375" x="3205163" y="1952625"/>
          <p14:tracePt t="8383" x="3441700" y="1952625"/>
          <p14:tracePt t="8391" x="3679825" y="1952625"/>
          <p14:tracePt t="8399" x="3992563" y="1952625"/>
          <p14:tracePt t="8407" x="4305300" y="1952625"/>
          <p14:tracePt t="8415" x="4643438" y="1952625"/>
          <p14:tracePt t="8424" x="4981575" y="1952625"/>
          <p14:tracePt t="8431" x="5357813" y="1952625"/>
          <p14:tracePt t="8441" x="5645150" y="1952625"/>
          <p14:tracePt t="8447" x="5832475" y="1927225"/>
          <p14:tracePt t="8455" x="5995988" y="1889125"/>
          <p14:tracePt t="8463" x="6134100" y="1876425"/>
          <p14:tracePt t="8471" x="6259513" y="1852613"/>
          <p14:tracePt t="8479" x="6334125" y="1839913"/>
          <p14:tracePt t="8487" x="6396038" y="1814513"/>
          <p14:tracePt t="8495" x="6434138" y="1801813"/>
          <p14:tracePt t="8503" x="6459538" y="1789113"/>
          <p14:tracePt t="8511" x="6483350" y="1776413"/>
          <p14:tracePt t="8519" x="6508750" y="1776413"/>
          <p14:tracePt t="8527" x="6546850" y="1776413"/>
          <p14:tracePt t="8535" x="6596063" y="1776413"/>
          <p14:tracePt t="8543" x="6672263" y="1776413"/>
          <p14:tracePt t="8551" x="6772275" y="1776413"/>
          <p14:tracePt t="8559" x="6872288" y="1776413"/>
          <p14:tracePt t="8568" x="6946900" y="1776413"/>
          <p14:tracePt t="8575" x="7034213" y="1776413"/>
          <p14:tracePt t="8583" x="7134225" y="1789113"/>
          <p14:tracePt t="8591" x="7259638" y="1801813"/>
          <p14:tracePt t="8599" x="7423150" y="1827213"/>
          <p14:tracePt t="8607" x="7597775" y="1852613"/>
          <p14:tracePt t="8615" x="7748588" y="1876425"/>
          <p14:tracePt t="8624" x="7874000" y="1889125"/>
          <p14:tracePt t="8631" x="7999413" y="1901825"/>
          <p14:tracePt t="8641" x="8110538" y="1914525"/>
          <p14:tracePt t="8647" x="8199438" y="1914525"/>
          <p14:tracePt t="8655" x="8261350" y="1914525"/>
          <p14:tracePt t="8663" x="8335963" y="1914525"/>
          <p14:tracePt t="8671" x="8386763" y="1927225"/>
          <p14:tracePt t="8679" x="8424863" y="1939925"/>
          <p14:tracePt t="8687" x="8461375" y="1952625"/>
          <p14:tracePt t="8695" x="8524875" y="1978025"/>
          <p14:tracePt t="8703" x="8599488" y="2001838"/>
          <p14:tracePt t="8711" x="8686800" y="2039938"/>
          <p14:tracePt t="8719" x="8763000" y="2065338"/>
          <p14:tracePt t="8727" x="8837613" y="2101850"/>
          <p14:tracePt t="8735" x="8899525" y="2114550"/>
          <p14:tracePt t="8743" x="8986838" y="2139950"/>
          <p14:tracePt t="8751" x="9075738" y="2178050"/>
          <p14:tracePt t="8759" x="9175750" y="2227263"/>
          <p14:tracePt t="8767" x="9288463" y="2278063"/>
          <p14:tracePt t="8775" x="9413875" y="2327275"/>
          <p14:tracePt t="8783" x="9525000" y="2365375"/>
          <p14:tracePt t="8791" x="9613900" y="2427288"/>
          <p14:tracePt t="8799" x="9688513" y="2452688"/>
          <p14:tracePt t="8808" x="9739313" y="2490788"/>
          <p14:tracePt t="8815" x="9788525" y="2516188"/>
          <p14:tracePt t="8824" x="9813925" y="2527300"/>
          <p14:tracePt t="8831" x="9826625" y="2552700"/>
          <p14:tracePt t="8855" x="9826625" y="2565400"/>
          <p14:tracePt t="8871" x="9826625" y="2578100"/>
          <p14:tracePt t="8879" x="9826625" y="2590800"/>
          <p14:tracePt t="8895" x="9826625" y="2603500"/>
          <p14:tracePt t="8903" x="9826625" y="2640013"/>
          <p14:tracePt t="8911" x="9826625" y="2665413"/>
          <p14:tracePt t="8919" x="9839325" y="2690813"/>
          <p14:tracePt t="8927" x="9863138" y="2716213"/>
          <p14:tracePt t="8935" x="9863138" y="2740025"/>
          <p14:tracePt t="8943" x="9875838" y="2765425"/>
          <p14:tracePt t="8959" x="9875838" y="2778125"/>
          <p14:tracePt t="8983" x="9875838" y="2790825"/>
          <p14:tracePt t="8991" x="9875838" y="2803525"/>
          <p14:tracePt t="8999" x="9875838" y="2816225"/>
          <p14:tracePt t="9008" x="9875838" y="2828925"/>
          <p14:tracePt t="9015" x="9875838" y="2852738"/>
          <p14:tracePt t="9031" x="9875838" y="2865438"/>
          <p14:tracePt t="9063" x="9875838" y="2878138"/>
          <p14:tracePt t="9087" x="9875838" y="2890838"/>
          <p14:tracePt t="9103" x="9875838" y="2903538"/>
          <p14:tracePt t="9127" x="9875838" y="2916238"/>
          <p14:tracePt t="9143" x="9875838" y="2928938"/>
          <p14:tracePt t="9159" x="9888538" y="2952750"/>
          <p14:tracePt t="9175" x="9888538" y="2965450"/>
          <p14:tracePt t="9191" x="9888538" y="2978150"/>
          <p14:tracePt t="9207" x="9888538" y="3003550"/>
          <p14:tracePt t="9215" x="9888538" y="3016250"/>
          <p14:tracePt t="9223" x="9901238" y="3028950"/>
          <p14:tracePt t="9231" x="9901238" y="3065463"/>
          <p14:tracePt t="9241" x="9913938" y="3090863"/>
          <p14:tracePt t="9247" x="9926638" y="3103563"/>
          <p14:tracePt t="9255" x="9926638" y="3116263"/>
          <p14:tracePt t="9263" x="9939338" y="3141663"/>
          <p14:tracePt t="9279" x="9939338" y="3154363"/>
          <p14:tracePt t="9287" x="9939338" y="3165475"/>
          <p14:tracePt t="9311" x="9939338" y="3178175"/>
          <p14:tracePt t="9343" x="9939338" y="3190875"/>
          <p14:tracePt t="9359" x="9926638" y="3190875"/>
          <p14:tracePt t="9375" x="9913938" y="3190875"/>
          <p14:tracePt t="9383" x="9901238" y="3203575"/>
          <p14:tracePt t="9391" x="9888538" y="3203575"/>
          <p14:tracePt t="9399" x="9875838" y="3216275"/>
          <p14:tracePt t="9407" x="9863138" y="3216275"/>
          <p14:tracePt t="9415" x="9839325" y="3216275"/>
          <p14:tracePt t="9424" x="9813925" y="3216275"/>
          <p14:tracePt t="9431" x="9788525" y="3216275"/>
          <p14:tracePt t="9441" x="9763125" y="3216275"/>
          <p14:tracePt t="9447" x="9739313" y="3216275"/>
          <p14:tracePt t="9455" x="9713913" y="3203575"/>
          <p14:tracePt t="9463" x="9688513" y="3203575"/>
          <p14:tracePt t="9471" x="9663113" y="3190875"/>
          <p14:tracePt t="9479" x="9650413" y="3178175"/>
          <p14:tracePt t="9487" x="9626600" y="3165475"/>
          <p14:tracePt t="9495" x="9613900" y="3165475"/>
          <p14:tracePt t="9511" x="9601200" y="3154363"/>
          <p14:tracePt t="9519" x="9588500" y="3154363"/>
          <p14:tracePt t="9535" x="9575800" y="3141663"/>
          <p14:tracePt t="9543" x="9550400" y="3128963"/>
          <p14:tracePt t="9551" x="9537700" y="3116263"/>
          <p14:tracePt t="9559" x="9513888" y="3090863"/>
          <p14:tracePt t="9567" x="9463088" y="3065463"/>
          <p14:tracePt t="9575" x="9413875" y="3028950"/>
          <p14:tracePt t="9583" x="9350375" y="2990850"/>
          <p14:tracePt t="9591" x="9312275" y="2965450"/>
          <p14:tracePt t="9599" x="9250363" y="2941638"/>
          <p14:tracePt t="9608" x="9212263" y="2916238"/>
          <p14:tracePt t="9615" x="9163050" y="2890838"/>
          <p14:tracePt t="9624" x="9124950" y="2852738"/>
          <p14:tracePt t="9631" x="9088438" y="2828925"/>
          <p14:tracePt t="9641" x="9063038" y="2778125"/>
          <p14:tracePt t="9647" x="9037638" y="2752725"/>
          <p14:tracePt t="9655" x="8999538" y="2716213"/>
          <p14:tracePt t="9663" x="8963025" y="2665413"/>
          <p14:tracePt t="9671" x="8937625" y="2627313"/>
          <p14:tracePt t="9679" x="8912225" y="2590800"/>
          <p14:tracePt t="9687" x="8899525" y="2565400"/>
          <p14:tracePt t="9695" x="8874125" y="2540000"/>
          <p14:tracePt t="9703" x="8863013" y="2516188"/>
          <p14:tracePt t="9711" x="8850313" y="2478088"/>
          <p14:tracePt t="9719" x="8824913" y="2452688"/>
          <p14:tracePt t="9727" x="8812213" y="2414588"/>
          <p14:tracePt t="9735" x="8799513" y="2378075"/>
          <p14:tracePt t="9743" x="8786813" y="2327275"/>
          <p14:tracePt t="9751" x="8774113" y="2252663"/>
          <p14:tracePt t="9759" x="8763000" y="2178050"/>
          <p14:tracePt t="9768" x="8763000" y="2114550"/>
          <p14:tracePt t="9775" x="8763000" y="2065338"/>
          <p14:tracePt t="9783" x="8763000" y="2014538"/>
          <p14:tracePt t="9791" x="8763000" y="1965325"/>
          <p14:tracePt t="9799" x="8763000" y="1901825"/>
          <p14:tracePt t="9807" x="8774113" y="1852613"/>
          <p14:tracePt t="9815" x="8799513" y="1814513"/>
          <p14:tracePt t="9824" x="8812213" y="1765300"/>
          <p14:tracePt t="9831" x="8837613" y="1727200"/>
          <p14:tracePt t="9841" x="8863013" y="1689100"/>
          <p14:tracePt t="9847" x="8874125" y="1639888"/>
          <p14:tracePt t="9857" x="8912225" y="1589088"/>
          <p14:tracePt t="9863" x="8937625" y="1539875"/>
          <p14:tracePt t="9871" x="8963025" y="1501775"/>
          <p14:tracePt t="9879" x="8999538" y="1450975"/>
          <p14:tracePt t="9887" x="9050338" y="1427163"/>
          <p14:tracePt t="9895" x="9088438" y="1376363"/>
          <p14:tracePt t="9903" x="9137650" y="1350963"/>
          <p14:tracePt t="9911" x="9163050" y="1314450"/>
          <p14:tracePt t="9919" x="9199563" y="1289050"/>
          <p14:tracePt t="9927" x="9250363" y="1250950"/>
          <p14:tracePt t="9941" x="9288463" y="1227138"/>
          <p14:tracePt t="9943" x="9324975" y="1214438"/>
          <p14:tracePt t="9951" x="9375775" y="1189038"/>
          <p14:tracePt t="9959" x="9424988" y="1176338"/>
          <p14:tracePt t="9967" x="9501188" y="1163638"/>
          <p14:tracePt t="9975" x="9563100" y="1150938"/>
          <p14:tracePt t="9983" x="9637713" y="1138238"/>
          <p14:tracePt t="9991" x="9713913" y="1138238"/>
          <p14:tracePt t="9999" x="9775825" y="1138238"/>
          <p14:tracePt t="10008" x="9863138" y="1138238"/>
          <p14:tracePt t="10015" x="9926638" y="1138238"/>
          <p14:tracePt t="10025" x="10001250" y="1138238"/>
          <p14:tracePt t="10031" x="10088563" y="1138238"/>
          <p14:tracePt t="10040" x="10177463" y="1163638"/>
          <p14:tracePt t="10047" x="10239375" y="1189038"/>
          <p14:tracePt t="10055" x="10326688" y="1214438"/>
          <p14:tracePt t="10063" x="10439400" y="1238250"/>
          <p14:tracePt t="10071" x="10539413" y="1276350"/>
          <p14:tracePt t="10079" x="10626725" y="1301750"/>
          <p14:tracePt t="10087" x="10702925" y="1314450"/>
          <p14:tracePt t="10095" x="10752138" y="1339850"/>
          <p14:tracePt t="10103" x="10828338" y="1376363"/>
          <p14:tracePt t="10111" x="10890250" y="1414463"/>
          <p14:tracePt t="10119" x="10928350" y="1450975"/>
          <p14:tracePt t="10128" x="10964863" y="1476375"/>
          <p14:tracePt t="10135" x="11002963" y="1527175"/>
          <p14:tracePt t="10143" x="11041063" y="1576388"/>
          <p14:tracePt t="10151" x="11077575" y="1639888"/>
          <p14:tracePt t="10159" x="11115675" y="1701800"/>
          <p14:tracePt t="10167" x="11153775" y="1765300"/>
          <p14:tracePt t="10175" x="11190288" y="1839913"/>
          <p14:tracePt t="10183" x="11228388" y="1914525"/>
          <p14:tracePt t="10191" x="11241088" y="1989138"/>
          <p14:tracePt t="10199" x="11266488" y="2052638"/>
          <p14:tracePt t="10208" x="11290300" y="2101850"/>
          <p14:tracePt t="10215" x="11315700" y="2178050"/>
          <p14:tracePt t="10225" x="11328400" y="2239963"/>
          <p14:tracePt t="10231" x="11328400" y="2303463"/>
          <p14:tracePt t="10241" x="11328400" y="2352675"/>
          <p14:tracePt t="10247" x="11328400" y="2414588"/>
          <p14:tracePt t="10255" x="11315700" y="2503488"/>
          <p14:tracePt t="10263" x="11277600" y="2590800"/>
          <p14:tracePt t="10271" x="11228388" y="2716213"/>
          <p14:tracePt t="10279" x="11164888" y="2828925"/>
          <p14:tracePt t="10287" x="11128375" y="2890838"/>
          <p14:tracePt t="10295" x="11115675" y="2941638"/>
          <p14:tracePt t="10303" x="11077575" y="2965450"/>
          <p14:tracePt t="10311" x="11064875" y="2990850"/>
          <p14:tracePt t="10319" x="11041063" y="3016250"/>
          <p14:tracePt t="10327" x="11002963" y="3028950"/>
          <p14:tracePt t="10335" x="10964863" y="3041650"/>
          <p14:tracePt t="10343" x="10928350" y="3054350"/>
          <p14:tracePt t="10351" x="10890250" y="3065463"/>
          <p14:tracePt t="10359" x="10852150" y="3065463"/>
          <p14:tracePt t="10367" x="10828338" y="3078163"/>
          <p14:tracePt t="10375" x="10802938" y="3090863"/>
          <p14:tracePt t="10383" x="10764838" y="3103563"/>
          <p14:tracePt t="10391" x="10726738" y="3103563"/>
          <p14:tracePt t="10399" x="10690225" y="3116263"/>
          <p14:tracePt t="10408" x="10664825" y="3128963"/>
          <p14:tracePt t="10415" x="10639425" y="3128963"/>
          <p14:tracePt t="10424" x="10602913" y="3128963"/>
          <p14:tracePt t="10431" x="10564813" y="3128963"/>
          <p14:tracePt t="10441" x="10514013" y="3128963"/>
          <p14:tracePt t="10447" x="10464800" y="3128963"/>
          <p14:tracePt t="10457" x="10377488" y="3116263"/>
          <p14:tracePt t="10463" x="10301288" y="3103563"/>
          <p14:tracePt t="10471" x="10239375" y="3090863"/>
          <p14:tracePt t="10479" x="10177463" y="3078163"/>
          <p14:tracePt t="10487" x="10126663" y="3065463"/>
          <p14:tracePt t="10495" x="10088563" y="3054350"/>
          <p14:tracePt t="10503" x="10039350" y="3028950"/>
          <p14:tracePt t="10511" x="10013950" y="3016250"/>
          <p14:tracePt t="10519" x="9988550" y="2978150"/>
          <p14:tracePt t="10527" x="9952038" y="2941638"/>
          <p14:tracePt t="10535" x="9913938" y="2878138"/>
          <p14:tracePt t="10543" x="9875838" y="2790825"/>
          <p14:tracePt t="10551" x="9852025" y="2716213"/>
          <p14:tracePt t="10559" x="9813925" y="2627313"/>
          <p14:tracePt t="10567" x="9788525" y="2552700"/>
          <p14:tracePt t="10574" x="9775825" y="2490788"/>
          <p14:tracePt t="10583" x="9750425" y="2427288"/>
          <p14:tracePt t="10591" x="9739313" y="2390775"/>
          <p14:tracePt t="10599" x="9713913" y="2352675"/>
          <p14:tracePt t="10607" x="9713913" y="2314575"/>
          <p14:tracePt t="10615" x="9713913" y="2278063"/>
          <p14:tracePt t="10625" x="9701213" y="2239963"/>
          <p14:tracePt t="10631" x="9701213" y="2201863"/>
          <p14:tracePt t="10641" x="9701213" y="2165350"/>
          <p14:tracePt t="10647" x="9701213" y="2127250"/>
          <p14:tracePt t="10657" x="9701213" y="2089150"/>
          <p14:tracePt t="10663" x="9701213" y="2052638"/>
          <p14:tracePt t="10671" x="9701213" y="2014538"/>
          <p14:tracePt t="10679" x="9713913" y="1978025"/>
          <p14:tracePt t="10687" x="9739313" y="1952625"/>
          <p14:tracePt t="10695" x="9750425" y="1914525"/>
          <p14:tracePt t="10703" x="9801225" y="1865313"/>
          <p14:tracePt t="10711" x="9839325" y="1839913"/>
          <p14:tracePt t="10719" x="9888538" y="1801813"/>
          <p14:tracePt t="10727" x="9952038" y="1776413"/>
          <p14:tracePt t="10735" x="10026650" y="1765300"/>
          <p14:tracePt t="10743" x="10075863" y="1765300"/>
          <p14:tracePt t="10751" x="10126663" y="1765300"/>
          <p14:tracePt t="10759" x="10188575" y="1776413"/>
          <p14:tracePt t="10767" x="10239375" y="1801813"/>
          <p14:tracePt t="10776" x="10313988" y="1827213"/>
          <p14:tracePt t="10783" x="10377488" y="1852613"/>
          <p14:tracePt t="10791" x="10439400" y="1901825"/>
          <p14:tracePt t="10799" x="10490200" y="1939925"/>
          <p14:tracePt t="10808" x="10552113" y="1989138"/>
          <p14:tracePt t="10815" x="10602913" y="2039938"/>
          <p14:tracePt t="10824" x="10639425" y="2078038"/>
          <p14:tracePt t="10831" x="10690225" y="2139950"/>
          <p14:tracePt t="10841" x="10726738" y="2178050"/>
          <p14:tracePt t="10847" x="10752138" y="2214563"/>
          <p14:tracePt t="10857" x="10790238" y="2252663"/>
          <p14:tracePt t="10863" x="10815638" y="2314575"/>
          <p14:tracePt t="10871" x="10828338" y="2352675"/>
          <p14:tracePt t="10879" x="10839450" y="2403475"/>
          <p14:tracePt t="10887" x="10852150" y="2465388"/>
          <p14:tracePt t="10895" x="10864850" y="2516188"/>
          <p14:tracePt t="10903" x="10877550" y="2590800"/>
          <p14:tracePt t="10911" x="10877550" y="2652713"/>
          <p14:tracePt t="10919" x="10877550" y="2728913"/>
          <p14:tracePt t="10927" x="10877550" y="2790825"/>
          <p14:tracePt t="10941" x="10839450" y="2865438"/>
          <p14:tracePt t="10943" x="10790238" y="2928938"/>
          <p14:tracePt t="10951" x="10739438" y="2965450"/>
          <p14:tracePt t="10959" x="10690225" y="3016250"/>
          <p14:tracePt t="10967" x="10590213" y="3054350"/>
          <p14:tracePt t="10975" x="10526713" y="3078163"/>
          <p14:tracePt t="10983" x="10439400" y="3103563"/>
          <p14:tracePt t="10991" x="10364788" y="3128963"/>
          <p14:tracePt t="10999" x="10313988" y="3141663"/>
          <p14:tracePt t="11008" x="10264775" y="3154363"/>
          <p14:tracePt t="11015" x="10239375" y="3165475"/>
          <p14:tracePt t="11103" x="10226675" y="3165475"/>
          <p14:tracePt t="11111" x="10213975" y="3178175"/>
          <p14:tracePt t="11151" x="10213975" y="3190875"/>
          <p14:tracePt t="11159" x="10213975" y="3203575"/>
          <p14:tracePt t="11175" x="10201275" y="3216275"/>
          <p14:tracePt t="11183" x="10188575" y="3241675"/>
          <p14:tracePt t="11191" x="10152063" y="3267075"/>
          <p14:tracePt t="11199" x="10101263" y="3316288"/>
          <p14:tracePt t="11208" x="10039350" y="3367088"/>
          <p14:tracePt t="11215" x="9988550" y="3403600"/>
          <p14:tracePt t="11224" x="9952038" y="3429000"/>
          <p14:tracePt t="11231" x="9926638" y="3454400"/>
          <p14:tracePt t="11241" x="9888538" y="3454400"/>
          <p14:tracePt t="11257" x="9888538" y="3467100"/>
          <p14:tracePt t="11263" x="9875838" y="3479800"/>
          <p14:tracePt t="11271" x="9875838" y="3503613"/>
          <p14:tracePt t="11279" x="9901238" y="3554413"/>
          <p14:tracePt t="11287" x="9952038" y="3629025"/>
          <p14:tracePt t="11295" x="9988550" y="3703638"/>
          <p14:tracePt t="11303" x="10026650" y="3779838"/>
          <p14:tracePt t="11311" x="10052050" y="3841750"/>
          <p14:tracePt t="11319" x="10064750" y="3905250"/>
          <p14:tracePt t="11327" x="10064750" y="3954463"/>
          <p14:tracePt t="11335" x="10064750" y="3992563"/>
          <p14:tracePt t="11343" x="10064750" y="4017963"/>
          <p14:tracePt t="11351" x="10064750" y="4041775"/>
          <p14:tracePt t="11359" x="10064750" y="4054475"/>
          <p14:tracePt t="11367" x="10064750" y="4092575"/>
          <p14:tracePt t="11375" x="10064750" y="4117975"/>
          <p14:tracePt t="11383" x="10064750" y="4141788"/>
          <p14:tracePt t="11391" x="10064750" y="4167188"/>
          <p14:tracePt t="11399" x="10052050" y="4179888"/>
          <p14:tracePt t="11408" x="10052050" y="4217988"/>
          <p14:tracePt t="11415" x="10039350" y="4241800"/>
          <p14:tracePt t="11425" x="10039350" y="4267200"/>
          <p14:tracePt t="11431" x="10026650" y="4279900"/>
          <p14:tracePt t="11441" x="10013950" y="4318000"/>
          <p14:tracePt t="11447" x="10001250" y="4330700"/>
          <p14:tracePt t="11455" x="10001250" y="4354513"/>
          <p14:tracePt t="11463" x="9988550" y="4379913"/>
          <p14:tracePt t="11471" x="9975850" y="4418013"/>
          <p14:tracePt t="11479" x="9963150" y="4443413"/>
          <p14:tracePt t="11487" x="9963150" y="4467225"/>
          <p14:tracePt t="11495" x="9963150" y="4505325"/>
          <p14:tracePt t="11503" x="9963150" y="4530725"/>
          <p14:tracePt t="11511" x="9952038" y="4554538"/>
          <p14:tracePt t="11519" x="9939338" y="4579938"/>
          <p14:tracePt t="11527" x="9939338" y="4605338"/>
          <p14:tracePt t="11535" x="9926638" y="4618038"/>
          <p14:tracePt t="11543" x="9913938" y="4643438"/>
          <p14:tracePt t="11551" x="9901238" y="4643438"/>
          <p14:tracePt t="11559" x="9888538" y="4667250"/>
          <p14:tracePt t="11567" x="9875838" y="4667250"/>
          <p14:tracePt t="11575" x="9852025" y="4692650"/>
          <p14:tracePt t="11583" x="9839325" y="4705350"/>
          <p14:tracePt t="11591" x="9813925" y="4730750"/>
          <p14:tracePt t="11599" x="9775825" y="4768850"/>
          <p14:tracePt t="11608" x="9750425" y="4805363"/>
          <p14:tracePt t="11615" x="9701213" y="4879975"/>
          <p14:tracePt t="11625" x="9650413" y="4943475"/>
          <p14:tracePt t="11631" x="9601200" y="4992688"/>
          <p14:tracePt t="11641" x="9563100" y="5018088"/>
          <p14:tracePt t="11647" x="9513888" y="5043488"/>
          <p14:tracePt t="11655" x="9475788" y="5068888"/>
          <p14:tracePt t="11663" x="9437688" y="5081588"/>
          <p14:tracePt t="11671" x="9350375" y="5105400"/>
          <p14:tracePt t="11679" x="9263063" y="5130800"/>
          <p14:tracePt t="11687" x="9175750" y="5156200"/>
          <p14:tracePt t="11695" x="9088438" y="5181600"/>
          <p14:tracePt t="11703" x="8986838" y="5194300"/>
          <p14:tracePt t="11711" x="8886825" y="5194300"/>
          <p14:tracePt t="11719" x="8799513" y="5194300"/>
          <p14:tracePt t="11727" x="8712200" y="5168900"/>
          <p14:tracePt t="11735" x="8637588" y="5130800"/>
          <p14:tracePt t="11743" x="8586788" y="5092700"/>
          <p14:tracePt t="11751" x="8548688" y="5030788"/>
          <p14:tracePt t="11759" x="8512175" y="4956175"/>
          <p14:tracePt t="11767" x="8499475" y="4868863"/>
          <p14:tracePt t="11775" x="8486775" y="4792663"/>
          <p14:tracePt t="11783" x="8486775" y="4692650"/>
          <p14:tracePt t="11791" x="8486775" y="4605338"/>
          <p14:tracePt t="11799" x="8486775" y="4530725"/>
          <p14:tracePt t="11808" x="8499475" y="4467225"/>
          <p14:tracePt t="11815" x="8512175" y="4392613"/>
          <p14:tracePt t="11824" x="8537575" y="4318000"/>
          <p14:tracePt t="11831" x="8561388" y="4241800"/>
          <p14:tracePt t="11841" x="8599488" y="4154488"/>
          <p14:tracePt t="11847" x="8624888" y="4105275"/>
          <p14:tracePt t="11858" x="8661400" y="4041775"/>
          <p14:tracePt t="11863" x="8686800" y="3992563"/>
          <p14:tracePt t="11871" x="8712200" y="3941763"/>
          <p14:tracePt t="11879" x="8750300" y="3905250"/>
          <p14:tracePt t="11887" x="8774113" y="3854450"/>
          <p14:tracePt t="11895" x="8812213" y="3829050"/>
          <p14:tracePt t="11903" x="8850313" y="3792538"/>
          <p14:tracePt t="11911" x="8886825" y="3779838"/>
          <p14:tracePt t="11919" x="8950325" y="3754438"/>
          <p14:tracePt t="11927" x="8999538" y="3741738"/>
          <p14:tracePt t="11942" x="9037638" y="3729038"/>
          <p14:tracePt t="11943" x="9075738" y="3716338"/>
          <p14:tracePt t="11951" x="9137650" y="3716338"/>
          <p14:tracePt t="11960" x="9188450" y="3716338"/>
          <p14:tracePt t="11967" x="9250363" y="3716338"/>
          <p14:tracePt t="11975" x="9301163" y="3716338"/>
          <p14:tracePt t="11983" x="9337675" y="3716338"/>
          <p14:tracePt t="11991" x="9375775" y="3716338"/>
          <p14:tracePt t="11999" x="9413875" y="3729038"/>
          <p14:tracePt t="12008" x="9450388" y="3741738"/>
          <p14:tracePt t="12015" x="9475788" y="3767138"/>
          <p14:tracePt t="12024" x="9513888" y="3792538"/>
          <p14:tracePt t="12031" x="9563100" y="3816350"/>
          <p14:tracePt t="12041" x="9601200" y="3854450"/>
          <p14:tracePt t="12047" x="9626600" y="3879850"/>
          <p14:tracePt t="12055" x="9663113" y="3905250"/>
          <p14:tracePt t="12063" x="9675813" y="3941763"/>
          <p14:tracePt t="12071" x="9701213" y="3967163"/>
          <p14:tracePt t="12079" x="9713913" y="4005263"/>
          <p14:tracePt t="12087" x="9739313" y="4067175"/>
          <p14:tracePt t="12096" x="9763125" y="4117975"/>
          <p14:tracePt t="12103" x="9775825" y="4192588"/>
          <p14:tracePt t="12111" x="9788525" y="4254500"/>
          <p14:tracePt t="12119" x="9788525" y="4305300"/>
          <p14:tracePt t="12127" x="9788525" y="4367213"/>
          <p14:tracePt t="12135" x="9788525" y="4418013"/>
          <p14:tracePt t="12143" x="9788525" y="4467225"/>
          <p14:tracePt t="12151" x="9788525" y="4505325"/>
          <p14:tracePt t="12159" x="9788525" y="4543425"/>
          <p14:tracePt t="12167" x="9788525" y="4567238"/>
          <p14:tracePt t="12175" x="9788525" y="4592638"/>
          <p14:tracePt t="12183" x="9775825" y="4618038"/>
          <p14:tracePt t="12191" x="9763125" y="4656138"/>
          <p14:tracePt t="12199" x="9739313" y="4667250"/>
          <p14:tracePt t="12208" x="9713913" y="4692650"/>
          <p14:tracePt t="12215" x="9688513" y="4743450"/>
          <p14:tracePt t="12224" x="9637713" y="4768850"/>
          <p14:tracePt t="12231" x="9563100" y="4805363"/>
          <p14:tracePt t="12241" x="9488488" y="4830763"/>
          <p14:tracePt t="12247" x="9424988" y="4843463"/>
          <p14:tracePt t="12255" x="9337675" y="4856163"/>
          <p14:tracePt t="12263" x="9250363" y="4856163"/>
          <p14:tracePt t="12271" x="9137650" y="4856163"/>
          <p14:tracePt t="12279" x="9012238" y="4843463"/>
          <p14:tracePt t="12287" x="8899525" y="4818063"/>
          <p14:tracePt t="12295" x="8786813" y="4792663"/>
          <p14:tracePt t="12303" x="8699500" y="4756150"/>
          <p14:tracePt t="12311" x="8624888" y="4705350"/>
          <p14:tracePt t="12319" x="8586788" y="4656138"/>
          <p14:tracePt t="12327" x="8548688" y="4618038"/>
          <p14:tracePt t="12335" x="8524875" y="4567238"/>
          <p14:tracePt t="12343" x="8524875" y="4518025"/>
          <p14:tracePt t="12351" x="8548688" y="4467225"/>
          <p14:tracePt t="12359" x="8574088" y="4418013"/>
          <p14:tracePt t="12367" x="8599488" y="4392613"/>
          <p14:tracePt t="12375" x="8624888" y="4367213"/>
          <p14:tracePt t="12383" x="8674100" y="4341813"/>
          <p14:tracePt t="12391" x="8724900" y="4330700"/>
          <p14:tracePt t="12399" x="8763000" y="4330700"/>
          <p14:tracePt t="12408" x="8812213" y="4330700"/>
          <p14:tracePt t="12415" x="8886825" y="4341813"/>
          <p14:tracePt t="12424" x="8975725" y="4354513"/>
          <p14:tracePt t="12431" x="9050338" y="4367213"/>
          <p14:tracePt t="12441" x="9163050" y="4379913"/>
          <p14:tracePt t="12447" x="9263063" y="4392613"/>
          <p14:tracePt t="12455" x="9363075" y="4392613"/>
          <p14:tracePt t="12463" x="9475788" y="4392613"/>
          <p14:tracePt t="12471" x="9588500" y="4392613"/>
          <p14:tracePt t="12479" x="9701213" y="4379913"/>
          <p14:tracePt t="12487" x="9801225" y="4341813"/>
          <p14:tracePt t="12495" x="9888538" y="4318000"/>
          <p14:tracePt t="12503" x="9975850" y="4292600"/>
          <p14:tracePt t="12511" x="10064750" y="4279900"/>
          <p14:tracePt t="12519" x="10139363" y="4279900"/>
          <p14:tracePt t="12527" x="10201275" y="4279900"/>
          <p14:tracePt t="12535" x="10288588" y="4279900"/>
          <p14:tracePt t="12543" x="10377488" y="4292600"/>
          <p14:tracePt t="12551" x="10439400" y="4305300"/>
          <p14:tracePt t="12559" x="10502900" y="4318000"/>
          <p14:tracePt t="12567" x="10526713" y="4330700"/>
          <p14:tracePt t="12575" x="10539413" y="4341813"/>
          <p14:tracePt t="12583" x="10564813" y="4354513"/>
          <p14:tracePt t="12599" x="10577513" y="4354513"/>
          <p14:tracePt t="12607" x="10577513" y="4367213"/>
          <p14:tracePt t="12615" x="10590213" y="4367213"/>
          <p14:tracePt t="12631" x="10602913" y="4379913"/>
          <p14:tracePt t="12727" x="10590213" y="4379913"/>
          <p14:tracePt t="12791" x="10577513" y="4379913"/>
          <p14:tracePt t="12806" x="10552113" y="4354513"/>
          <p14:tracePt t="12815" x="10539413" y="4318000"/>
          <p14:tracePt t="12823" x="10514013" y="4267200"/>
          <p14:tracePt t="12831" x="10502900" y="4205288"/>
          <p14:tracePt t="12841" x="10477500" y="4154488"/>
          <p14:tracePt t="12847" x="10464800" y="4092575"/>
          <p14:tracePt t="12857" x="10464800" y="4041775"/>
          <p14:tracePt t="12863" x="10464800" y="3992563"/>
          <p14:tracePt t="12871" x="10464800" y="3941763"/>
          <p14:tracePt t="12879" x="10464800" y="3905250"/>
          <p14:tracePt t="12887" x="10464800" y="3867150"/>
          <p14:tracePt t="12895" x="10464800" y="3829050"/>
          <p14:tracePt t="12903" x="10464800" y="3792538"/>
          <p14:tracePt t="12911" x="10464800" y="3754438"/>
          <p14:tracePt t="12919" x="10464800" y="3729038"/>
          <p14:tracePt t="12927" x="10464800" y="3692525"/>
          <p14:tracePt t="12935" x="10477500" y="3667125"/>
          <p14:tracePt t="12943" x="10490200" y="3641725"/>
          <p14:tracePt t="12951" x="10526713" y="3616325"/>
          <p14:tracePt t="12960" x="10552113" y="3579813"/>
          <p14:tracePt t="12967" x="10577513" y="3567113"/>
          <p14:tracePt t="12975" x="10602913" y="3554413"/>
          <p14:tracePt t="12983" x="10639425" y="3541713"/>
          <p14:tracePt t="12991" x="10652125" y="3529013"/>
          <p14:tracePt t="12999" x="10677525" y="3516313"/>
          <p14:tracePt t="13007" x="10702925" y="3503613"/>
          <p14:tracePt t="13015" x="10739438" y="3503613"/>
          <p14:tracePt t="13025" x="10777538" y="3490913"/>
          <p14:tracePt t="13031" x="10828338" y="3490913"/>
          <p14:tracePt t="13041" x="10864850" y="3490913"/>
          <p14:tracePt t="13047" x="10902950" y="3490913"/>
          <p14:tracePt t="13055" x="10939463" y="3490913"/>
          <p14:tracePt t="13063" x="10964863" y="3490913"/>
          <p14:tracePt t="13071" x="10990263" y="3490913"/>
          <p14:tracePt t="13079" x="11015663" y="3516313"/>
          <p14:tracePt t="13087" x="11028363" y="3529013"/>
          <p14:tracePt t="13095" x="11041063" y="3529013"/>
          <p14:tracePt t="13103" x="11064875" y="3554413"/>
          <p14:tracePt t="13119" x="11090275" y="3579813"/>
          <p14:tracePt t="13127" x="11115675" y="3603625"/>
          <p14:tracePt t="13135" x="11141075" y="3629025"/>
          <p14:tracePt t="13143" x="11177588" y="3679825"/>
          <p14:tracePt t="13151" x="11202988" y="3716338"/>
          <p14:tracePt t="13160" x="11241088" y="3741738"/>
          <p14:tracePt t="13167" x="11266488" y="3792538"/>
          <p14:tracePt t="13175" x="11315700" y="3829050"/>
          <p14:tracePt t="13183" x="11353800" y="3867150"/>
          <p14:tracePt t="13191" x="11390313" y="3916363"/>
          <p14:tracePt t="13199" x="11415713" y="3941763"/>
          <p14:tracePt t="13207" x="11453813" y="3979863"/>
          <p14:tracePt t="13215" x="11490325" y="4041775"/>
          <p14:tracePt t="13225" x="11515725" y="4105275"/>
          <p14:tracePt t="13231" x="11528425" y="4154488"/>
          <p14:tracePt t="13241" x="11553825" y="4217988"/>
          <p14:tracePt t="13247" x="11566525" y="4267200"/>
          <p14:tracePt t="13255" x="11579225" y="4305300"/>
          <p14:tracePt t="13263" x="11591925" y="4330700"/>
          <p14:tracePt t="13271" x="11591925" y="4354513"/>
          <p14:tracePt t="13279" x="11591925" y="4379913"/>
          <p14:tracePt t="13287" x="11591925" y="4405313"/>
          <p14:tracePt t="13295" x="11591925" y="4443413"/>
          <p14:tracePt t="13303" x="11591925" y="4479925"/>
          <p14:tracePt t="13311" x="11566525" y="4518025"/>
          <p14:tracePt t="13319" x="11541125" y="4554538"/>
          <p14:tracePt t="13327" x="11503025" y="4605338"/>
          <p14:tracePt t="13335" x="11479213" y="4630738"/>
          <p14:tracePt t="13343" x="11441113" y="4656138"/>
          <p14:tracePt t="13351" x="11415713" y="4667250"/>
          <p14:tracePt t="13359" x="11390313" y="4692650"/>
          <p14:tracePt t="13367" x="11366500" y="4705350"/>
          <p14:tracePt t="13375" x="11328400" y="4705350"/>
          <p14:tracePt t="13383" x="11303000" y="4705350"/>
          <p14:tracePt t="13391" x="11277600" y="4705350"/>
          <p14:tracePt t="13399" x="11241088" y="4705350"/>
          <p14:tracePt t="13407" x="11202988" y="4705350"/>
          <p14:tracePt t="13415" x="11153775" y="4705350"/>
          <p14:tracePt t="13425" x="11115675" y="4705350"/>
          <p14:tracePt t="13431" x="11064875" y="4692650"/>
          <p14:tracePt t="13442" x="11002963" y="4656138"/>
          <p14:tracePt t="13447" x="10939463" y="4618038"/>
          <p14:tracePt t="13455" x="10864850" y="4579938"/>
          <p14:tracePt t="13463" x="10815638" y="4530725"/>
          <p14:tracePt t="13471" x="10752138" y="4479925"/>
          <p14:tracePt t="13479" x="10702925" y="4443413"/>
          <p14:tracePt t="13487" x="10664825" y="4392613"/>
          <p14:tracePt t="13495" x="10652125" y="4341813"/>
          <p14:tracePt t="13503" x="10626725" y="4305300"/>
          <p14:tracePt t="13511" x="10614025" y="4241800"/>
          <p14:tracePt t="13519" x="10614025" y="4192588"/>
          <p14:tracePt t="13527" x="10614025" y="4105275"/>
          <p14:tracePt t="13535" x="10614025" y="4041775"/>
          <p14:tracePt t="13543" x="10614025" y="3967163"/>
          <p14:tracePt t="13551" x="10626725" y="3905250"/>
          <p14:tracePt t="13559" x="10652125" y="3829050"/>
          <p14:tracePt t="13567" x="10677525" y="3754438"/>
          <p14:tracePt t="13575" x="10715625" y="3667125"/>
          <p14:tracePt t="13583" x="10739438" y="3590925"/>
          <p14:tracePt t="13591" x="10777538" y="3541713"/>
          <p14:tracePt t="13599" x="10790238" y="3490913"/>
          <p14:tracePt t="13608" x="10815638" y="3454400"/>
          <p14:tracePt t="13615" x="10828338" y="3429000"/>
          <p14:tracePt t="13624" x="10839450" y="3403600"/>
          <p14:tracePt t="13631" x="10864850" y="3378200"/>
          <p14:tracePt t="13641" x="10890250" y="3367088"/>
          <p14:tracePt t="13647" x="10915650" y="3354388"/>
          <p14:tracePt t="13655" x="10939463" y="3341688"/>
          <p14:tracePt t="13663" x="10977563" y="3341688"/>
          <p14:tracePt t="13671" x="11028363" y="3341688"/>
          <p14:tracePt t="13679" x="11077575" y="3341688"/>
          <p14:tracePt t="13687" x="11153775" y="3341688"/>
          <p14:tracePt t="13695" x="11215688" y="3341688"/>
          <p14:tracePt t="13703" x="11290300" y="3341688"/>
          <p14:tracePt t="13711" x="11353800" y="3341688"/>
          <p14:tracePt t="13719" x="11428413" y="3367088"/>
          <p14:tracePt t="13727" x="11503025" y="3390900"/>
          <p14:tracePt t="13735" x="11553825" y="3416300"/>
          <p14:tracePt t="13743" x="11615738" y="3454400"/>
          <p14:tracePt t="13751" x="11653838" y="3479800"/>
          <p14:tracePt t="13759" x="11703050" y="3529013"/>
          <p14:tracePt t="13767" x="11741150" y="3567113"/>
          <p14:tracePt t="13775" x="11766550" y="3629025"/>
          <p14:tracePt t="13783" x="11804650" y="3692525"/>
          <p14:tracePt t="13791" x="11841163" y="3741738"/>
          <p14:tracePt t="13799" x="11866563" y="3792538"/>
          <p14:tracePt t="13808" x="11879263" y="3829050"/>
          <p14:tracePt t="13815" x="11891963" y="3867150"/>
          <p14:tracePt t="13825" x="11904663" y="3905250"/>
          <p14:tracePt t="13831" x="11917363" y="3941763"/>
          <p14:tracePt t="13841" x="11917363" y="3979863"/>
          <p14:tracePt t="13848" x="11917363" y="4029075"/>
          <p14:tracePt t="13855" x="11917363" y="4079875"/>
          <p14:tracePt t="13863" x="11917363" y="4141788"/>
          <p14:tracePt t="13871" x="11891963" y="4205288"/>
          <p14:tracePt t="13879" x="11853863" y="4279900"/>
          <p14:tracePt t="13887" x="11804650" y="4354513"/>
          <p14:tracePt t="13895" x="11753850" y="4430713"/>
          <p14:tracePt t="13903" x="11679238" y="4492625"/>
          <p14:tracePt t="13911" x="11566525" y="4579938"/>
          <p14:tracePt t="13919" x="11466513" y="4630738"/>
          <p14:tracePt t="13927" x="11341100" y="4692650"/>
          <p14:tracePt t="13935" x="11215688" y="4718050"/>
          <p14:tracePt t="13943" x="11115675" y="4730750"/>
          <p14:tracePt t="13959" x="10902950" y="4718050"/>
          <p14:tracePt t="13967" x="10764838" y="4656138"/>
          <p14:tracePt t="13974" x="10652125" y="4605338"/>
          <p14:tracePt t="13983" x="10564813" y="4554538"/>
          <p14:tracePt t="13991" x="10464800" y="4492625"/>
          <p14:tracePt t="13999" x="10401300" y="4430713"/>
          <p14:tracePt t="14008" x="10352088" y="4367213"/>
          <p14:tracePt t="14015" x="10301288" y="4305300"/>
          <p14:tracePt t="14025" x="10239375" y="4254500"/>
          <p14:tracePt t="14031" x="10188575" y="4217988"/>
          <p14:tracePt t="14041" x="10139363" y="4192588"/>
          <p14:tracePt t="14047" x="10064750" y="4154488"/>
          <p14:tracePt t="14055" x="9975850" y="4105275"/>
          <p14:tracePt t="14063" x="9839325" y="4041775"/>
          <p14:tracePt t="14071" x="9713913" y="3992563"/>
          <p14:tracePt t="14079" x="9575800" y="3954463"/>
          <p14:tracePt t="14087" x="9424988" y="3892550"/>
          <p14:tracePt t="14095" x="9237663" y="3816350"/>
          <p14:tracePt t="14103" x="9024938" y="3716338"/>
          <p14:tracePt t="14111" x="8724900" y="3579813"/>
          <p14:tracePt t="14119" x="8374063" y="3416300"/>
          <p14:tracePt t="14128" x="8023225" y="3267075"/>
          <p14:tracePt t="14135" x="7735888" y="3154363"/>
          <p14:tracePt t="14143" x="7485063" y="3041650"/>
          <p14:tracePt t="14151" x="7272338" y="2965450"/>
          <p14:tracePt t="14159" x="7046913" y="2878138"/>
          <p14:tracePt t="14167" x="6872288" y="2803525"/>
          <p14:tracePt t="14175" x="6621463" y="2716213"/>
          <p14:tracePt t="14183" x="6472238" y="2678113"/>
          <p14:tracePt t="14192" x="6334125" y="2640013"/>
          <p14:tracePt t="14199" x="6208713" y="2627313"/>
          <p14:tracePt t="14208" x="6108700" y="2616200"/>
          <p14:tracePt t="14215" x="6021388" y="2603500"/>
          <p14:tracePt t="14225" x="5957888" y="2590800"/>
          <p14:tracePt t="14231" x="5870575" y="2578100"/>
          <p14:tracePt t="14241" x="5795963" y="2565400"/>
          <p14:tracePt t="14247" x="5719763" y="2552700"/>
          <p14:tracePt t="14255" x="5657850" y="2527300"/>
          <p14:tracePt t="14263" x="5595938" y="2516188"/>
          <p14:tracePt t="14271" x="5545138" y="2503488"/>
          <p14:tracePt t="14279" x="5495925" y="2503488"/>
          <p14:tracePt t="14287" x="5445125" y="2490788"/>
          <p14:tracePt t="14295" x="5383213" y="2478088"/>
          <p14:tracePt t="14303" x="5332413" y="2478088"/>
          <p14:tracePt t="14311" x="5281613" y="2465388"/>
          <p14:tracePt t="14319" x="5219700" y="2452688"/>
          <p14:tracePt t="14327" x="5170488" y="2452688"/>
          <p14:tracePt t="14335" x="5132388" y="2452688"/>
          <p14:tracePt t="14343" x="5106988" y="2452688"/>
          <p14:tracePt t="14351" x="5081588" y="2452688"/>
          <p14:tracePt t="14359" x="5068888" y="2465388"/>
          <p14:tracePt t="14367" x="5045075" y="2478088"/>
          <p14:tracePt t="14375" x="5032375" y="2478088"/>
          <p14:tracePt t="14383" x="5006975" y="2490788"/>
          <p14:tracePt t="14391" x="4968875" y="2503488"/>
          <p14:tracePt t="14399" x="4932363" y="2503488"/>
          <p14:tracePt t="14408" x="4894263" y="2516188"/>
          <p14:tracePt t="14415" x="4856163" y="2527300"/>
          <p14:tracePt t="14424" x="4832350" y="2540000"/>
          <p14:tracePt t="14431" x="4806950" y="2540000"/>
          <p14:tracePt t="14441" x="4781550" y="2540000"/>
          <p14:tracePt t="14447" x="4743450" y="2552700"/>
          <p14:tracePt t="14455" x="4719638" y="2552700"/>
          <p14:tracePt t="14463" x="4681538" y="2565400"/>
          <p14:tracePt t="14471" x="4656138" y="2578100"/>
          <p14:tracePt t="14479" x="4643438" y="2578100"/>
          <p14:tracePt t="14487" x="4619625" y="2578100"/>
          <p14:tracePt t="14495" x="4606925" y="2578100"/>
          <p14:tracePt t="14583" x="4630738" y="2578100"/>
          <p14:tracePt t="14591" x="4643438" y="2578100"/>
          <p14:tracePt t="14599" x="4668838" y="2578100"/>
          <p14:tracePt t="14608" x="4706938" y="2578100"/>
          <p14:tracePt t="14615" x="4732338" y="2578100"/>
          <p14:tracePt t="14625" x="4768850" y="2578100"/>
          <p14:tracePt t="14631" x="4806950" y="2578100"/>
          <p14:tracePt t="14641" x="4843463" y="2578100"/>
          <p14:tracePt t="14647" x="4881563" y="2578100"/>
          <p14:tracePt t="14657" x="4932363" y="2590800"/>
          <p14:tracePt t="14663" x="4968875" y="2603500"/>
          <p14:tracePt t="14671" x="5006975" y="2603500"/>
          <p14:tracePt t="14679" x="5045075" y="2603500"/>
          <p14:tracePt t="14687" x="5081588" y="2603500"/>
          <p14:tracePt t="14695" x="5145088" y="2603500"/>
          <p14:tracePt t="14703" x="5219700" y="2603500"/>
          <p14:tracePt t="14711" x="5281613" y="2603500"/>
          <p14:tracePt t="14719" x="5357813" y="2603500"/>
          <p14:tracePt t="14727" x="5407025" y="2603500"/>
          <p14:tracePt t="14735" x="5457825" y="2603500"/>
          <p14:tracePt t="14743" x="5507038" y="2590800"/>
          <p14:tracePt t="14751" x="5570538" y="2565400"/>
          <p14:tracePt t="14759" x="5595938" y="2565400"/>
          <p14:tracePt t="14767" x="5619750" y="2540000"/>
          <p14:tracePt t="14775" x="5657850" y="2527300"/>
          <p14:tracePt t="14783" x="5670550" y="2503488"/>
          <p14:tracePt t="14791" x="5683250" y="2490788"/>
          <p14:tracePt t="14799" x="5683250" y="2478088"/>
          <p14:tracePt t="14807" x="5695950" y="2465388"/>
          <p14:tracePt t="14815" x="5695950" y="2452688"/>
          <p14:tracePt t="14824" x="5708650" y="2439988"/>
          <p14:tracePt t="14841" x="5719763" y="2427288"/>
          <p14:tracePt t="14847" x="5719763" y="2414588"/>
          <p14:tracePt t="14855" x="5732463" y="2414588"/>
          <p14:tracePt t="14863" x="5757863" y="2414588"/>
          <p14:tracePt t="14871" x="5770563" y="2414588"/>
          <p14:tracePt t="14879" x="5783263" y="2403475"/>
          <p14:tracePt t="14887" x="5808663" y="2390775"/>
          <p14:tracePt t="14895" x="5821363" y="2390775"/>
          <p14:tracePt t="14903" x="5832475" y="2390775"/>
          <p14:tracePt t="14919" x="5845175" y="2390775"/>
          <p14:tracePt t="14935" x="5857875" y="2390775"/>
          <p14:tracePt t="14943" x="5870575" y="2390775"/>
          <p14:tracePt t="14951" x="5883275" y="2390775"/>
          <p14:tracePt t="14959" x="5908675" y="2390775"/>
          <p14:tracePt t="14967" x="5932488" y="2390775"/>
          <p14:tracePt t="14975" x="5970588" y="2390775"/>
          <p14:tracePt t="14983" x="6008688" y="2390775"/>
          <p14:tracePt t="14991" x="6045200" y="2390775"/>
          <p14:tracePt t="14999" x="6083300" y="2390775"/>
          <p14:tracePt t="15008" x="6108700" y="2390775"/>
          <p14:tracePt t="15015" x="6134100" y="2390775"/>
          <p14:tracePt t="15024" x="6146800" y="2390775"/>
          <p14:tracePt t="15031" x="6157913" y="2390775"/>
          <p14:tracePt t="15041" x="6170613" y="2390775"/>
          <p14:tracePt t="15047" x="6183313" y="2390775"/>
          <p14:tracePt t="15063" x="6208713" y="2390775"/>
          <p14:tracePt t="15079" x="6221413" y="2390775"/>
          <p14:tracePt t="15087" x="6246813" y="2390775"/>
          <p14:tracePt t="15103" x="6259513" y="2390775"/>
          <p14:tracePt t="15111" x="6283325" y="2390775"/>
          <p14:tracePt t="15119" x="6296025" y="2390775"/>
          <p14:tracePt t="15127" x="6308725" y="2390775"/>
          <p14:tracePt t="15135" x="6334125" y="2390775"/>
          <p14:tracePt t="15143" x="6359525" y="2390775"/>
          <p14:tracePt t="15151" x="6370638" y="2390775"/>
          <p14:tracePt t="15159" x="6396038" y="2390775"/>
          <p14:tracePt t="15167" x="6434138" y="2390775"/>
          <p14:tracePt t="15175" x="6459538" y="2390775"/>
          <p14:tracePt t="15183" x="6496050" y="2390775"/>
          <p14:tracePt t="15191" x="6521450" y="2390775"/>
          <p14:tracePt t="15199" x="6546850" y="2390775"/>
          <p14:tracePt t="15208" x="6559550" y="2390775"/>
          <p14:tracePt t="15239" x="6572250" y="2390775"/>
          <p14:tracePt t="15247" x="6584950" y="2390775"/>
          <p14:tracePt t="15255" x="6596063" y="2390775"/>
          <p14:tracePt t="15271" x="6608763" y="2390775"/>
          <p14:tracePt t="15279" x="6621463" y="2390775"/>
          <p14:tracePt t="15287" x="6634163" y="2390775"/>
          <p14:tracePt t="15295" x="6646863" y="2390775"/>
          <p14:tracePt t="15303" x="6672263" y="2390775"/>
          <p14:tracePt t="15311" x="6696075" y="2390775"/>
          <p14:tracePt t="15319" x="6721475" y="2390775"/>
          <p14:tracePt t="15327" x="6734175" y="2390775"/>
          <p14:tracePt t="15335" x="6759575" y="2390775"/>
          <p14:tracePt t="15343" x="6797675" y="2403475"/>
          <p14:tracePt t="15351" x="6821488" y="2403475"/>
          <p14:tracePt t="15359" x="6846888" y="2414588"/>
          <p14:tracePt t="15367" x="6859588" y="2414588"/>
          <p14:tracePt t="15375" x="6884988" y="2414588"/>
          <p14:tracePt t="15383" x="6897688" y="2414588"/>
          <p14:tracePt t="15399" x="6910388" y="2414588"/>
          <p14:tracePt t="15407" x="6921500" y="2414588"/>
          <p14:tracePt t="15425" x="6934200" y="2414588"/>
          <p14:tracePt t="15431" x="6946900" y="2414588"/>
          <p14:tracePt t="15441" x="6959600" y="2414588"/>
          <p14:tracePt t="15447" x="6972300" y="2414588"/>
          <p14:tracePt t="15455" x="6985000" y="2414588"/>
          <p14:tracePt t="15463" x="6997700" y="2414588"/>
          <p14:tracePt t="15471" x="7021513" y="2414588"/>
          <p14:tracePt t="15479" x="7034213" y="2414588"/>
          <p14:tracePt t="15487" x="7046913" y="2414588"/>
          <p14:tracePt t="15495" x="7072313" y="2414588"/>
          <p14:tracePt t="15503" x="7097713" y="2427288"/>
          <p14:tracePt t="15511" x="7110413" y="2427288"/>
          <p14:tracePt t="15519" x="7123113" y="2427288"/>
          <p14:tracePt t="15527" x="7134225" y="2427288"/>
          <p14:tracePt t="15535" x="7159625" y="2427288"/>
          <p14:tracePt t="15543" x="7172325" y="2427288"/>
          <p14:tracePt t="15551" x="7185025" y="2427288"/>
          <p14:tracePt t="15559" x="7210425" y="2427288"/>
          <p14:tracePt t="15567" x="7235825" y="2427288"/>
          <p14:tracePt t="15575" x="7246938" y="2427288"/>
          <p14:tracePt t="15583" x="7272338" y="2427288"/>
          <p14:tracePt t="15591" x="7285038" y="2427288"/>
          <p14:tracePt t="15599" x="7323138" y="2427288"/>
          <p14:tracePt t="15608" x="7335838" y="2439988"/>
          <p14:tracePt t="15615" x="7359650" y="2439988"/>
          <p14:tracePt t="15624" x="7372350" y="2439988"/>
          <p14:tracePt t="15631" x="7397750" y="2439988"/>
          <p14:tracePt t="15641" x="7423150" y="2439988"/>
          <p14:tracePt t="15647" x="7448550" y="2439988"/>
          <p14:tracePt t="15655" x="7472363" y="2439988"/>
          <p14:tracePt t="15663" x="7497763" y="2439988"/>
          <p14:tracePt t="15671" x="7523163" y="2439988"/>
          <p14:tracePt t="15679" x="7548563" y="2439988"/>
          <p14:tracePt t="15687" x="7585075" y="2439988"/>
          <p14:tracePt t="15695" x="7597775" y="2439988"/>
          <p14:tracePt t="15703" x="7610475" y="2439988"/>
          <p14:tracePt t="15711" x="7623175" y="2439988"/>
          <p14:tracePt t="15719" x="7648575" y="2439988"/>
          <p14:tracePt t="15735" x="7661275" y="2439988"/>
          <p14:tracePt t="15751" x="7673975" y="2439988"/>
          <p14:tracePt t="15759" x="7685088" y="2439988"/>
          <p14:tracePt t="15775" x="7697788" y="2439988"/>
          <p14:tracePt t="15783" x="7723188" y="2439988"/>
          <p14:tracePt t="15791" x="7748588" y="2439988"/>
          <p14:tracePt t="15799" x="7773988" y="2439988"/>
          <p14:tracePt t="15808" x="7797800" y="2439988"/>
          <p14:tracePt t="15815" x="7823200" y="2439988"/>
          <p14:tracePt t="15824" x="7848600" y="2439988"/>
          <p14:tracePt t="15831" x="7874000" y="2427288"/>
          <p14:tracePt t="15841" x="7886700" y="2427288"/>
          <p14:tracePt t="15848" x="7897813" y="2427288"/>
          <p14:tracePt t="15855" x="7923213" y="2427288"/>
          <p14:tracePt t="15871" x="7935913" y="2427288"/>
          <p14:tracePt t="15879" x="7961313" y="2427288"/>
          <p14:tracePt t="15887" x="7974013" y="2427288"/>
          <p14:tracePt t="15895" x="7986713" y="2427288"/>
          <p14:tracePt t="15903" x="7999413" y="2427288"/>
          <p14:tracePt t="15911" x="8023225" y="2427288"/>
          <p14:tracePt t="15919" x="8048625" y="2414588"/>
          <p14:tracePt t="15927" x="8074025" y="2414588"/>
          <p14:tracePt t="15935" x="8110538" y="2414588"/>
          <p14:tracePt t="15943" x="8148638" y="2414588"/>
          <p14:tracePt t="15951" x="8174038" y="2414588"/>
          <p14:tracePt t="15959" x="8199438" y="2414588"/>
          <p14:tracePt t="15967" x="8235950" y="2414588"/>
          <p14:tracePt t="15975" x="8248650" y="2414588"/>
          <p14:tracePt t="15991" x="8261350" y="2414588"/>
          <p14:tracePt t="15999" x="8274050" y="2414588"/>
          <p14:tracePt t="16008" x="8286750" y="2414588"/>
          <p14:tracePt t="16015" x="8312150" y="2414588"/>
          <p14:tracePt t="16024" x="8335963" y="2414588"/>
          <p14:tracePt t="16031" x="8361363" y="2414588"/>
          <p14:tracePt t="16041" x="8386763" y="2414588"/>
          <p14:tracePt t="16047" x="8412163" y="2414588"/>
          <p14:tracePt t="16055" x="8435975" y="2414588"/>
          <p14:tracePt t="16063" x="8474075" y="2414588"/>
          <p14:tracePt t="16071" x="8499475" y="2414588"/>
          <p14:tracePt t="16079" x="8524875" y="2414588"/>
          <p14:tracePt t="16087" x="8548688" y="2414588"/>
          <p14:tracePt t="16095" x="8574088" y="2414588"/>
          <p14:tracePt t="16103" x="8599488" y="2414588"/>
          <p14:tracePt t="16111" x="8624888" y="2414588"/>
          <p14:tracePt t="16125" x="8650288" y="2414588"/>
          <p14:tracePt t="16127" x="8686800" y="2414588"/>
          <p14:tracePt t="16135" x="8712200" y="2414588"/>
          <p14:tracePt t="16143" x="8737600" y="2414588"/>
          <p14:tracePt t="16151" x="8774113" y="2414588"/>
          <p14:tracePt t="16159" x="8812213" y="2414588"/>
          <p14:tracePt t="16167" x="8850313" y="2414588"/>
          <p14:tracePt t="16175" x="8874125" y="2414588"/>
          <p14:tracePt t="16183" x="8899525" y="2414588"/>
          <p14:tracePt t="16191" x="8924925" y="2414588"/>
          <p14:tracePt t="16199" x="8950325" y="2414588"/>
          <p14:tracePt t="16208" x="8975725" y="2414588"/>
          <p14:tracePt t="16215" x="8986838" y="2414588"/>
          <p14:tracePt t="16225" x="8999538" y="2414588"/>
          <p14:tracePt t="16231" x="9012238" y="2414588"/>
          <p14:tracePt t="16242" x="9024938" y="2414588"/>
          <p14:tracePt t="16247" x="9037638" y="2414588"/>
          <p14:tracePt t="16255" x="9050338" y="2414588"/>
          <p14:tracePt t="16263" x="9063038" y="2414588"/>
          <p14:tracePt t="16431" x="9037638" y="2427288"/>
          <p14:tracePt t="16439" x="9012238" y="2427288"/>
          <p14:tracePt t="16447" x="8963025" y="2439988"/>
          <p14:tracePt t="16455" x="8874125" y="2452688"/>
          <p14:tracePt t="16463" x="8786813" y="2452688"/>
          <p14:tracePt t="16471" x="8724900" y="2452688"/>
          <p14:tracePt t="16479" x="8637588" y="2452688"/>
          <p14:tracePt t="16487" x="8548688" y="2452688"/>
          <p14:tracePt t="16495" x="8474075" y="2452688"/>
          <p14:tracePt t="16503" x="8386763" y="2452688"/>
          <p14:tracePt t="16511" x="8286750" y="2452688"/>
          <p14:tracePt t="16519" x="8186738" y="2452688"/>
          <p14:tracePt t="16527" x="8086725" y="2465388"/>
          <p14:tracePt t="16535" x="7974013" y="2478088"/>
          <p14:tracePt t="16543" x="7861300" y="2490788"/>
          <p14:tracePt t="16551" x="7761288" y="2516188"/>
          <p14:tracePt t="16559" x="7635875" y="2540000"/>
          <p14:tracePt t="16568" x="7497763" y="2578100"/>
          <p14:tracePt t="16575" x="7385050" y="2590800"/>
          <p14:tracePt t="16583" x="7285038" y="2603500"/>
          <p14:tracePt t="16591" x="7197725" y="2616200"/>
          <p14:tracePt t="16599" x="7110413" y="2627313"/>
          <p14:tracePt t="16607" x="7034213" y="2627313"/>
          <p14:tracePt t="16615" x="6972300" y="2627313"/>
          <p14:tracePt t="16624" x="6884988" y="2627313"/>
          <p14:tracePt t="16631" x="6834188" y="2640013"/>
          <p14:tracePt t="16641" x="6784975" y="2640013"/>
          <p14:tracePt t="16647" x="6746875" y="2652713"/>
          <p14:tracePt t="16655" x="6696075" y="2665413"/>
          <p14:tracePt t="16663" x="6646863" y="2678113"/>
          <p14:tracePt t="16671" x="6596063" y="2690813"/>
          <p14:tracePt t="16679" x="6521450" y="2703513"/>
          <p14:tracePt t="16687" x="6459538" y="2716213"/>
          <p14:tracePt t="16695" x="6370638" y="2728913"/>
          <p14:tracePt t="16703" x="6270625" y="2740025"/>
          <p14:tracePt t="16711" x="6157913" y="2740025"/>
          <p14:tracePt t="16719" x="6045200" y="2740025"/>
          <p14:tracePt t="16727" x="5945188" y="2740025"/>
          <p14:tracePt t="16735" x="5845175" y="2740025"/>
          <p14:tracePt t="16743" x="5745163" y="2740025"/>
          <p14:tracePt t="16751" x="5645150" y="2740025"/>
          <p14:tracePt t="16759" x="5545138" y="2740025"/>
          <p14:tracePt t="16767" x="5445125" y="2740025"/>
          <p14:tracePt t="16775" x="5307013" y="2740025"/>
          <p14:tracePt t="16783" x="5181600" y="2740025"/>
          <p14:tracePt t="16791" x="5032375" y="2740025"/>
          <p14:tracePt t="16799" x="4881563" y="2752725"/>
          <p14:tracePt t="16808" x="4732338" y="2752725"/>
          <p14:tracePt t="16815" x="4581525" y="2765425"/>
          <p14:tracePt t="16825" x="4443413" y="2778125"/>
          <p14:tracePt t="16831" x="4281488" y="2778125"/>
          <p14:tracePt t="16841" x="4143375" y="2778125"/>
          <p14:tracePt t="16847" x="4017963" y="2790825"/>
          <p14:tracePt t="16855" x="3892550" y="2790825"/>
          <p14:tracePt t="16863" x="3792538" y="2790825"/>
          <p14:tracePt t="16871" x="3692525" y="2790825"/>
          <p14:tracePt t="16879" x="3592513" y="2803525"/>
          <p14:tracePt t="16887" x="3479800" y="2803525"/>
          <p14:tracePt t="16895" x="3379788" y="2803525"/>
          <p14:tracePt t="16903" x="3279775" y="2803525"/>
          <p14:tracePt t="16911" x="3179763" y="2803525"/>
          <p14:tracePt t="16919" x="3092450" y="2816225"/>
          <p14:tracePt t="16927" x="3003550" y="2828925"/>
          <p14:tracePt t="16935" x="2928938" y="2828925"/>
          <p14:tracePt t="16943" x="2854325" y="2840038"/>
          <p14:tracePt t="16959" x="2703513" y="2865438"/>
          <p14:tracePt t="16967" x="2641600" y="2878138"/>
          <p14:tracePt t="16975" x="2565400" y="2878138"/>
          <p14:tracePt t="16983" x="2516188" y="2878138"/>
          <p14:tracePt t="16991" x="2478088" y="2878138"/>
          <p14:tracePt t="16999" x="2428875" y="2878138"/>
          <p14:tracePt t="17008" x="2390775" y="2878138"/>
          <p14:tracePt t="17015" x="2339975" y="2878138"/>
          <p14:tracePt t="17024" x="2290763" y="2878138"/>
          <p14:tracePt t="17031" x="2239963" y="2878138"/>
          <p14:tracePt t="17041" x="2203450" y="2878138"/>
          <p14:tracePt t="17047" x="2165350" y="2878138"/>
          <p14:tracePt t="17055" x="2127250" y="2878138"/>
          <p14:tracePt t="17063" x="2103438" y="2878138"/>
          <p14:tracePt t="17071" x="2078038" y="2890838"/>
          <p14:tracePt t="17079" x="2052638" y="2890838"/>
          <p14:tracePt t="17087" x="2027238" y="2890838"/>
          <p14:tracePt t="17095" x="2003425" y="2890838"/>
          <p14:tracePt t="17103" x="1978025" y="2890838"/>
          <p14:tracePt t="17111" x="1952625" y="2890838"/>
          <p14:tracePt t="17119" x="1914525" y="2890838"/>
          <p14:tracePt t="17127" x="1878013" y="2890838"/>
          <p14:tracePt t="17135" x="1839913" y="2890838"/>
          <p14:tracePt t="17143" x="1814513" y="2890838"/>
          <p14:tracePt t="17151" x="1778000" y="2890838"/>
          <p14:tracePt t="17159" x="1739900" y="2890838"/>
          <p14:tracePt t="17167" x="1714500" y="2890838"/>
          <p14:tracePt t="17175" x="1689100" y="2890838"/>
          <p14:tracePt t="17183" x="1665288" y="2890838"/>
          <p14:tracePt t="17191" x="1639888" y="2890838"/>
          <p14:tracePt t="17199" x="1627188" y="2890838"/>
          <p14:tracePt t="17207" x="1601788" y="2890838"/>
          <p14:tracePt t="17215" x="1565275" y="2890838"/>
          <p14:tracePt t="17224" x="1552575" y="2890838"/>
          <p14:tracePt t="17231" x="1539875" y="2890838"/>
          <p14:tracePt t="17241" x="1514475" y="2890838"/>
          <p14:tracePt t="17247" x="1489075" y="2890838"/>
          <p14:tracePt t="17255" x="1476375" y="2890838"/>
          <p14:tracePt t="17263" x="1465263" y="2890838"/>
          <p14:tracePt t="17271" x="1439863" y="2890838"/>
          <p14:tracePt t="17279" x="1427163" y="2890838"/>
          <p14:tracePt t="17287" x="1401763" y="2890838"/>
          <p14:tracePt t="17295" x="1376363" y="2890838"/>
          <p14:tracePt t="17303" x="1352550" y="2890838"/>
          <p14:tracePt t="17311" x="1327150" y="2890838"/>
          <p14:tracePt t="17319" x="1289050" y="2890838"/>
          <p14:tracePt t="17327" x="1263650" y="2890838"/>
          <p14:tracePt t="17335" x="1227138" y="2890838"/>
          <p14:tracePt t="17343" x="1214438" y="2890838"/>
          <p14:tracePt t="17351" x="1189038" y="2890838"/>
          <p14:tracePt t="17359" x="1163638" y="2890838"/>
          <p14:tracePt t="17367" x="1139825" y="2890838"/>
          <p14:tracePt t="17375" x="1114425" y="2890838"/>
          <p14:tracePt t="17383" x="1076325" y="2890838"/>
          <p14:tracePt t="17391" x="1038225" y="2890838"/>
          <p14:tracePt t="17399" x="1014413" y="2890838"/>
          <p14:tracePt t="17407" x="989013" y="2890838"/>
          <p14:tracePt t="17415" x="963613" y="2890838"/>
          <p14:tracePt t="17425" x="938213" y="2890838"/>
          <p14:tracePt t="17431" x="914400" y="2890838"/>
          <p14:tracePt t="17441" x="889000" y="2890838"/>
          <p14:tracePt t="17447" x="863600" y="2890838"/>
          <p14:tracePt t="17455" x="850900" y="2890838"/>
          <p14:tracePt t="17463" x="838200" y="2890838"/>
          <p14:tracePt t="17479" x="825500" y="2890838"/>
          <p14:tracePt t="17495" x="814388" y="2890838"/>
          <p14:tracePt t="17503" x="801688" y="2890838"/>
          <p14:tracePt t="17511" x="788988" y="2890838"/>
          <p14:tracePt t="17519" x="763588" y="2890838"/>
          <p14:tracePt t="17527" x="750888" y="2890838"/>
          <p14:tracePt t="17639" x="750888" y="2878138"/>
          <p14:tracePt t="17695" x="750888" y="2865438"/>
          <p14:tracePt t="17711" x="750888" y="2852738"/>
          <p14:tracePt t="17759" x="763588" y="2852738"/>
          <p14:tracePt t="17767" x="763588" y="2840038"/>
          <p14:tracePt t="17783" x="776288" y="2840038"/>
          <p14:tracePt t="17791" x="788988" y="2840038"/>
          <p14:tracePt t="17806" x="801688" y="2828925"/>
          <p14:tracePt t="17823" x="814388" y="2828925"/>
          <p14:tracePt t="17831" x="825500" y="2816225"/>
          <p14:tracePt t="17841" x="838200" y="2816225"/>
          <p14:tracePt t="17879" x="850900" y="2803525"/>
          <p14:tracePt t="17895" x="863600" y="2803525"/>
          <p14:tracePt t="17903" x="876300" y="2803525"/>
          <p14:tracePt t="17911" x="889000" y="2803525"/>
          <p14:tracePt t="17919" x="901700" y="2803525"/>
          <p14:tracePt t="17927" x="914400" y="2803525"/>
          <p14:tracePt t="17935" x="938213" y="2803525"/>
          <p14:tracePt t="17943" x="950913" y="2803525"/>
          <p14:tracePt t="17951" x="963613" y="2803525"/>
          <p14:tracePt t="17959" x="976313" y="2803525"/>
          <p14:tracePt t="17967" x="1001713" y="2803525"/>
          <p14:tracePt t="17983" x="1014413" y="2803525"/>
          <p14:tracePt t="17999" x="1038225" y="2803525"/>
          <p14:tracePt t="18008" x="1050925" y="2803525"/>
          <p14:tracePt t="18015" x="1063625" y="2816225"/>
          <p14:tracePt t="18024" x="1101725" y="2828925"/>
          <p14:tracePt t="18031" x="1127125" y="2828925"/>
          <p14:tracePt t="18041" x="1163638" y="2840038"/>
          <p14:tracePt t="18047" x="1189038" y="2840038"/>
          <p14:tracePt t="18055" x="1227138" y="2840038"/>
          <p14:tracePt t="18063" x="1252538" y="2840038"/>
          <p14:tracePt t="18071" x="1263650" y="2840038"/>
          <p14:tracePt t="18079" x="1289050" y="2852738"/>
          <p14:tracePt t="18111" x="1301750" y="2852738"/>
          <p14:tracePt t="18143" x="1314450" y="2852738"/>
          <p14:tracePt t="18151" x="1327150" y="2852738"/>
          <p14:tracePt t="18167" x="1339850" y="2852738"/>
          <p14:tracePt t="18183" x="1352550" y="2852738"/>
          <p14:tracePt t="18199" x="1376363" y="2852738"/>
          <p14:tracePt t="18207" x="1389063" y="2852738"/>
          <p14:tracePt t="18215" x="1401763" y="2852738"/>
          <p14:tracePt t="18224" x="1414463" y="2852738"/>
          <p14:tracePt t="18231" x="1439863" y="2852738"/>
          <p14:tracePt t="18241" x="1452563" y="2852738"/>
          <p14:tracePt t="18247" x="1465263" y="2852738"/>
          <p14:tracePt t="18255" x="1489075" y="2852738"/>
          <p14:tracePt t="18263" x="1527175" y="2852738"/>
          <p14:tracePt t="18271" x="1552575" y="2852738"/>
          <p14:tracePt t="18279" x="1589088" y="2865438"/>
          <p14:tracePt t="18287" x="1627188" y="2878138"/>
          <p14:tracePt t="18295" x="1665288" y="2890838"/>
          <p14:tracePt t="18303" x="1701800" y="2903538"/>
          <p14:tracePt t="18311" x="1727200" y="2903538"/>
          <p14:tracePt t="18319" x="1752600" y="2903538"/>
          <p14:tracePt t="18327" x="1790700" y="2916238"/>
          <p14:tracePt t="18335" x="1814513" y="2916238"/>
          <p14:tracePt t="18343" x="1827213" y="2916238"/>
          <p14:tracePt t="18351" x="1839913" y="2928938"/>
          <p14:tracePt t="18359" x="1865313" y="2928938"/>
          <p14:tracePt t="18375" x="1878013" y="2928938"/>
          <p14:tracePt t="18407" x="1890713" y="2928938"/>
          <p14:tracePt t="18423" x="1903413" y="2928938"/>
          <p14:tracePt t="18439" x="1914525" y="2928938"/>
          <p14:tracePt t="18479" x="1914525" y="2916238"/>
          <p14:tracePt t="18487" x="1914525" y="2903538"/>
          <p14:tracePt t="18495" x="1927225" y="2903538"/>
          <p14:tracePt t="18511" x="1927225" y="2890838"/>
          <p14:tracePt t="18519" x="1939925" y="2890838"/>
          <p14:tracePt t="18527" x="1952625" y="2878138"/>
          <p14:tracePt t="18543" x="1965325" y="2878138"/>
          <p14:tracePt t="18551" x="1965325" y="2865438"/>
          <p14:tracePt t="18567" x="1978025" y="2852738"/>
          <p14:tracePt t="18583" x="1990725" y="2852738"/>
          <p14:tracePt t="18599" x="2003425" y="2852738"/>
          <p14:tracePt t="18608" x="2014538" y="2852738"/>
          <p14:tracePt t="18625" x="2027238" y="2840038"/>
          <p14:tracePt t="18641" x="2052638" y="2840038"/>
          <p14:tracePt t="18647" x="2065338" y="2840038"/>
          <p14:tracePt t="18655" x="2078038" y="2840038"/>
          <p14:tracePt t="18663" x="2103438" y="2840038"/>
          <p14:tracePt t="18671" x="2139950" y="2840038"/>
          <p14:tracePt t="18679" x="2178050" y="2840038"/>
          <p14:tracePt t="18687" x="2203450" y="2840038"/>
          <p14:tracePt t="18695" x="2239963" y="2840038"/>
          <p14:tracePt t="18703" x="2265363" y="2840038"/>
          <p14:tracePt t="18711" x="2290763" y="2840038"/>
          <p14:tracePt t="18719" x="2303463" y="2840038"/>
          <p14:tracePt t="18727" x="2316163" y="2840038"/>
          <p14:tracePt t="18735" x="2339975" y="2840038"/>
          <p14:tracePt t="18743" x="2352675" y="2840038"/>
          <p14:tracePt t="18751" x="2365375" y="2840038"/>
          <p14:tracePt t="18759" x="2378075" y="2840038"/>
          <p14:tracePt t="18768" x="2390775" y="2840038"/>
          <p14:tracePt t="18776" x="2403475" y="2840038"/>
          <p14:tracePt t="18783" x="2428875" y="2840038"/>
          <p14:tracePt t="18791" x="2441575" y="2840038"/>
          <p14:tracePt t="18799" x="2452688" y="2840038"/>
          <p14:tracePt t="18808" x="2465388" y="2840038"/>
          <p14:tracePt t="18815" x="2478088" y="2840038"/>
          <p14:tracePt t="18831" x="2503488" y="2840038"/>
          <p14:tracePt t="18855" x="2516188" y="2840038"/>
          <p14:tracePt t="18871" x="2528888" y="2840038"/>
          <p14:tracePt t="18879" x="2541588" y="2840038"/>
          <p14:tracePt t="18887" x="2554288" y="2828925"/>
          <p14:tracePt t="18903" x="2565400" y="2828925"/>
          <p14:tracePt t="18959" x="2578100" y="2828925"/>
          <p14:tracePt t="18967" x="2590800" y="2828925"/>
          <p14:tracePt t="18991" x="2603500" y="2828925"/>
          <p14:tracePt t="19015" x="2616200" y="2816225"/>
          <p14:tracePt t="19031" x="2628900" y="2816225"/>
          <p14:tracePt t="19039" x="2641600" y="2816225"/>
          <p14:tracePt t="19055" x="2654300" y="2816225"/>
          <p14:tracePt t="19063" x="2667000" y="2816225"/>
          <p14:tracePt t="19071" x="2678113" y="2816225"/>
          <p14:tracePt t="19079" x="2690813" y="2816225"/>
          <p14:tracePt t="19095" x="2703513" y="2816225"/>
          <p14:tracePt t="19103" x="2716213" y="2816225"/>
          <p14:tracePt t="19119" x="2728913" y="2816225"/>
          <p14:tracePt t="19135" x="2741613" y="2816225"/>
          <p14:tracePt t="19143" x="2754313" y="2816225"/>
          <p14:tracePt t="19151" x="2767013" y="2816225"/>
          <p14:tracePt t="19159" x="2778125" y="2816225"/>
          <p14:tracePt t="19175" x="2803525" y="2816225"/>
          <p14:tracePt t="19192" x="2816225" y="2816225"/>
          <p14:tracePt t="19207" x="2828925" y="2816225"/>
          <p14:tracePt t="19231" x="2841625" y="2816225"/>
          <p14:tracePt t="19241" x="2854325" y="2816225"/>
          <p14:tracePt t="19255" x="2867025" y="2816225"/>
          <p14:tracePt t="19263" x="2879725" y="2816225"/>
          <p14:tracePt t="19271" x="2890838" y="2816225"/>
          <p14:tracePt t="19279" x="2903538" y="2816225"/>
          <p14:tracePt t="19287" x="2928938" y="2816225"/>
          <p14:tracePt t="19295" x="2941638" y="2816225"/>
          <p14:tracePt t="19303" x="2954338" y="2816225"/>
          <p14:tracePt t="19319" x="2967038" y="2816225"/>
          <p14:tracePt t="19335" x="2979738" y="2816225"/>
          <p14:tracePt t="19351" x="2992438" y="2816225"/>
          <p14:tracePt t="19359" x="3003550" y="2816225"/>
          <p14:tracePt t="19367" x="3016250" y="2816225"/>
          <p14:tracePt t="19375" x="3041650" y="2816225"/>
          <p14:tracePt t="19383" x="3054350" y="2816225"/>
          <p14:tracePt t="19391" x="3079750" y="2816225"/>
          <p14:tracePt t="19399" x="3103563" y="2816225"/>
          <p14:tracePt t="19408" x="3128963" y="2816225"/>
          <p14:tracePt t="19415" x="3141663" y="2816225"/>
          <p14:tracePt t="19426" x="3154363" y="2816225"/>
          <p14:tracePt t="19431" x="3167063" y="2816225"/>
          <p14:tracePt t="19442" x="3179763" y="2816225"/>
          <p14:tracePt t="19447" x="3192463" y="2828925"/>
          <p14:tracePt t="19455" x="3205163" y="2828925"/>
          <p14:tracePt t="19463" x="3216275" y="2828925"/>
          <p14:tracePt t="19471" x="3228975" y="2840038"/>
          <p14:tracePt t="19487" x="3241675" y="2840038"/>
          <p14:tracePt t="19495" x="3254375" y="2840038"/>
          <p14:tracePt t="19511" x="3267075" y="2840038"/>
          <p14:tracePt t="19527" x="3279775" y="2840038"/>
          <p14:tracePt t="19543" x="3292475" y="2840038"/>
          <p14:tracePt t="19551" x="3305175" y="2840038"/>
          <p14:tracePt t="19559" x="3317875" y="2840038"/>
          <p14:tracePt t="19567" x="3341688" y="2840038"/>
          <p14:tracePt t="19575" x="3354388" y="2840038"/>
          <p14:tracePt t="19583" x="3367088" y="2840038"/>
          <p14:tracePt t="19591" x="3392488" y="2840038"/>
          <p14:tracePt t="19599" x="3417888" y="2840038"/>
          <p14:tracePt t="19608" x="3441700" y="2852738"/>
          <p14:tracePt t="19615" x="3454400" y="2852738"/>
          <p14:tracePt t="19624" x="3479800" y="2865438"/>
          <p14:tracePt t="19631" x="3492500" y="2865438"/>
          <p14:tracePt t="19641" x="3505200" y="2865438"/>
          <p14:tracePt t="19647" x="3530600" y="2878138"/>
          <p14:tracePt t="19655" x="3541713" y="2890838"/>
          <p14:tracePt t="19663" x="3554413" y="2890838"/>
          <p14:tracePt t="19671" x="3567113" y="2890838"/>
          <p14:tracePt t="19703" x="3579813" y="2890838"/>
          <p14:tracePt t="19719" x="3592513" y="2890838"/>
          <p14:tracePt t="19735" x="3605213" y="2890838"/>
          <p14:tracePt t="19743" x="3630613" y="2890838"/>
          <p14:tracePt t="19751" x="3654425" y="2890838"/>
          <p14:tracePt t="19759" x="3679825" y="2890838"/>
          <p14:tracePt t="19767" x="3705225" y="2890838"/>
          <p14:tracePt t="19775" x="3730625" y="2890838"/>
          <p14:tracePt t="19783" x="3756025" y="2890838"/>
          <p14:tracePt t="19791" x="3779838" y="2890838"/>
          <p14:tracePt t="19799" x="3792538" y="2890838"/>
          <p14:tracePt t="19807" x="3805238" y="2890838"/>
          <p14:tracePt t="19815" x="3817938" y="2890838"/>
          <p14:tracePt t="19839" x="3830638" y="2890838"/>
          <p14:tracePt t="19855" x="3843338" y="2890838"/>
          <p14:tracePt t="19863" x="3856038" y="2890838"/>
          <p14:tracePt t="19871" x="3867150" y="2890838"/>
          <p14:tracePt t="19879" x="3879850" y="2878138"/>
          <p14:tracePt t="19887" x="3892550" y="2878138"/>
          <p14:tracePt t="19895" x="3917950" y="2878138"/>
          <p14:tracePt t="19903" x="3930650" y="2878138"/>
          <p14:tracePt t="19911" x="3943350" y="2878138"/>
          <p14:tracePt t="19927" x="3956050" y="2865438"/>
          <p14:tracePt t="19943" x="3968750" y="2865438"/>
          <p14:tracePt t="19959" x="3979863" y="2852738"/>
          <p14:tracePt t="19967" x="3992563" y="2852738"/>
          <p14:tracePt t="19975" x="4017963" y="2852738"/>
          <p14:tracePt t="19983" x="4043363" y="2840038"/>
          <p14:tracePt t="19991" x="4056063" y="2840038"/>
          <p14:tracePt t="19999" x="4081463" y="2840038"/>
          <p14:tracePt t="20008" x="4092575" y="2840038"/>
          <p14:tracePt t="20015" x="4117975" y="2840038"/>
          <p14:tracePt t="20031" x="4130675" y="2828925"/>
          <p14:tracePt t="20047" x="4143375" y="2828925"/>
          <p14:tracePt t="20055" x="4156075" y="2828925"/>
          <p14:tracePt t="20071" x="4168775" y="2816225"/>
          <p14:tracePt t="20079" x="4181475" y="2803525"/>
          <p14:tracePt t="20087" x="4192588" y="2803525"/>
          <p14:tracePt t="20095" x="4217988" y="2790825"/>
          <p14:tracePt t="20103" x="4230688" y="2790825"/>
          <p14:tracePt t="20111" x="4230688" y="2778125"/>
          <p14:tracePt t="20119" x="4256088" y="2778125"/>
          <p14:tracePt t="20135" x="4268788" y="2778125"/>
          <p14:tracePt t="20151" x="4281488" y="2778125"/>
          <p14:tracePt t="20159" x="4294188" y="2765425"/>
          <p14:tracePt t="20175" x="4305300" y="2752725"/>
          <p14:tracePt t="20183" x="4318000" y="2752725"/>
          <p14:tracePt t="20191" x="4330700" y="2740025"/>
          <p14:tracePt t="20199" x="4356100" y="2728913"/>
          <p14:tracePt t="20207" x="4368800" y="2728913"/>
          <p14:tracePt t="20215" x="4381500" y="2728913"/>
          <p14:tracePt t="20224" x="4394200" y="2728913"/>
          <p14:tracePt t="20241" x="4406900" y="2728913"/>
          <p14:tracePt t="20255" x="4418013" y="2728913"/>
          <p14:tracePt t="20263" x="4430713" y="2728913"/>
          <p14:tracePt t="20279" x="4443413" y="2716213"/>
          <p14:tracePt t="20287" x="4456113" y="2716213"/>
          <p14:tracePt t="20295" x="4468813" y="2703513"/>
          <p14:tracePt t="20303" x="4481513" y="2703513"/>
          <p14:tracePt t="20311" x="4494213" y="2703513"/>
          <p14:tracePt t="20319" x="4506913" y="2703513"/>
          <p14:tracePt t="20327" x="4530725" y="2703513"/>
          <p14:tracePt t="20335" x="4556125" y="2703513"/>
          <p14:tracePt t="20343" x="4581525" y="2690813"/>
          <p14:tracePt t="20351" x="4594225" y="2690813"/>
          <p14:tracePt t="20359" x="4619625" y="2690813"/>
          <p14:tracePt t="20367" x="4643438" y="2690813"/>
          <p14:tracePt t="20375" x="4656138" y="2690813"/>
          <p14:tracePt t="20455" x="4668838" y="2690813"/>
          <p14:tracePt t="20471" x="4681538" y="2678113"/>
          <p14:tracePt t="20495" x="4694238" y="2678113"/>
          <p14:tracePt t="20511" x="4719638" y="2678113"/>
          <p14:tracePt t="20519" x="4732338" y="2678113"/>
          <p14:tracePt t="20527" x="4743450" y="2678113"/>
          <p14:tracePt t="20535" x="4768850" y="2678113"/>
          <p14:tracePt t="20543" x="4794250" y="2678113"/>
          <p14:tracePt t="20551" x="4832350" y="2678113"/>
          <p14:tracePt t="20559" x="4881563" y="2690813"/>
          <p14:tracePt t="20567" x="4919663" y="2703513"/>
          <p14:tracePt t="20575" x="4956175" y="2703513"/>
          <p14:tracePt t="20583" x="4981575" y="2703513"/>
          <p14:tracePt t="20591" x="4994275" y="2716213"/>
          <p14:tracePt t="20599" x="5006975" y="2716213"/>
          <p14:tracePt t="20615" x="5019675" y="2728913"/>
          <p14:tracePt t="20624" x="5032375" y="2728913"/>
          <p14:tracePt t="20631" x="5045075" y="2728913"/>
          <p14:tracePt t="20641" x="5057775" y="2740025"/>
          <p14:tracePt t="20647" x="5068888" y="2740025"/>
          <p14:tracePt t="20655" x="5106988" y="2752725"/>
          <p14:tracePt t="20663" x="5132388" y="2752725"/>
          <p14:tracePt t="20671" x="5157788" y="2765425"/>
          <p14:tracePt t="20679" x="5181600" y="2765425"/>
          <p14:tracePt t="20687" x="5194300" y="2765425"/>
          <p14:tracePt t="20695" x="5207000" y="2765425"/>
          <p14:tracePt t="20711" x="5219700" y="2765425"/>
          <p14:tracePt t="20719" x="5232400" y="2765425"/>
          <p14:tracePt t="20735" x="5245100" y="2765425"/>
          <p14:tracePt t="20743" x="5270500" y="2778125"/>
          <p14:tracePt t="20751" x="5281613" y="2778125"/>
          <p14:tracePt t="20759" x="5307013" y="2790825"/>
          <p14:tracePt t="20767" x="5332413" y="2790825"/>
          <p14:tracePt t="20775" x="5357813" y="2790825"/>
          <p14:tracePt t="20783" x="5370513" y="2790825"/>
          <p14:tracePt t="20807" x="5383213" y="2790825"/>
          <p14:tracePt t="20823" x="5394325" y="2790825"/>
          <p14:tracePt t="20831" x="5407025" y="2790825"/>
          <p14:tracePt t="20841" x="5445125" y="2790825"/>
          <p14:tracePt t="20847" x="5483225" y="2790825"/>
          <p14:tracePt t="20855" x="5532438" y="2790825"/>
          <p14:tracePt t="20863" x="5570538" y="2790825"/>
          <p14:tracePt t="20871" x="5607050" y="2790825"/>
          <p14:tracePt t="20879" x="5645150" y="2790825"/>
          <p14:tracePt t="20887" x="5683250" y="2790825"/>
          <p14:tracePt t="20895" x="5708650" y="2790825"/>
          <p14:tracePt t="20903" x="5732463" y="2790825"/>
          <p14:tracePt t="20911" x="5757863" y="2790825"/>
          <p14:tracePt t="20919" x="5770563" y="2790825"/>
          <p14:tracePt t="20927" x="5795963" y="2790825"/>
          <p14:tracePt t="20943" x="5821363" y="2790825"/>
          <p14:tracePt t="20959" x="5845175" y="2790825"/>
          <p14:tracePt t="20967" x="5857875" y="2790825"/>
          <p14:tracePt t="20975" x="5870575" y="2790825"/>
          <p14:tracePt t="20983" x="5883275" y="2790825"/>
          <p14:tracePt t="20991" x="5908675" y="2778125"/>
          <p14:tracePt t="21008" x="5921375" y="2778125"/>
          <p14:tracePt t="21025" x="5932488" y="2765425"/>
          <p14:tracePt t="21041" x="5945188" y="2765425"/>
          <p14:tracePt t="21047" x="5957888" y="2765425"/>
          <p14:tracePt t="21055" x="5970588" y="2752725"/>
          <p14:tracePt t="21063" x="5983288" y="2752725"/>
          <p14:tracePt t="21071" x="5995988" y="2752725"/>
          <p14:tracePt t="21079" x="6021388" y="2752725"/>
          <p14:tracePt t="21087" x="6034088" y="2752725"/>
          <p14:tracePt t="21095" x="6045200" y="2752725"/>
          <p14:tracePt t="21103" x="6070600" y="2752725"/>
          <p14:tracePt t="21111" x="6083300" y="2752725"/>
          <p14:tracePt t="21119" x="6096000" y="2752725"/>
          <p14:tracePt t="21127" x="6108700" y="2752725"/>
          <p14:tracePt t="21135" x="6134100" y="2752725"/>
          <p14:tracePt t="21143" x="6146800" y="2752725"/>
          <p14:tracePt t="21151" x="6170613" y="2752725"/>
          <p14:tracePt t="21159" x="6196013" y="2752725"/>
          <p14:tracePt t="21167" x="6221413" y="2752725"/>
          <p14:tracePt t="21175" x="6246813" y="2752725"/>
          <p14:tracePt t="21183" x="6270625" y="2752725"/>
          <p14:tracePt t="21191" x="6296025" y="2740025"/>
          <p14:tracePt t="21199" x="6321425" y="2740025"/>
          <p14:tracePt t="21208" x="6346825" y="2740025"/>
          <p14:tracePt t="21215" x="6370638" y="2740025"/>
          <p14:tracePt t="21224" x="6408738" y="2740025"/>
          <p14:tracePt t="21231" x="6446838" y="2740025"/>
          <p14:tracePt t="21241" x="6472238" y="2740025"/>
          <p14:tracePt t="21247" x="6508750" y="2740025"/>
          <p14:tracePt t="21255" x="6534150" y="2740025"/>
          <p14:tracePt t="21263" x="6546850" y="2740025"/>
          <p14:tracePt t="21271" x="6559550" y="2740025"/>
          <p14:tracePt t="21279" x="6572250" y="2740025"/>
          <p14:tracePt t="21303" x="6584950" y="2740025"/>
          <p14:tracePt t="21311" x="6596063" y="2740025"/>
          <p14:tracePt t="21319" x="6608763" y="2740025"/>
          <p14:tracePt t="21327" x="6646863" y="2740025"/>
          <p14:tracePt t="21335" x="6696075" y="2740025"/>
          <p14:tracePt t="21343" x="6772275" y="2740025"/>
          <p14:tracePt t="21351" x="6834188" y="2740025"/>
          <p14:tracePt t="21359" x="6910388" y="2740025"/>
          <p14:tracePt t="21367" x="6972300" y="2740025"/>
          <p14:tracePt t="21375" x="7046913" y="2740025"/>
          <p14:tracePt t="21383" x="7110413" y="2740025"/>
          <p14:tracePt t="21391" x="7146925" y="2740025"/>
          <p14:tracePt t="21399" x="7172325" y="2740025"/>
          <p14:tracePt t="21415" x="7197725" y="2740025"/>
          <p14:tracePt t="21447" x="7210425" y="2740025"/>
          <p14:tracePt t="21455" x="7223125" y="2740025"/>
          <p14:tracePt t="21463" x="7246938" y="2740025"/>
          <p14:tracePt t="21471" x="7272338" y="2740025"/>
          <p14:tracePt t="21479" x="7310438" y="2740025"/>
          <p14:tracePt t="21487" x="7348538" y="2740025"/>
          <p14:tracePt t="21495" x="7385050" y="2752725"/>
          <p14:tracePt t="21503" x="7423150" y="2752725"/>
          <p14:tracePt t="21511" x="7459663" y="2765425"/>
          <p14:tracePt t="21519" x="7485063" y="2765425"/>
          <p14:tracePt t="21527" x="7510463" y="2765425"/>
          <p14:tracePt t="21535" x="7523163" y="2765425"/>
          <p14:tracePt t="21543" x="7535863" y="2765425"/>
          <p14:tracePt t="21559" x="7548563" y="2778125"/>
          <p14:tracePt t="21575" x="7561263" y="2778125"/>
          <p14:tracePt t="21591" x="7585075" y="2778125"/>
          <p14:tracePt t="21608" x="7597775" y="2778125"/>
          <p14:tracePt t="21615" x="7635875" y="2778125"/>
          <p14:tracePt t="21625" x="7648575" y="2778125"/>
          <p14:tracePt t="21631" x="7673975" y="2778125"/>
          <p14:tracePt t="21641" x="7697788" y="2778125"/>
          <p14:tracePt t="21647" x="7723188" y="2778125"/>
          <p14:tracePt t="21655" x="7748588" y="2778125"/>
          <p14:tracePt t="21663" x="7773988" y="2778125"/>
          <p14:tracePt t="21672" x="7797800" y="2790825"/>
          <p14:tracePt t="21679" x="7823200" y="2803525"/>
          <p14:tracePt t="21687" x="7848600" y="2816225"/>
          <p14:tracePt t="21695" x="7874000" y="2816225"/>
          <p14:tracePt t="21703" x="7886700" y="2816225"/>
          <p14:tracePt t="21711" x="7897813" y="2816225"/>
          <p14:tracePt t="21719" x="7910513" y="2816225"/>
          <p14:tracePt t="21727" x="7923213" y="2816225"/>
          <p14:tracePt t="21735" x="7935913" y="2816225"/>
          <p14:tracePt t="21743" x="7948613" y="2816225"/>
          <p14:tracePt t="21759" x="7974013" y="2816225"/>
          <p14:tracePt t="21767" x="7986713" y="2816225"/>
          <p14:tracePt t="21775" x="8010525" y="2816225"/>
          <p14:tracePt t="21783" x="8035925" y="2816225"/>
          <p14:tracePt t="21792" x="8048625" y="2816225"/>
          <p14:tracePt t="21799" x="8074025" y="2816225"/>
          <p14:tracePt t="21808" x="8086725" y="2816225"/>
          <p14:tracePt t="21815" x="8099425" y="2816225"/>
          <p14:tracePt t="21824" x="8123238" y="2816225"/>
          <p14:tracePt t="21831" x="8148638" y="2828925"/>
          <p14:tracePt t="21841" x="8174038" y="2828925"/>
          <p14:tracePt t="21847" x="8199438" y="2828925"/>
          <p14:tracePt t="21855" x="8212138" y="2828925"/>
          <p14:tracePt t="21863" x="8235950" y="2828925"/>
          <p14:tracePt t="21871" x="8248650" y="2828925"/>
          <p14:tracePt t="21895" x="8261350" y="2828925"/>
          <p14:tracePt t="21903" x="8274050" y="2828925"/>
          <p14:tracePt t="21919" x="8286750" y="2828925"/>
          <p14:tracePt t="21927" x="8312150" y="2828925"/>
          <p14:tracePt t="21935" x="8335963" y="2828925"/>
          <p14:tracePt t="21943" x="8361363" y="2828925"/>
          <p14:tracePt t="21951" x="8386763" y="2828925"/>
          <p14:tracePt t="21959" x="8412163" y="2828925"/>
          <p14:tracePt t="21967" x="8435975" y="2828925"/>
          <p14:tracePt t="21975" x="8474075" y="2828925"/>
          <p14:tracePt t="21983" x="8499475" y="2828925"/>
          <p14:tracePt t="21991" x="8537575" y="2828925"/>
          <p14:tracePt t="21999" x="8561388" y="2828925"/>
          <p14:tracePt t="22008" x="8574088" y="2828925"/>
          <p14:tracePt t="22015" x="8586788" y="2828925"/>
          <p14:tracePt t="22025" x="8612188" y="2828925"/>
          <p14:tracePt t="22031" x="8624888" y="2828925"/>
          <p14:tracePt t="22041" x="8637588" y="2828925"/>
          <p14:tracePt t="22047" x="8650288" y="2828925"/>
          <p14:tracePt t="22055" x="8674100" y="2828925"/>
          <p14:tracePt t="22063" x="8686800" y="2828925"/>
          <p14:tracePt t="22071" x="8699500" y="2816225"/>
          <p14:tracePt t="22088" x="8712200" y="2816225"/>
          <p14:tracePt t="22095" x="8724900" y="2803525"/>
          <p14:tracePt t="22103" x="8737600" y="2803525"/>
          <p14:tracePt t="22391" x="8750300" y="2803525"/>
          <p14:tracePt t="22439" x="8763000" y="2803525"/>
          <p14:tracePt t="22455" x="8786813" y="2803525"/>
          <p14:tracePt t="22463" x="8812213" y="2803525"/>
          <p14:tracePt t="22471" x="8837613" y="2803525"/>
          <p14:tracePt t="22479" x="8874125" y="2803525"/>
          <p14:tracePt t="22487" x="8912225" y="2803525"/>
          <p14:tracePt t="22495" x="8950325" y="2816225"/>
          <p14:tracePt t="22503" x="8986838" y="2828925"/>
          <p14:tracePt t="22511" x="9012238" y="2840038"/>
          <p14:tracePt t="22519" x="9037638" y="2840038"/>
          <p14:tracePt t="22551" x="9037638" y="2852738"/>
          <p14:tracePt t="22575" x="9037638" y="2865438"/>
          <p14:tracePt t="22583" x="9037638" y="2878138"/>
          <p14:tracePt t="22591" x="9024938" y="2878138"/>
          <p14:tracePt t="22599" x="9012238" y="2903538"/>
          <p14:tracePt t="22608" x="8975725" y="2916238"/>
          <p14:tracePt t="22615" x="8924925" y="2928938"/>
          <p14:tracePt t="22624" x="8850313" y="2952750"/>
          <p14:tracePt t="22631" x="8774113" y="2965450"/>
          <p14:tracePt t="22641" x="8661400" y="2978150"/>
          <p14:tracePt t="22647" x="8537575" y="2978150"/>
          <p14:tracePt t="22655" x="8399463" y="2978150"/>
          <p14:tracePt t="22663" x="8261350" y="2990850"/>
          <p14:tracePt t="22671" x="8135938" y="3016250"/>
          <p14:tracePt t="22679" x="7974013" y="3065463"/>
          <p14:tracePt t="22687" x="7835900" y="3116263"/>
          <p14:tracePt t="22695" x="7697788" y="3165475"/>
          <p14:tracePt t="22703" x="7585075" y="3241675"/>
          <p14:tracePt t="22711" x="7472363" y="3290888"/>
          <p14:tracePt t="22719" x="7385050" y="3328988"/>
          <p14:tracePt t="22727" x="7310438" y="3354388"/>
          <p14:tracePt t="22735" x="7223125" y="3378200"/>
          <p14:tracePt t="22743" x="7134225" y="3390900"/>
          <p14:tracePt t="22751" x="7046913" y="3403600"/>
          <p14:tracePt t="22759" x="6946900" y="3403600"/>
          <p14:tracePt t="22767" x="6846888" y="3403600"/>
          <p14:tracePt t="22776" x="6734175" y="3403600"/>
          <p14:tracePt t="22783" x="6596063" y="3403600"/>
          <p14:tracePt t="22791" x="6434138" y="3403600"/>
          <p14:tracePt t="22799" x="6283325" y="3403600"/>
          <p14:tracePt t="22807" x="6134100" y="3403600"/>
          <p14:tracePt t="22815" x="6008688" y="3403600"/>
          <p14:tracePt t="22824" x="5908675" y="3403600"/>
          <p14:tracePt t="22831" x="5821363" y="3403600"/>
          <p14:tracePt t="22841" x="5732463" y="3403600"/>
          <p14:tracePt t="22847" x="5670550" y="3403600"/>
          <p14:tracePt t="22855" x="5607050" y="3390900"/>
          <p14:tracePt t="22863" x="5557838" y="3390900"/>
          <p14:tracePt t="22871" x="5507038" y="3390900"/>
          <p14:tracePt t="22879" x="5457825" y="3390900"/>
          <p14:tracePt t="22887" x="5407025" y="3390900"/>
          <p14:tracePt t="22895" x="5332413" y="3390900"/>
          <p14:tracePt t="22903" x="5257800" y="3390900"/>
          <p14:tracePt t="22911" x="5170488" y="3390900"/>
          <p14:tracePt t="22919" x="5081588" y="3403600"/>
          <p14:tracePt t="22927" x="4994275" y="3429000"/>
          <p14:tracePt t="22942" x="4819650" y="3467100"/>
          <p14:tracePt t="22951" x="4743450" y="3479800"/>
          <p14:tracePt t="22960" x="4681538" y="3490913"/>
          <p14:tracePt t="22967" x="4606925" y="3503613"/>
          <p14:tracePt t="22975" x="4518025" y="3516313"/>
          <p14:tracePt t="22983" x="4456113" y="3516313"/>
          <p14:tracePt t="22991" x="4368800" y="3516313"/>
          <p14:tracePt t="22999" x="4305300" y="3516313"/>
          <p14:tracePt t="23008" x="4230688" y="3516313"/>
          <p14:tracePt t="23015" x="4130675" y="3516313"/>
          <p14:tracePt t="23025" x="4030663" y="3516313"/>
          <p14:tracePt t="23031" x="3930650" y="3529013"/>
          <p14:tracePt t="23041" x="3817938" y="3529013"/>
          <p14:tracePt t="23047" x="3692525" y="3529013"/>
          <p14:tracePt t="23055" x="3567113" y="3529013"/>
          <p14:tracePt t="23063" x="3429000" y="3529013"/>
          <p14:tracePt t="23071" x="3279775" y="3529013"/>
          <p14:tracePt t="23079" x="3141663" y="3529013"/>
          <p14:tracePt t="23087" x="3028950" y="3529013"/>
          <p14:tracePt t="23095" x="2916238" y="3529013"/>
          <p14:tracePt t="23103" x="2816225" y="3529013"/>
          <p14:tracePt t="23111" x="2716213" y="3529013"/>
          <p14:tracePt t="23119" x="2628900" y="3529013"/>
          <p14:tracePt t="23127" x="2516188" y="3529013"/>
          <p14:tracePt t="23135" x="2416175" y="3529013"/>
          <p14:tracePt t="23143" x="2290763" y="3529013"/>
          <p14:tracePt t="23151" x="2190750" y="3529013"/>
          <p14:tracePt t="23159" x="2078038" y="3529013"/>
          <p14:tracePt t="23167" x="1965325" y="3529013"/>
          <p14:tracePt t="23175" x="1839913" y="3516313"/>
          <p14:tracePt t="23183" x="1727200" y="3503613"/>
          <p14:tracePt t="23191" x="1601788" y="3490913"/>
          <p14:tracePt t="23199" x="1514475" y="3479800"/>
          <p14:tracePt t="23208" x="1427163" y="3467100"/>
          <p14:tracePt t="23215" x="1339850" y="3441700"/>
          <p14:tracePt t="23225" x="1276350" y="3429000"/>
          <p14:tracePt t="23231" x="1201738" y="3403600"/>
          <p14:tracePt t="23241" x="1127125" y="3378200"/>
          <p14:tracePt t="23247" x="1076325" y="3354388"/>
          <p14:tracePt t="23255" x="1027113" y="3341688"/>
          <p14:tracePt t="23263" x="1001713" y="3316288"/>
          <p14:tracePt t="23271" x="976313" y="3303588"/>
          <p14:tracePt t="23279" x="950913" y="3303588"/>
          <p14:tracePt t="23287" x="938213" y="3303588"/>
          <p14:tracePt t="23295" x="914400" y="3290888"/>
          <p14:tracePt t="23311" x="901700" y="3290888"/>
          <p14:tracePt t="23359" x="889000" y="3290888"/>
          <p14:tracePt t="23367" x="876300" y="3290888"/>
          <p14:tracePt t="23375" x="863600" y="3290888"/>
          <p14:tracePt t="23383" x="850900" y="3290888"/>
          <p14:tracePt t="23391" x="825500" y="3290888"/>
          <p14:tracePt t="23399" x="788988" y="3290888"/>
          <p14:tracePt t="23408" x="763588" y="3278188"/>
          <p14:tracePt t="23415" x="738188" y="3278188"/>
          <p14:tracePt t="23424" x="725488" y="3267075"/>
          <p14:tracePt t="23431" x="701675" y="3267075"/>
          <p14:tracePt t="23479" x="701675" y="3254375"/>
          <p14:tracePt t="23519" x="712788" y="3254375"/>
          <p14:tracePt t="23535" x="725488" y="3254375"/>
          <p14:tracePt t="23543" x="725488" y="3241675"/>
          <p14:tracePt t="23551" x="738188" y="3241675"/>
          <p14:tracePt t="23559" x="750888" y="3228975"/>
          <p14:tracePt t="23567" x="788988" y="3228975"/>
          <p14:tracePt t="23576" x="850900" y="3228975"/>
          <p14:tracePt t="23583" x="938213" y="3228975"/>
          <p14:tracePt t="23591" x="1038225" y="3228975"/>
          <p14:tracePt t="23599" x="1139825" y="3228975"/>
          <p14:tracePt t="23608" x="1252538" y="3228975"/>
          <p14:tracePt t="23615" x="1389063" y="3241675"/>
          <p14:tracePt t="23625" x="1527175" y="3241675"/>
          <p14:tracePt t="23631" x="1652588" y="3241675"/>
          <p14:tracePt t="23641" x="1801813" y="3241675"/>
          <p14:tracePt t="23647" x="1952625" y="3241675"/>
          <p14:tracePt t="23655" x="2090738" y="3241675"/>
          <p14:tracePt t="23663" x="2203450" y="3241675"/>
          <p14:tracePt t="23671" x="2316163" y="3254375"/>
          <p14:tracePt t="23679" x="2403475" y="3254375"/>
          <p14:tracePt t="23687" x="2478088" y="3267075"/>
          <p14:tracePt t="23695" x="2528888" y="3267075"/>
          <p14:tracePt t="23703" x="2578100" y="3267075"/>
          <p14:tracePt t="23711" x="2654300" y="3278188"/>
          <p14:tracePt t="23719" x="2716213" y="3278188"/>
          <p14:tracePt t="23727" x="2767013" y="3278188"/>
          <p14:tracePt t="23735" x="2828925" y="3278188"/>
          <p14:tracePt t="23743" x="2890838" y="3290888"/>
          <p14:tracePt t="23751" x="2967038" y="3290888"/>
          <p14:tracePt t="23759" x="3041650" y="3290888"/>
          <p14:tracePt t="23768" x="3141663" y="3290888"/>
          <p14:tracePt t="23775" x="3292475" y="3290888"/>
          <p14:tracePt t="23783" x="3441700" y="3290888"/>
          <p14:tracePt t="23791" x="3592513" y="3290888"/>
          <p14:tracePt t="23799" x="3743325" y="3290888"/>
          <p14:tracePt t="23808" x="3856038" y="3290888"/>
          <p14:tracePt t="23815" x="3979863" y="3290888"/>
          <p14:tracePt t="23824" x="4081463" y="3290888"/>
          <p14:tracePt t="23831" x="4181475" y="3290888"/>
          <p14:tracePt t="23841" x="4281488" y="3290888"/>
          <p14:tracePt t="23847" x="4356100" y="3303588"/>
          <p14:tracePt t="23855" x="4406900" y="3316288"/>
          <p14:tracePt t="23863" x="4430713" y="3316288"/>
          <p14:tracePt t="23871" x="4456113" y="3316288"/>
          <p14:tracePt t="23879" x="4468813" y="3316288"/>
          <p14:tracePt t="23895" x="4481513" y="3316288"/>
          <p14:tracePt t="23903" x="4494213" y="3316288"/>
          <p14:tracePt t="23911" x="4506913" y="3316288"/>
          <p14:tracePt t="23919" x="4530725" y="3316288"/>
          <p14:tracePt t="23927" x="4556125" y="3328988"/>
          <p14:tracePt t="23935" x="4581525" y="3328988"/>
          <p14:tracePt t="23943" x="4619625" y="3341688"/>
          <p14:tracePt t="23959" x="4656138" y="3341688"/>
          <p14:tracePt t="23967" x="4668838" y="3341688"/>
          <p14:tracePt t="23975" x="4681538" y="3341688"/>
          <p14:tracePt t="23983" x="4694238" y="3354388"/>
          <p14:tracePt t="23991" x="4706938" y="3354388"/>
          <p14:tracePt t="23999" x="4743450" y="3367088"/>
          <p14:tracePt t="24008" x="4768850" y="3367088"/>
          <p14:tracePt t="24015" x="4794250" y="3367088"/>
          <p14:tracePt t="24025" x="4806950" y="3367088"/>
          <p14:tracePt t="24031" x="4819650" y="3367088"/>
          <p14:tracePt t="24623" x="4806950" y="3367088"/>
          <p14:tracePt t="24631" x="4781550" y="3367088"/>
          <p14:tracePt t="24639" x="4756150" y="3367088"/>
          <p14:tracePt t="24647" x="4719638" y="3367088"/>
          <p14:tracePt t="24655" x="4668838" y="3367088"/>
          <p14:tracePt t="24663" x="4594225" y="3367088"/>
          <p14:tracePt t="24671" x="4530725" y="3367088"/>
          <p14:tracePt t="24679" x="4443413" y="3367088"/>
          <p14:tracePt t="24687" x="4381500" y="3367088"/>
          <p14:tracePt t="24695" x="4330700" y="3367088"/>
          <p14:tracePt t="24703" x="4294188" y="3367088"/>
          <p14:tracePt t="24711" x="4256088" y="3367088"/>
          <p14:tracePt t="24719" x="4243388" y="3367088"/>
          <p14:tracePt t="24735" x="4217988" y="3367088"/>
          <p14:tracePt t="24751" x="4205288" y="3367088"/>
          <p14:tracePt t="24767" x="4181475" y="3367088"/>
          <p14:tracePt t="24775" x="4168775" y="3367088"/>
          <p14:tracePt t="24783" x="4156075" y="3367088"/>
          <p14:tracePt t="24791" x="4130675" y="3378200"/>
          <p14:tracePt t="24799" x="4105275" y="3390900"/>
          <p14:tracePt t="24807" x="4092575" y="3390900"/>
          <p14:tracePt t="24815" x="4068763" y="3403600"/>
          <p14:tracePt t="24863" x="4056063" y="3403600"/>
          <p14:tracePt t="24879" x="4043363" y="3403600"/>
          <p14:tracePt t="24887" x="4030663" y="3403600"/>
          <p14:tracePt t="24895" x="4005263" y="3403600"/>
          <p14:tracePt t="24903" x="3979863" y="3403600"/>
          <p14:tracePt t="24911" x="3956050" y="3416300"/>
          <p14:tracePt t="24919" x="3917950" y="3416300"/>
          <p14:tracePt t="24927" x="3905250" y="3416300"/>
          <p14:tracePt t="24935" x="3892550" y="3416300"/>
          <p14:tracePt t="24943" x="3879850" y="3416300"/>
          <p14:tracePt t="25071" x="3867150" y="3416300"/>
          <p14:tracePt t="25087" x="3856038" y="3416300"/>
          <p14:tracePt t="25095" x="3843338" y="3416300"/>
          <p14:tracePt t="25103" x="3830638" y="3416300"/>
          <p14:tracePt t="25111" x="3817938" y="3416300"/>
          <p14:tracePt t="25119" x="3805238" y="3416300"/>
          <p14:tracePt t="25127" x="3779838" y="3416300"/>
          <p14:tracePt t="25135" x="3767138" y="3416300"/>
          <p14:tracePt t="25143" x="3756025" y="3403600"/>
          <p14:tracePt t="25151" x="3730625" y="3403600"/>
          <p14:tracePt t="25159" x="3717925" y="3403600"/>
          <p14:tracePt t="25167" x="3692525" y="3403600"/>
          <p14:tracePt t="25175" x="3667125" y="3403600"/>
          <p14:tracePt t="25183" x="3643313" y="3403600"/>
          <p14:tracePt t="25239" x="3654425" y="3390900"/>
          <p14:tracePt t="25247" x="3679825" y="3390900"/>
          <p14:tracePt t="25255" x="3692525" y="3378200"/>
          <p14:tracePt t="25263" x="3705225" y="3378200"/>
          <p14:tracePt t="25271" x="3717925" y="3378200"/>
          <p14:tracePt t="25279" x="3730625" y="3378200"/>
          <p14:tracePt t="25287" x="3743325" y="3378200"/>
          <p14:tracePt t="25295" x="3767138" y="3378200"/>
          <p14:tracePt t="25311" x="3779838" y="3367088"/>
          <p14:tracePt t="25319" x="3805238" y="3367088"/>
          <p14:tracePt t="25327" x="3817938" y="3367088"/>
          <p14:tracePt t="25335" x="3830638" y="3354388"/>
          <p14:tracePt t="25351" x="3843338" y="3354388"/>
          <p14:tracePt t="25359" x="3856038" y="3354388"/>
          <p14:tracePt t="25367" x="3867150" y="3341688"/>
          <p14:tracePt t="25375" x="3892550" y="3341688"/>
          <p14:tracePt t="25383" x="3930650" y="3341688"/>
          <p14:tracePt t="25391" x="3956050" y="3341688"/>
          <p14:tracePt t="25399" x="3992563" y="3341688"/>
          <p14:tracePt t="25408" x="4030663" y="3341688"/>
          <p14:tracePt t="25415" x="4068763" y="3341688"/>
          <p14:tracePt t="25424" x="4105275" y="3341688"/>
          <p14:tracePt t="25431" x="4130675" y="3341688"/>
          <p14:tracePt t="25441" x="4156075" y="3341688"/>
          <p14:tracePt t="25447" x="4181475" y="3341688"/>
          <p14:tracePt t="25455" x="4205288" y="3341688"/>
          <p14:tracePt t="25463" x="4243388" y="3341688"/>
          <p14:tracePt t="25471" x="4268788" y="3341688"/>
          <p14:tracePt t="25479" x="4305300" y="3341688"/>
          <p14:tracePt t="25487" x="4330700" y="3341688"/>
          <p14:tracePt t="25495" x="4368800" y="3341688"/>
          <p14:tracePt t="25503" x="4394200" y="3328988"/>
          <p14:tracePt t="25511" x="4406900" y="3328988"/>
          <p14:tracePt t="25519" x="4418013" y="3328988"/>
          <p14:tracePt t="25527" x="4443413" y="3328988"/>
          <p14:tracePt t="25671" x="4406900" y="3328988"/>
          <p14:tracePt t="25679" x="4381500" y="3328988"/>
          <p14:tracePt t="25687" x="4356100" y="3328988"/>
          <p14:tracePt t="25695" x="4318000" y="3354388"/>
          <p14:tracePt t="25703" x="4256088" y="3378200"/>
          <p14:tracePt t="25711" x="4205288" y="3378200"/>
          <p14:tracePt t="25719" x="4130675" y="3390900"/>
          <p14:tracePt t="25727" x="4043363" y="3403600"/>
          <p14:tracePt t="25735" x="3979863" y="3416300"/>
          <p14:tracePt t="25743" x="3879850" y="3441700"/>
          <p14:tracePt t="25751" x="3792538" y="3467100"/>
          <p14:tracePt t="25759" x="3679825" y="3479800"/>
          <p14:tracePt t="25768" x="3605213" y="3490913"/>
          <p14:tracePt t="25776" x="3517900" y="3503613"/>
          <p14:tracePt t="25783" x="3429000" y="3516313"/>
          <p14:tracePt t="25791" x="3317875" y="3541713"/>
          <p14:tracePt t="25799" x="3192463" y="3579813"/>
          <p14:tracePt t="25807" x="3067050" y="3603625"/>
          <p14:tracePt t="25815" x="2954338" y="3616325"/>
          <p14:tracePt t="25825" x="2841625" y="3641725"/>
          <p14:tracePt t="25831" x="2741613" y="3654425"/>
          <p14:tracePt t="25841" x="2654300" y="3667125"/>
          <p14:tracePt t="25847" x="2590800" y="3679825"/>
          <p14:tracePt t="25855" x="2541588" y="3679825"/>
          <p14:tracePt t="25863" x="2490788" y="3692525"/>
          <p14:tracePt t="25871" x="2465388" y="3692525"/>
          <p14:tracePt t="25879" x="2452688" y="3692525"/>
          <p14:tracePt t="25887" x="2441575" y="3703638"/>
          <p14:tracePt t="25895" x="2416175" y="3716338"/>
          <p14:tracePt t="25903" x="2416175" y="3741738"/>
          <p14:tracePt t="25911" x="2390775" y="3767138"/>
          <p14:tracePt t="25919" x="2378075" y="3792538"/>
          <p14:tracePt t="25927" x="2339975" y="3829050"/>
          <p14:tracePt t="25935" x="2316163" y="3841750"/>
          <p14:tracePt t="25943" x="2278063" y="3879850"/>
          <p14:tracePt t="25959" x="2190750" y="3916363"/>
          <p14:tracePt t="25967" x="2152650" y="3941763"/>
          <p14:tracePt t="25975" x="2127250" y="3954463"/>
          <p14:tracePt t="25983" x="2078038" y="3979863"/>
          <p14:tracePt t="25991" x="2052638" y="4005263"/>
          <p14:tracePt t="25999" x="2027238" y="4029075"/>
          <p14:tracePt t="26008" x="2003425" y="4054475"/>
          <p14:tracePt t="26015" x="1990725" y="4079875"/>
          <p14:tracePt t="26025" x="1965325" y="4092575"/>
          <p14:tracePt t="26031" x="1952625" y="4117975"/>
          <p14:tracePt t="26041" x="1927225" y="4129088"/>
          <p14:tracePt t="26047" x="1890713" y="4154488"/>
          <p14:tracePt t="26055" x="1865313" y="4167188"/>
          <p14:tracePt t="26063" x="1852613" y="4167188"/>
          <p14:tracePt t="26071" x="1839913" y="4179888"/>
          <p14:tracePt t="26079" x="1801813" y="4192588"/>
          <p14:tracePt t="26087" x="1778000" y="4192588"/>
          <p14:tracePt t="26095" x="1752600" y="4217988"/>
          <p14:tracePt t="26103" x="1727200" y="4230688"/>
          <p14:tracePt t="26111" x="1689100" y="4254500"/>
          <p14:tracePt t="26119" x="1665288" y="4267200"/>
          <p14:tracePt t="26127" x="1652588" y="4279900"/>
          <p14:tracePt t="26135" x="1627188" y="4305300"/>
          <p14:tracePt t="26143" x="1589088" y="4305300"/>
          <p14:tracePt t="26151" x="1577975" y="4318000"/>
          <p14:tracePt t="26159" x="1552575" y="4318000"/>
          <p14:tracePt t="26167" x="1514475" y="4330700"/>
          <p14:tracePt t="26175" x="1489075" y="4330700"/>
          <p14:tracePt t="26183" x="1452563" y="4330700"/>
          <p14:tracePt t="26191" x="1414463" y="4330700"/>
          <p14:tracePt t="26199" x="1363663" y="4330700"/>
          <p14:tracePt t="26208" x="1327150" y="4330700"/>
          <p14:tracePt t="26215" x="1289050" y="4330700"/>
          <p14:tracePt t="26225" x="1263650" y="4330700"/>
          <p14:tracePt t="26231" x="1239838" y="4330700"/>
          <p14:tracePt t="26241" x="1227138" y="4330700"/>
          <p14:tracePt t="26255" x="1214438" y="4330700"/>
          <p14:tracePt t="26279" x="1201738" y="4330700"/>
          <p14:tracePt t="26295" x="1189038" y="4330700"/>
          <p14:tracePt t="26303" x="1163638" y="4330700"/>
          <p14:tracePt t="26311" x="1150938" y="4330700"/>
          <p14:tracePt t="26319" x="1139825" y="4330700"/>
          <p14:tracePt t="26327" x="1114425" y="4330700"/>
          <p14:tracePt t="26335" x="1076325" y="4330700"/>
          <p14:tracePt t="26343" x="1050925" y="4330700"/>
          <p14:tracePt t="26351" x="1027113" y="4330700"/>
          <p14:tracePt t="26359" x="1001713" y="4330700"/>
          <p14:tracePt t="26367" x="989013" y="4330700"/>
          <p14:tracePt t="26375" x="963613" y="4330700"/>
          <p14:tracePt t="26383" x="938213" y="4330700"/>
          <p14:tracePt t="26391" x="925513" y="4330700"/>
          <p14:tracePt t="26399" x="914400" y="4330700"/>
          <p14:tracePt t="26408" x="889000" y="4330700"/>
          <p14:tracePt t="26415" x="876300" y="4318000"/>
          <p14:tracePt t="26425" x="863600" y="4318000"/>
          <p14:tracePt t="26431" x="838200" y="4318000"/>
          <p14:tracePt t="26441" x="814388" y="4318000"/>
          <p14:tracePt t="26447" x="801688" y="4318000"/>
          <p14:tracePt t="26455" x="788988" y="4318000"/>
          <p14:tracePt t="26463" x="763588" y="4318000"/>
          <p14:tracePt t="26471" x="750888" y="4318000"/>
          <p14:tracePt t="26479" x="738188" y="4305300"/>
          <p14:tracePt t="26487" x="712788" y="4305300"/>
          <p14:tracePt t="26495" x="701675" y="4292600"/>
          <p14:tracePt t="26511" x="676275" y="4292600"/>
          <p14:tracePt t="26527" x="663575" y="4279900"/>
          <p14:tracePt t="26535" x="650875" y="4267200"/>
          <p14:tracePt t="26543" x="638175" y="4267200"/>
          <p14:tracePt t="26559" x="625475" y="4267200"/>
          <p14:tracePt t="26567" x="625475" y="4254500"/>
          <p14:tracePt t="26575" x="612775" y="4254500"/>
          <p14:tracePt t="26583" x="600075" y="4254500"/>
          <p14:tracePt t="26592" x="588963" y="4241800"/>
          <p14:tracePt t="26608" x="576263" y="4230688"/>
          <p14:tracePt t="26639" x="563563" y="4217988"/>
          <p14:tracePt t="26743" x="563563" y="4205288"/>
          <p14:tracePt t="26831" x="576263" y="4205288"/>
          <p14:tracePt t="26839" x="576263" y="4192588"/>
          <p14:tracePt t="26855" x="588963" y="4192588"/>
          <p14:tracePt t="26879" x="588963" y="4179888"/>
          <p14:tracePt t="26887" x="600075" y="4179888"/>
          <p14:tracePt t="26895" x="600075" y="4167188"/>
          <p14:tracePt t="26927" x="612775" y="4167188"/>
          <p14:tracePt t="26943" x="625475" y="4154488"/>
          <p14:tracePt t="26975" x="638175" y="4154488"/>
          <p14:tracePt t="27007" x="638175" y="4141788"/>
          <p14:tracePt t="27015" x="650875" y="4141788"/>
          <p14:tracePt t="27039" x="663575" y="4141788"/>
          <p14:tracePt t="27047" x="676275" y="4141788"/>
          <p14:tracePt t="27063" x="688975" y="4141788"/>
          <p14:tracePt t="27079" x="701675" y="4141788"/>
          <p14:tracePt t="27095" x="712788" y="4141788"/>
          <p14:tracePt t="27103" x="725488" y="4141788"/>
          <p14:tracePt t="27159" x="738188" y="4129088"/>
          <p14:tracePt t="27176" x="750888" y="4129088"/>
          <p14:tracePt t="27191" x="763588" y="4117975"/>
          <p14:tracePt t="27199" x="776288" y="4117975"/>
          <p14:tracePt t="27207" x="788988" y="4117975"/>
          <p14:tracePt t="27215" x="801688" y="4117975"/>
          <p14:tracePt t="27225" x="814388" y="4117975"/>
          <p14:tracePt t="27231" x="850900" y="4117975"/>
          <p14:tracePt t="27241" x="876300" y="4117975"/>
          <p14:tracePt t="27247" x="914400" y="4117975"/>
          <p14:tracePt t="27255" x="950913" y="4117975"/>
          <p14:tracePt t="27263" x="989013" y="4117975"/>
          <p14:tracePt t="27271" x="1014413" y="4117975"/>
          <p14:tracePt t="27279" x="1027113" y="4117975"/>
          <p14:tracePt t="27287" x="1038225" y="4117975"/>
          <p14:tracePt t="27295" x="1050925" y="4117975"/>
          <p14:tracePt t="27335" x="1063625" y="4117975"/>
          <p14:tracePt t="27343" x="1076325" y="4117975"/>
          <p14:tracePt t="27351" x="1101725" y="4117975"/>
          <p14:tracePt t="27359" x="1127125" y="4117975"/>
          <p14:tracePt t="27367" x="1150938" y="4117975"/>
          <p14:tracePt t="27375" x="1176338" y="4117975"/>
          <p14:tracePt t="27383" x="1201738" y="4117975"/>
          <p14:tracePt t="27391" x="1227138" y="4117975"/>
          <p14:tracePt t="27399" x="1239838" y="4117975"/>
          <p14:tracePt t="27408" x="1263650" y="4117975"/>
          <p14:tracePt t="27415" x="1276350" y="4117975"/>
          <p14:tracePt t="27425" x="1289050" y="4117975"/>
          <p14:tracePt t="27441" x="1301750" y="4117975"/>
          <p14:tracePt t="27447" x="1339850" y="4117975"/>
          <p14:tracePt t="27456" x="1363663" y="4117975"/>
          <p14:tracePt t="27463" x="1389063" y="4117975"/>
          <p14:tracePt t="27471" x="1401763" y="4117975"/>
          <p14:tracePt t="27479" x="1427163" y="4117975"/>
          <p14:tracePt t="27487" x="1452563" y="4117975"/>
          <p14:tracePt t="27495" x="1465263" y="4117975"/>
          <p14:tracePt t="27503" x="1489075" y="4117975"/>
          <p14:tracePt t="27511" x="1501775" y="4117975"/>
          <p14:tracePt t="27519" x="1527175" y="4117975"/>
          <p14:tracePt t="27527" x="1539875" y="4129088"/>
          <p14:tracePt t="27535" x="1552575" y="4129088"/>
          <p14:tracePt t="27543" x="1577975" y="4141788"/>
          <p14:tracePt t="27551" x="1601788" y="4141788"/>
          <p14:tracePt t="27559" x="1627188" y="4141788"/>
          <p14:tracePt t="27567" x="1639888" y="4141788"/>
          <p14:tracePt t="27575" x="1652588" y="4141788"/>
          <p14:tracePt t="27583" x="1677988" y="4141788"/>
          <p14:tracePt t="27599" x="1689100" y="4141788"/>
          <p14:tracePt t="27608" x="1701800" y="4141788"/>
          <p14:tracePt t="27615" x="1714500" y="4141788"/>
          <p14:tracePt t="27625" x="1727200" y="4141788"/>
          <p14:tracePt t="27631" x="1739900" y="4141788"/>
          <p14:tracePt t="27641" x="1752600" y="4141788"/>
          <p14:tracePt t="27647" x="1790700" y="4141788"/>
          <p14:tracePt t="27655" x="1801813" y="4141788"/>
          <p14:tracePt t="27663" x="1827213" y="4141788"/>
          <p14:tracePt t="27671" x="1852613" y="4141788"/>
          <p14:tracePt t="27679" x="1878013" y="4141788"/>
          <p14:tracePt t="27687" x="1903413" y="4141788"/>
          <p14:tracePt t="27695" x="1927225" y="4141788"/>
          <p14:tracePt t="27703" x="1939925" y="4141788"/>
          <p14:tracePt t="27711" x="1965325" y="4154488"/>
          <p14:tracePt t="27719" x="1990725" y="4167188"/>
          <p14:tracePt t="27727" x="2027238" y="4179888"/>
          <p14:tracePt t="27735" x="2065338" y="4179888"/>
          <p14:tracePt t="27743" x="2103438" y="4192588"/>
          <p14:tracePt t="27751" x="2139950" y="4192588"/>
          <p14:tracePt t="27759" x="2165350" y="4192588"/>
          <p14:tracePt t="27767" x="2190750" y="4192588"/>
          <p14:tracePt t="27775" x="2203450" y="4205288"/>
          <p14:tracePt t="27783" x="2228850" y="4205288"/>
          <p14:tracePt t="27799" x="2239963" y="4205288"/>
          <p14:tracePt t="27808" x="2252663" y="4205288"/>
          <p14:tracePt t="27815" x="2265363" y="4205288"/>
          <p14:tracePt t="27824" x="2278063" y="4205288"/>
          <p14:tracePt t="27831" x="2303463" y="4205288"/>
          <p14:tracePt t="27841" x="2328863" y="4205288"/>
          <p14:tracePt t="27847" x="2365375" y="4205288"/>
          <p14:tracePt t="27855" x="2403475" y="4205288"/>
          <p14:tracePt t="27863" x="2441575" y="4205288"/>
          <p14:tracePt t="27871" x="2478088" y="4205288"/>
          <p14:tracePt t="27879" x="2503488" y="4205288"/>
          <p14:tracePt t="27887" x="2516188" y="4205288"/>
          <p14:tracePt t="27895" x="2541588" y="4205288"/>
          <p14:tracePt t="27903" x="2554288" y="4205288"/>
          <p14:tracePt t="27919" x="2565400" y="4205288"/>
          <p14:tracePt t="27927" x="2578100" y="4205288"/>
          <p14:tracePt t="27935" x="2590800" y="4205288"/>
          <p14:tracePt t="27956" x="2628900" y="4205288"/>
          <p14:tracePt t="27959" x="2641600" y="4205288"/>
          <p14:tracePt t="27967" x="2667000" y="4192588"/>
          <p14:tracePt t="27975" x="2703513" y="4192588"/>
          <p14:tracePt t="27983" x="2728913" y="4192588"/>
          <p14:tracePt t="27991" x="2767013" y="4192588"/>
          <p14:tracePt t="27999" x="2790825" y="4192588"/>
          <p14:tracePt t="28008" x="2816225" y="4192588"/>
          <p14:tracePt t="28015" x="2854325" y="4192588"/>
          <p14:tracePt t="28024" x="2867025" y="4179888"/>
          <p14:tracePt t="28031" x="2890838" y="4179888"/>
          <p14:tracePt t="28041" x="2903538" y="4179888"/>
          <p14:tracePt t="28047" x="2941638" y="4167188"/>
          <p14:tracePt t="28055" x="2967038" y="4167188"/>
          <p14:tracePt t="28063" x="2992438" y="4167188"/>
          <p14:tracePt t="28071" x="3016250" y="4154488"/>
          <p14:tracePt t="28079" x="3041650" y="4154488"/>
          <p14:tracePt t="28087" x="3067050" y="4154488"/>
          <p14:tracePt t="28095" x="3103563" y="4154488"/>
          <p14:tracePt t="28103" x="3128963" y="4141788"/>
          <p14:tracePt t="28111" x="3154363" y="4129088"/>
          <p14:tracePt t="28119" x="3179763" y="4129088"/>
          <p14:tracePt t="28127" x="3192463" y="4129088"/>
          <p14:tracePt t="28135" x="3216275" y="4117975"/>
          <p14:tracePt t="28143" x="3228975" y="4105275"/>
          <p14:tracePt t="28151" x="3254375" y="4105275"/>
          <p14:tracePt t="28159" x="3279775" y="4092575"/>
          <p14:tracePt t="28167" x="3292475" y="4092575"/>
          <p14:tracePt t="28175" x="3317875" y="4079875"/>
          <p14:tracePt t="28183" x="3341688" y="4067175"/>
          <p14:tracePt t="28191" x="3379788" y="4067175"/>
          <p14:tracePt t="28199" x="3417888" y="4067175"/>
          <p14:tracePt t="28208" x="3441700" y="4067175"/>
          <p14:tracePt t="28215" x="3479800" y="4054475"/>
          <p14:tracePt t="28224" x="3505200" y="4041775"/>
          <p14:tracePt t="28231" x="3530600" y="4041775"/>
          <p14:tracePt t="28241" x="3554413" y="4029075"/>
          <p14:tracePt t="28247" x="3592513" y="4029075"/>
          <p14:tracePt t="28255" x="3617913" y="4029075"/>
          <p14:tracePt t="28263" x="3630613" y="4017963"/>
          <p14:tracePt t="28271" x="3643313" y="4017963"/>
          <p14:tracePt t="28279" x="3667125" y="4017963"/>
          <p14:tracePt t="28287" x="3692525" y="4017963"/>
          <p14:tracePt t="28295" x="3717925" y="4005263"/>
          <p14:tracePt t="28303" x="3743325" y="4005263"/>
          <p14:tracePt t="28311" x="3767138" y="4005263"/>
          <p14:tracePt t="28319" x="3792538" y="4005263"/>
          <p14:tracePt t="28327" x="3830638" y="4005263"/>
          <p14:tracePt t="28335" x="3867150" y="4005263"/>
          <p14:tracePt t="28343" x="3892550" y="4005263"/>
          <p14:tracePt t="28351" x="3930650" y="4005263"/>
          <p14:tracePt t="28359" x="3956050" y="4005263"/>
          <p14:tracePt t="28367" x="3979863" y="4005263"/>
          <p14:tracePt t="28375" x="4005263" y="4005263"/>
          <p14:tracePt t="28383" x="4030663" y="4005263"/>
          <p14:tracePt t="28391" x="4056063" y="4005263"/>
          <p14:tracePt t="28399" x="4081463" y="4005263"/>
          <p14:tracePt t="28408" x="4105275" y="4005263"/>
          <p14:tracePt t="28415" x="4130675" y="4005263"/>
          <p14:tracePt t="28425" x="4143375" y="4005263"/>
          <p14:tracePt t="28431" x="4156075" y="4005263"/>
          <p14:tracePt t="28441" x="4168775" y="4005263"/>
          <p14:tracePt t="28527" x="4156075" y="4005263"/>
          <p14:tracePt t="28535" x="4143375" y="4017963"/>
          <p14:tracePt t="28543" x="4117975" y="4041775"/>
          <p14:tracePt t="28551" x="4081463" y="4054475"/>
          <p14:tracePt t="28559" x="4005263" y="4079875"/>
          <p14:tracePt t="28568" x="3892550" y="4117975"/>
          <p14:tracePt t="28575" x="3756025" y="4167188"/>
          <p14:tracePt t="28583" x="3630613" y="4205288"/>
          <p14:tracePt t="28591" x="3492500" y="4241800"/>
          <p14:tracePt t="28599" x="3354388" y="4279900"/>
          <p14:tracePt t="28608" x="3228975" y="4330700"/>
          <p14:tracePt t="28615" x="3103563" y="4354513"/>
          <p14:tracePt t="28624" x="2979738" y="4379913"/>
          <p14:tracePt t="28631" x="2854325" y="4405313"/>
          <p14:tracePt t="28641" x="2754313" y="4443413"/>
          <p14:tracePt t="28647" x="2667000" y="4467225"/>
          <p14:tracePt t="28655" x="2578100" y="4479925"/>
          <p14:tracePt t="28663" x="2490788" y="4492625"/>
          <p14:tracePt t="28671" x="2403475" y="4505325"/>
          <p14:tracePt t="28679" x="2303463" y="4505325"/>
          <p14:tracePt t="28687" x="2216150" y="4505325"/>
          <p14:tracePt t="28695" x="2127250" y="4505325"/>
          <p14:tracePt t="28703" x="2065338" y="4505325"/>
          <p14:tracePt t="28711" x="2003425" y="4505325"/>
          <p14:tracePt t="28719" x="1927225" y="4505325"/>
          <p14:tracePt t="28727" x="1865313" y="4505325"/>
          <p14:tracePt t="28735" x="1778000" y="4505325"/>
          <p14:tracePt t="28743" x="1714500" y="4505325"/>
          <p14:tracePt t="28751" x="1639888" y="4505325"/>
          <p14:tracePt t="28759" x="1577975" y="4505325"/>
          <p14:tracePt t="28768" x="1527175" y="4505325"/>
          <p14:tracePt t="28775" x="1476375" y="4505325"/>
          <p14:tracePt t="28783" x="1439863" y="4505325"/>
          <p14:tracePt t="28792" x="1414463" y="4505325"/>
          <p14:tracePt t="28799" x="1401763" y="4518025"/>
          <p14:tracePt t="28808" x="1389063" y="4518025"/>
          <p14:tracePt t="28815" x="1376363" y="4518025"/>
          <p14:tracePt t="28871" x="1363663" y="4518025"/>
          <p14:tracePt t="28887" x="1352550" y="4518025"/>
          <p14:tracePt t="28903" x="1339850" y="4518025"/>
          <p14:tracePt t="28911" x="1314450" y="4518025"/>
          <p14:tracePt t="28919" x="1301750" y="4518025"/>
          <p14:tracePt t="28927" x="1289050" y="4518025"/>
          <p14:tracePt t="28935" x="1263650" y="4518025"/>
          <p14:tracePt t="28956" x="1227138" y="4518025"/>
          <p14:tracePt t="28959" x="1201738" y="4518025"/>
          <p14:tracePt t="28967" x="1176338" y="4518025"/>
          <p14:tracePt t="28974" x="1150938" y="4518025"/>
          <p14:tracePt t="28983" x="1139825" y="4518025"/>
          <p14:tracePt t="28991" x="1114425" y="4530725"/>
          <p14:tracePt t="28999" x="1101725" y="4530725"/>
          <p14:tracePt t="29008" x="1089025" y="4530725"/>
          <p14:tracePt t="29039" x="1076325" y="4543425"/>
          <p14:tracePt t="29055" x="1063625" y="4543425"/>
          <p14:tracePt t="29071" x="1050925" y="4543425"/>
          <p14:tracePt t="29079" x="1050925" y="4554538"/>
          <p14:tracePt t="29087" x="1038225" y="4554538"/>
          <p14:tracePt t="29103" x="1014413" y="4554538"/>
          <p14:tracePt t="29111" x="1001713" y="4567238"/>
          <p14:tracePt t="29119" x="989013" y="4567238"/>
          <p14:tracePt t="29127" x="976313" y="4579938"/>
          <p14:tracePt t="29143" x="963613" y="4579938"/>
          <p14:tracePt t="29151" x="950913" y="4579938"/>
          <p14:tracePt t="29639" x="950913" y="4592638"/>
          <p14:tracePt t="29727" x="950913" y="4605338"/>
          <p14:tracePt t="29959" x="963613" y="4605338"/>
          <p14:tracePt t="30031" x="963613" y="4618038"/>
          <p14:tracePt t="30040" x="963613" y="4630738"/>
          <p14:tracePt t="30047" x="976313" y="4630738"/>
          <p14:tracePt t="30128" x="989013" y="4630738"/>
          <p14:tracePt t="30135" x="989013" y="4643438"/>
          <p14:tracePt t="30223" x="1001713" y="4656138"/>
          <p14:tracePt t="30231" x="1014413" y="4656138"/>
          <p14:tracePt t="30240" x="1014413" y="4667250"/>
          <p14:tracePt t="30247" x="1014413" y="4679950"/>
          <p14:tracePt t="30431" x="1027113" y="4679950"/>
          <p14:tracePt t="30511" x="1038225" y="4679950"/>
          <p14:tracePt t="30527" x="1050925" y="4679950"/>
          <p14:tracePt t="30535" x="1063625" y="4679950"/>
          <p14:tracePt t="30551" x="1076325" y="4679950"/>
          <p14:tracePt t="30559" x="1089025" y="4679950"/>
          <p14:tracePt t="30567" x="1101725" y="4679950"/>
          <p14:tracePt t="30575" x="1114425" y="4679950"/>
          <p14:tracePt t="30583" x="1127125" y="4679950"/>
          <p14:tracePt t="30591" x="1139825" y="4679950"/>
          <p14:tracePt t="30608" x="1150938" y="4679950"/>
          <p14:tracePt t="30625" x="1163638" y="4679950"/>
          <p14:tracePt t="30639" x="1176338" y="4679950"/>
          <p14:tracePt t="30647" x="1189038" y="4692650"/>
          <p14:tracePt t="30655" x="1201738" y="4692650"/>
          <p14:tracePt t="30663" x="1214438" y="4692650"/>
          <p14:tracePt t="30671" x="1227138" y="4692650"/>
          <p14:tracePt t="30679" x="1252538" y="4692650"/>
          <p14:tracePt t="30687" x="1263650" y="4692650"/>
          <p14:tracePt t="30695" x="1289050" y="4692650"/>
          <p14:tracePt t="30703" x="1314450" y="4692650"/>
          <p14:tracePt t="30711" x="1339850" y="4692650"/>
          <p14:tracePt t="30719" x="1363663" y="4692650"/>
          <p14:tracePt t="30727" x="1389063" y="4692650"/>
          <p14:tracePt t="30735" x="1401763" y="4692650"/>
          <p14:tracePt t="30743" x="1414463" y="4692650"/>
          <p14:tracePt t="30751" x="1439863" y="4692650"/>
          <p14:tracePt t="30759" x="1452563" y="4705350"/>
          <p14:tracePt t="30767" x="1465263" y="4705350"/>
          <p14:tracePt t="30775" x="1489075" y="4705350"/>
          <p14:tracePt t="30783" x="1501775" y="4705350"/>
          <p14:tracePt t="30792" x="1514475" y="4705350"/>
          <p14:tracePt t="30799" x="1527175" y="4705350"/>
          <p14:tracePt t="30808" x="1552575" y="4705350"/>
          <p14:tracePt t="30815" x="1565275" y="4705350"/>
          <p14:tracePt t="30825" x="1577975" y="4705350"/>
          <p14:tracePt t="30831" x="1589088" y="4705350"/>
          <p14:tracePt t="30841" x="1614488" y="4705350"/>
          <p14:tracePt t="30847" x="1639888" y="4705350"/>
          <p14:tracePt t="30855" x="1665288" y="4705350"/>
          <p14:tracePt t="30863" x="1689100" y="4705350"/>
          <p14:tracePt t="30871" x="1714500" y="4705350"/>
          <p14:tracePt t="30879" x="1739900" y="4705350"/>
          <p14:tracePt t="30887" x="1778000" y="4705350"/>
          <p14:tracePt t="30895" x="1801813" y="4705350"/>
          <p14:tracePt t="30903" x="1827213" y="4705350"/>
          <p14:tracePt t="30911" x="1852613" y="4705350"/>
          <p14:tracePt t="30919" x="1878013" y="4705350"/>
          <p14:tracePt t="30927" x="1903413" y="4705350"/>
          <p14:tracePt t="30935" x="1927225" y="4705350"/>
          <p14:tracePt t="30943" x="1952625" y="4705350"/>
          <p14:tracePt t="30959" x="1978025" y="4705350"/>
          <p14:tracePt t="30967" x="1990725" y="4705350"/>
          <p14:tracePt t="30975" x="2014538" y="4705350"/>
          <p14:tracePt t="30983" x="2027238" y="4705350"/>
          <p14:tracePt t="30991" x="2039938" y="4705350"/>
          <p14:tracePt t="31008" x="2052638" y="4705350"/>
          <p14:tracePt t="31025" x="2078038" y="4705350"/>
          <p14:tracePt t="31039" x="2090738" y="4705350"/>
          <p14:tracePt t="31047" x="2116138" y="4705350"/>
          <p14:tracePt t="31055" x="2127250" y="4705350"/>
          <p14:tracePt t="31063" x="2152650" y="4705350"/>
          <p14:tracePt t="31071" x="2165350" y="4705350"/>
          <p14:tracePt t="31079" x="2190750" y="4705350"/>
          <p14:tracePt t="31087" x="2216150" y="4705350"/>
          <p14:tracePt t="31095" x="2228850" y="4705350"/>
          <p14:tracePt t="31103" x="2239963" y="4705350"/>
          <p14:tracePt t="31111" x="2252663" y="4705350"/>
          <p14:tracePt t="31127" x="2265363" y="4705350"/>
          <p14:tracePt t="31143" x="2278063" y="4705350"/>
          <p14:tracePt t="31151" x="2290763" y="4705350"/>
          <p14:tracePt t="31159" x="2316163" y="4705350"/>
          <p14:tracePt t="31167" x="2328863" y="4718050"/>
          <p14:tracePt t="31175" x="2339975" y="4718050"/>
          <p14:tracePt t="31183" x="2352675" y="4718050"/>
          <p14:tracePt t="31191" x="2378075" y="4718050"/>
          <p14:tracePt t="31199" x="2390775" y="4718050"/>
          <p14:tracePt t="31208" x="2403475" y="4718050"/>
          <p14:tracePt t="31215" x="2416175" y="4718050"/>
          <p14:tracePt t="31231" x="2428875" y="4718050"/>
          <p14:tracePt t="31241" x="2441575" y="4718050"/>
          <p14:tracePt t="31255" x="2452688" y="4718050"/>
          <p14:tracePt t="31263" x="2478088" y="4718050"/>
          <p14:tracePt t="31271" x="2490788" y="4718050"/>
          <p14:tracePt t="31279" x="2503488" y="4718050"/>
          <p14:tracePt t="31287" x="2516188" y="4718050"/>
          <p14:tracePt t="31295" x="2528888" y="4718050"/>
          <p14:tracePt t="31303" x="2541588" y="4718050"/>
          <p14:tracePt t="31311" x="2554288" y="4718050"/>
          <p14:tracePt t="31327" x="2578100" y="4718050"/>
          <p14:tracePt t="31335" x="2578100" y="4730750"/>
          <p14:tracePt t="31343" x="2590800" y="4730750"/>
          <p14:tracePt t="31359" x="2616200" y="4730750"/>
          <p14:tracePt t="31367" x="2628900" y="4730750"/>
          <p14:tracePt t="31375" x="2641600" y="4730750"/>
          <p14:tracePt t="31383" x="2654300" y="4730750"/>
          <p14:tracePt t="31391" x="2678113" y="4730750"/>
          <p14:tracePt t="31399" x="2690813" y="4730750"/>
          <p14:tracePt t="31408" x="2703513" y="4730750"/>
          <p14:tracePt t="31415" x="2716213" y="4730750"/>
          <p14:tracePt t="31425" x="2741613" y="4730750"/>
          <p14:tracePt t="31431" x="2767013" y="4730750"/>
          <p14:tracePt t="31442" x="2778125" y="4730750"/>
          <p14:tracePt t="31448" x="2790825" y="4730750"/>
          <p14:tracePt t="31455" x="2816225" y="4730750"/>
          <p14:tracePt t="31463" x="2828925" y="4730750"/>
          <p14:tracePt t="31471" x="2841625" y="4730750"/>
          <p14:tracePt t="31479" x="2867025" y="4730750"/>
          <p14:tracePt t="31487" x="2879725" y="4730750"/>
          <p14:tracePt t="31495" x="2903538" y="4730750"/>
          <p14:tracePt t="31503" x="2916238" y="4730750"/>
          <p14:tracePt t="31511" x="2941638" y="4730750"/>
          <p14:tracePt t="31519" x="2967038" y="4730750"/>
          <p14:tracePt t="31527" x="2979738" y="4730750"/>
          <p14:tracePt t="31535" x="2992438" y="4730750"/>
          <p14:tracePt t="31543" x="3003550" y="4730750"/>
          <p14:tracePt t="31567" x="3016250" y="4730750"/>
          <p14:tracePt t="31575" x="3028950" y="4730750"/>
          <p14:tracePt t="31591" x="3041650" y="4730750"/>
          <p14:tracePt t="31608" x="3054350" y="4730750"/>
          <p14:tracePt t="31625" x="3079750" y="4730750"/>
          <p14:tracePt t="31631" x="3079750" y="4718050"/>
          <p14:tracePt t="31641" x="3092450" y="4718050"/>
          <p14:tracePt t="31655" x="3103563" y="4718050"/>
          <p14:tracePt t="31671" x="3116263" y="4705350"/>
          <p14:tracePt t="31679" x="3128963" y="4705350"/>
          <p14:tracePt t="31695" x="3128963" y="4692650"/>
          <p14:tracePt t="31703" x="3141663" y="4692650"/>
          <p14:tracePt t="31719" x="3167063" y="4692650"/>
          <p14:tracePt t="31727" x="3179763" y="4692650"/>
          <p14:tracePt t="31735" x="3205163" y="4679950"/>
          <p14:tracePt t="31743" x="3216275" y="4679950"/>
          <p14:tracePt t="31751" x="3228975" y="4679950"/>
          <p14:tracePt t="31759" x="3254375" y="4667250"/>
          <p14:tracePt t="31768" x="3267075" y="4667250"/>
          <p14:tracePt t="31775" x="3279775" y="4667250"/>
          <p14:tracePt t="31783" x="3292475" y="4656138"/>
          <p14:tracePt t="31792" x="3305175" y="4656138"/>
          <p14:tracePt t="31799" x="3317875" y="4656138"/>
          <p14:tracePt t="31815" x="3328988" y="4656138"/>
          <p14:tracePt t="31825" x="3341688" y="4643438"/>
          <p14:tracePt t="31831" x="3367088" y="4630738"/>
          <p14:tracePt t="31841" x="3379788" y="4630738"/>
          <p14:tracePt t="31848" x="3392488" y="4618038"/>
          <p14:tracePt t="31855" x="3417888" y="4618038"/>
          <p14:tracePt t="31863" x="3441700" y="4605338"/>
          <p14:tracePt t="31871" x="3454400" y="4605338"/>
          <p14:tracePt t="31879" x="3467100" y="4605338"/>
          <p14:tracePt t="31887" x="3492500" y="4605338"/>
          <p14:tracePt t="31903" x="3505200" y="4592638"/>
          <p14:tracePt t="31943" x="3517900" y="4592638"/>
          <p14:tracePt t="31951" x="3530600" y="4579938"/>
          <p14:tracePt t="31967" x="3541713" y="4579938"/>
          <p14:tracePt t="31975" x="3567113" y="4579938"/>
          <p14:tracePt t="31983" x="3579813" y="4579938"/>
          <p14:tracePt t="31992" x="3592513" y="4567238"/>
          <p14:tracePt t="31999" x="3605213" y="4567238"/>
          <p14:tracePt t="32159" x="3617913" y="4567238"/>
          <p14:tracePt t="32167" x="3630613" y="4567238"/>
          <p14:tracePt t="32175" x="3643313" y="4567238"/>
          <p14:tracePt t="32183" x="3654425" y="4554538"/>
          <p14:tracePt t="32192" x="3679825" y="4554538"/>
          <p14:tracePt t="32199" x="3717925" y="4554538"/>
          <p14:tracePt t="32208" x="3756025" y="4554538"/>
          <p14:tracePt t="32215" x="3792538" y="4543425"/>
          <p14:tracePt t="32224" x="3830638" y="4543425"/>
          <p14:tracePt t="32231" x="3867150" y="4543425"/>
          <p14:tracePt t="32241" x="3905250" y="4543425"/>
          <p14:tracePt t="32247" x="3930650" y="4543425"/>
          <p14:tracePt t="32255" x="3943350" y="4543425"/>
          <p14:tracePt t="32263" x="3956050" y="4543425"/>
          <p14:tracePt t="32319" x="3968750" y="4543425"/>
          <p14:tracePt t="32367" x="3979863" y="4543425"/>
          <p14:tracePt t="32375" x="3992563" y="4543425"/>
          <p14:tracePt t="32383" x="4005263" y="4543425"/>
          <p14:tracePt t="32399" x="4017963" y="4543425"/>
          <p14:tracePt t="32408" x="4043363" y="4543425"/>
          <p14:tracePt t="32415" x="4056063" y="4543425"/>
          <p14:tracePt t="32425" x="4068763" y="4543425"/>
          <p14:tracePt t="32431" x="4092575" y="4543425"/>
          <p14:tracePt t="32441" x="4105275" y="4543425"/>
          <p14:tracePt t="32455" x="4130675" y="4543425"/>
          <p14:tracePt t="32463" x="4143375" y="4543425"/>
          <p14:tracePt t="32471" x="4156075" y="4543425"/>
          <p14:tracePt t="32479" x="4181475" y="4543425"/>
          <p14:tracePt t="32487" x="4192588" y="4543425"/>
          <p14:tracePt t="32495" x="4205288" y="4554538"/>
          <p14:tracePt t="32503" x="4230688" y="4554538"/>
          <p14:tracePt t="32511" x="4243388" y="4567238"/>
          <p14:tracePt t="32519" x="4256088" y="4567238"/>
          <p14:tracePt t="32527" x="4294188" y="4579938"/>
          <p14:tracePt t="32535" x="4318000" y="4592638"/>
          <p14:tracePt t="32543" x="4330700" y="4592638"/>
          <p14:tracePt t="32551" x="4356100" y="4605338"/>
          <p14:tracePt t="32559" x="4381500" y="4605338"/>
          <p14:tracePt t="32568" x="4406900" y="4605338"/>
          <p14:tracePt t="32575" x="4430713" y="4618038"/>
          <p14:tracePt t="32583" x="4443413" y="4630738"/>
          <p14:tracePt t="32591" x="4468813" y="4630738"/>
          <p14:tracePt t="32599" x="4481513" y="4630738"/>
          <p14:tracePt t="32639" x="4494213" y="4630738"/>
          <p14:tracePt t="32655" x="4506913" y="4630738"/>
          <p14:tracePt t="32671" x="4518025" y="4630738"/>
          <p14:tracePt t="32679" x="4530725" y="4630738"/>
          <p14:tracePt t="32687" x="4543425" y="4630738"/>
          <p14:tracePt t="32695" x="4556125" y="4630738"/>
          <p14:tracePt t="32703" x="4594225" y="4643438"/>
          <p14:tracePt t="32711" x="4606925" y="4643438"/>
          <p14:tracePt t="32719" x="4630738" y="4656138"/>
          <p14:tracePt t="32728" x="4643438" y="4656138"/>
          <p14:tracePt t="32735" x="4668838" y="4656138"/>
          <p14:tracePt t="32743" x="4681538" y="4656138"/>
          <p14:tracePt t="32751" x="4694238" y="4656138"/>
          <p14:tracePt t="32759" x="4719638" y="4656138"/>
          <p14:tracePt t="32767" x="4732338" y="4656138"/>
          <p14:tracePt t="32775" x="4743450" y="4656138"/>
          <p14:tracePt t="32783" x="4756150" y="4656138"/>
          <p14:tracePt t="32791" x="4781550" y="4656138"/>
          <p14:tracePt t="32799" x="4794250" y="4656138"/>
          <p14:tracePt t="32808" x="4819650" y="4656138"/>
          <p14:tracePt t="32815" x="4832350" y="4656138"/>
          <p14:tracePt t="32825" x="4856163" y="4656138"/>
          <p14:tracePt t="32831" x="4894263" y="4656138"/>
          <p14:tracePt t="32841" x="4906963" y="4656138"/>
          <p14:tracePt t="32848" x="4919663" y="4656138"/>
          <p14:tracePt t="32855" x="4945063" y="4643438"/>
          <p14:tracePt t="32863" x="4956175" y="4643438"/>
          <p14:tracePt t="32871" x="4968875" y="4630738"/>
          <p14:tracePt t="32879" x="4994275" y="4618038"/>
          <p14:tracePt t="32895" x="5019675" y="4605338"/>
          <p14:tracePt t="32903" x="5045075" y="4592638"/>
          <p14:tracePt t="32911" x="5057775" y="4592638"/>
          <p14:tracePt t="32919" x="5081588" y="4579938"/>
          <p14:tracePt t="32927" x="5106988" y="4567238"/>
          <p14:tracePt t="32935" x="5145088" y="4567238"/>
          <p14:tracePt t="32943" x="5170488" y="4554538"/>
          <p14:tracePt t="32957" x="5194300" y="4543425"/>
          <p14:tracePt t="32960" x="5219700" y="4530725"/>
          <p14:tracePt t="32967" x="5245100" y="4530725"/>
          <p14:tracePt t="33191" x="5270500" y="4530725"/>
          <p14:tracePt t="33207" x="5281613" y="4530725"/>
          <p14:tracePt t="33215" x="5319713" y="4530725"/>
          <p14:tracePt t="33223" x="5332413" y="4530725"/>
          <p14:tracePt t="33231" x="5357813" y="4530725"/>
          <p14:tracePt t="33241" x="5394325" y="4530725"/>
          <p14:tracePt t="33247" x="5419725" y="4530725"/>
          <p14:tracePt t="33255" x="5457825" y="4530725"/>
          <p14:tracePt t="33263" x="5495925" y="4530725"/>
          <p14:tracePt t="33271" x="5545138" y="4530725"/>
          <p14:tracePt t="33279" x="5595938" y="4530725"/>
          <p14:tracePt t="33287" x="5645150" y="4530725"/>
          <p14:tracePt t="33295" x="5683250" y="4530725"/>
          <p14:tracePt t="33303" x="5708650" y="4530725"/>
          <p14:tracePt t="33311" x="5745163" y="4530725"/>
          <p14:tracePt t="33319" x="5757863" y="4530725"/>
          <p14:tracePt t="33335" x="5770563" y="4530725"/>
          <p14:tracePt t="33343" x="5783263" y="4530725"/>
          <p14:tracePt t="33351" x="5795963" y="4518025"/>
          <p14:tracePt t="33359" x="5821363" y="4505325"/>
          <p14:tracePt t="33367" x="5845175" y="4505325"/>
          <p14:tracePt t="33375" x="5883275" y="4505325"/>
          <p14:tracePt t="33383" x="5921375" y="4505325"/>
          <p14:tracePt t="33392" x="5957888" y="4492625"/>
          <p14:tracePt t="33399" x="5983288" y="4492625"/>
          <p14:tracePt t="33408" x="5995988" y="4479925"/>
          <p14:tracePt t="33527" x="6008688" y="4479925"/>
          <p14:tracePt t="33551" x="6021388" y="4479925"/>
          <p14:tracePt t="33567" x="6045200" y="4479925"/>
          <p14:tracePt t="33575" x="6070600" y="4479925"/>
          <p14:tracePt t="33583" x="6108700" y="4492625"/>
          <p14:tracePt t="33592" x="6146800" y="4505325"/>
          <p14:tracePt t="33599" x="6196013" y="4518025"/>
          <p14:tracePt t="33608" x="6234113" y="4530725"/>
          <p14:tracePt t="33615" x="6283325" y="4543425"/>
          <p14:tracePt t="33625" x="6308725" y="4543425"/>
          <p14:tracePt t="33631" x="6334125" y="4543425"/>
          <p14:tracePt t="33641" x="6346825" y="4543425"/>
          <p14:tracePt t="33647" x="6359525" y="4543425"/>
          <p14:tracePt t="33663" x="6370638" y="4543425"/>
          <p14:tracePt t="33671" x="6383338" y="4554538"/>
          <p14:tracePt t="33679" x="6408738" y="4554538"/>
          <p14:tracePt t="33687" x="6434138" y="4567238"/>
          <p14:tracePt t="33695" x="6472238" y="4567238"/>
          <p14:tracePt t="33703" x="6496050" y="4567238"/>
          <p14:tracePt t="33711" x="6521450" y="4567238"/>
          <p14:tracePt t="33719" x="6559550" y="4579938"/>
          <p14:tracePt t="33727" x="6584950" y="4579938"/>
          <p14:tracePt t="33735" x="6621463" y="4579938"/>
          <p14:tracePt t="33743" x="6659563" y="4592638"/>
          <p14:tracePt t="33751" x="6696075" y="4605338"/>
          <p14:tracePt t="33759" x="6721475" y="4605338"/>
          <p14:tracePt t="33768" x="6759575" y="4618038"/>
          <p14:tracePt t="33775" x="6784975" y="4618038"/>
          <p14:tracePt t="33783" x="6808788" y="4618038"/>
          <p14:tracePt t="33792" x="6834188" y="4618038"/>
          <p14:tracePt t="33799" x="6846888" y="4618038"/>
          <p14:tracePt t="33808" x="6884988" y="4618038"/>
          <p14:tracePt t="33815" x="6897688" y="4618038"/>
          <p14:tracePt t="33825" x="6910388" y="4618038"/>
          <p14:tracePt t="33831" x="6921500" y="4618038"/>
          <p14:tracePt t="33842" x="6934200" y="4618038"/>
          <p14:tracePt t="33863" x="6946900" y="4618038"/>
          <p14:tracePt t="33879" x="6959600" y="4618038"/>
          <p14:tracePt t="33895" x="6972300" y="4618038"/>
          <p14:tracePt t="33903" x="6985000" y="4618038"/>
          <p14:tracePt t="33911" x="6997700" y="4618038"/>
          <p14:tracePt t="33919" x="7021513" y="4618038"/>
          <p14:tracePt t="33927" x="7034213" y="4618038"/>
          <p14:tracePt t="33943" x="7059613" y="4618038"/>
          <p14:tracePt t="33951" x="7085013" y="4618038"/>
          <p14:tracePt t="33959" x="7097713" y="4618038"/>
          <p14:tracePt t="33967" x="7110413" y="4618038"/>
          <p14:tracePt t="33976" x="7123113" y="4618038"/>
          <p14:tracePt t="33991" x="7134225" y="4618038"/>
          <p14:tracePt t="33999" x="7146925" y="4618038"/>
          <p14:tracePt t="34008" x="7159625" y="4618038"/>
          <p14:tracePt t="34015" x="7172325" y="4605338"/>
          <p14:tracePt t="34026" x="7197725" y="4605338"/>
          <p14:tracePt t="34031" x="7223125" y="4605338"/>
          <p14:tracePt t="34041" x="7259638" y="4605338"/>
          <p14:tracePt t="34048" x="7285038" y="4605338"/>
          <p14:tracePt t="34055" x="7297738" y="4605338"/>
          <p14:tracePt t="34063" x="7310438" y="4592638"/>
          <p14:tracePt t="34071" x="7335838" y="4592638"/>
          <p14:tracePt t="34087" x="7348538" y="4592638"/>
          <p14:tracePt t="34095" x="7372350" y="4592638"/>
          <p14:tracePt t="34103" x="7385050" y="4592638"/>
          <p14:tracePt t="34111" x="7397750" y="4592638"/>
          <p14:tracePt t="34119" x="7423150" y="4592638"/>
          <p14:tracePt t="34127" x="7435850" y="4592638"/>
          <p14:tracePt t="34135" x="7448550" y="4592638"/>
          <p14:tracePt t="34143" x="7459663" y="4592638"/>
          <p14:tracePt t="34151" x="7485063" y="4579938"/>
          <p14:tracePt t="34160" x="7497763" y="4579938"/>
          <p14:tracePt t="34167" x="7510463" y="4579938"/>
          <p14:tracePt t="34175" x="7535863" y="4579938"/>
          <p14:tracePt t="34183" x="7548563" y="4579938"/>
          <p14:tracePt t="34191" x="7561263" y="4579938"/>
          <p14:tracePt t="34199" x="7572375" y="4579938"/>
          <p14:tracePt t="34208" x="7597775" y="4579938"/>
          <p14:tracePt t="34215" x="7610475" y="4579938"/>
          <p14:tracePt t="34225" x="7623175" y="4579938"/>
          <p14:tracePt t="34231" x="7648575" y="4579938"/>
          <p14:tracePt t="34241" x="7661275" y="4579938"/>
          <p14:tracePt t="34247" x="7685088" y="4579938"/>
          <p14:tracePt t="34255" x="7710488" y="4579938"/>
          <p14:tracePt t="34263" x="7723188" y="4579938"/>
          <p14:tracePt t="34271" x="7748588" y="4579938"/>
          <p14:tracePt t="34279" x="7761288" y="4579938"/>
          <p14:tracePt t="34287" x="7773988" y="4567238"/>
          <p14:tracePt t="34295" x="7797800" y="4567238"/>
          <p14:tracePt t="34303" x="7810500" y="4567238"/>
          <p14:tracePt t="34311" x="7823200" y="4554538"/>
          <p14:tracePt t="34319" x="7848600" y="4554538"/>
          <p14:tracePt t="34335" x="7861300" y="4554538"/>
          <p14:tracePt t="34351" x="7874000" y="4554538"/>
          <p14:tracePt t="34367" x="7897813" y="4543425"/>
          <p14:tracePt t="34375" x="7910513" y="4543425"/>
          <p14:tracePt t="34383" x="7923213" y="4530725"/>
          <p14:tracePt t="34392" x="7948613" y="4530725"/>
          <p14:tracePt t="34399" x="7961313" y="4530725"/>
          <p14:tracePt t="34408" x="7974013" y="4530725"/>
          <p14:tracePt t="34415" x="7974013" y="4518025"/>
          <p14:tracePt t="34425" x="7986713" y="4518025"/>
          <p14:tracePt t="34431" x="7986713" y="4505325"/>
          <p14:tracePt t="34441" x="7999413" y="4505325"/>
          <p14:tracePt t="34455" x="8010525" y="4505325"/>
          <p14:tracePt t="34463" x="8023225" y="4505325"/>
          <p14:tracePt t="34471" x="8035925" y="4505325"/>
          <p14:tracePt t="34479" x="8048625" y="4492625"/>
          <p14:tracePt t="34487" x="8061325" y="4492625"/>
          <p14:tracePt t="34495" x="8099425" y="4479925"/>
          <p14:tracePt t="34503" x="8123238" y="4479925"/>
          <p14:tracePt t="34511" x="8148638" y="4479925"/>
          <p14:tracePt t="34519" x="8161338" y="4479925"/>
          <p14:tracePt t="34551" x="8174038" y="4479925"/>
          <p14:tracePt t="34583" x="8186738" y="4467225"/>
          <p14:tracePt t="34655" x="8174038" y="4467225"/>
          <p14:tracePt t="34663" x="8135938" y="4467225"/>
          <p14:tracePt t="34671" x="8061325" y="4492625"/>
          <p14:tracePt t="34679" x="7961313" y="4530725"/>
          <p14:tracePt t="34687" x="7823200" y="4592638"/>
          <p14:tracePt t="34695" x="7661275" y="4643438"/>
          <p14:tracePt t="34703" x="7423150" y="4705350"/>
          <p14:tracePt t="34711" x="7185025" y="4756150"/>
          <p14:tracePt t="34719" x="6921500" y="4805363"/>
          <p14:tracePt t="34727" x="6672263" y="4843463"/>
          <p14:tracePt t="34735" x="6421438" y="4856163"/>
          <p14:tracePt t="34744" x="6208713" y="4879975"/>
          <p14:tracePt t="34751" x="5957888" y="4892675"/>
          <p14:tracePt t="34759" x="5770563" y="4905375"/>
          <p14:tracePt t="34767" x="5619750" y="4918075"/>
          <p14:tracePt t="34775" x="5470525" y="4930775"/>
          <p14:tracePt t="34783" x="5332413" y="4943475"/>
          <p14:tracePt t="34791" x="5219700" y="4956175"/>
          <p14:tracePt t="34799" x="5119688" y="4992688"/>
          <p14:tracePt t="34809" x="4994275" y="5018088"/>
          <p14:tracePt t="34815" x="4868863" y="5043488"/>
          <p14:tracePt t="34825" x="4768850" y="5068888"/>
          <p14:tracePt t="34831" x="4668838" y="5092700"/>
          <p14:tracePt t="34841" x="4568825" y="5105400"/>
          <p14:tracePt t="34847" x="4481513" y="5118100"/>
          <p14:tracePt t="34855" x="4394200" y="5118100"/>
          <p14:tracePt t="34863" x="4294188" y="5118100"/>
          <p14:tracePt t="34871" x="4205288" y="5118100"/>
          <p14:tracePt t="34879" x="4130675" y="5118100"/>
          <p14:tracePt t="34887" x="4043363" y="5118100"/>
          <p14:tracePt t="34895" x="3930650" y="5092700"/>
          <p14:tracePt t="34903" x="3817938" y="5068888"/>
          <p14:tracePt t="34911" x="3692525" y="5030788"/>
          <p14:tracePt t="34919" x="3554413" y="4981575"/>
          <p14:tracePt t="34928" x="3441700" y="4956175"/>
          <p14:tracePt t="34935" x="3341688" y="4943475"/>
          <p14:tracePt t="34956" x="3154363" y="4930775"/>
          <p14:tracePt t="34960" x="3079750" y="4918075"/>
          <p14:tracePt t="34967" x="3016250" y="4918075"/>
          <p14:tracePt t="34975" x="2941638" y="4918075"/>
          <p14:tracePt t="34983" x="2890838" y="4918075"/>
          <p14:tracePt t="34992" x="2854325" y="4918075"/>
          <p14:tracePt t="34999" x="2816225" y="4918075"/>
          <p14:tracePt t="35008" x="2790825" y="4918075"/>
          <p14:tracePt t="35015" x="2767013" y="4918075"/>
          <p14:tracePt t="35025" x="2741613" y="4918075"/>
          <p14:tracePt t="35031" x="2690813" y="4930775"/>
          <p14:tracePt t="35041" x="2654300" y="4956175"/>
          <p14:tracePt t="35047" x="2603500" y="4981575"/>
          <p14:tracePt t="35055" x="2528888" y="5005388"/>
          <p14:tracePt t="35063" x="2452688" y="5030788"/>
          <p14:tracePt t="35071" x="2352675" y="5043488"/>
          <p14:tracePt t="35079" x="2265363" y="5043488"/>
          <p14:tracePt t="35087" x="2203450" y="5043488"/>
          <p14:tracePt t="35095" x="2127250" y="5043488"/>
          <p14:tracePt t="35103" x="2065338" y="5043488"/>
          <p14:tracePt t="35111" x="2003425" y="5030788"/>
          <p14:tracePt t="35119" x="1952625" y="5018088"/>
          <p14:tracePt t="35127" x="1903413" y="5005388"/>
          <p14:tracePt t="35135" x="1865313" y="5005388"/>
          <p14:tracePt t="35144" x="1814513" y="4992688"/>
          <p14:tracePt t="35151" x="1778000" y="4992688"/>
          <p14:tracePt t="35159" x="1739900" y="4992688"/>
          <p14:tracePt t="35167" x="1701800" y="4992688"/>
          <p14:tracePt t="35175" x="1665288" y="4992688"/>
          <p14:tracePt t="35183" x="1627188" y="4992688"/>
          <p14:tracePt t="35192" x="1601788" y="4992688"/>
          <p14:tracePt t="35199" x="1589088" y="5005388"/>
          <p14:tracePt t="35208" x="1577975" y="5005388"/>
          <p14:tracePt t="35225" x="1565275" y="5018088"/>
          <p14:tracePt t="35231" x="1565275" y="5030788"/>
          <p14:tracePt t="35247" x="1552575" y="5030788"/>
          <p14:tracePt t="35255" x="1552575" y="5043488"/>
          <p14:tracePt t="35263" x="1527175" y="5043488"/>
          <p14:tracePt t="35271" x="1514475" y="5068888"/>
          <p14:tracePt t="35279" x="1489075" y="5068888"/>
          <p14:tracePt t="35287" x="1439863" y="5092700"/>
          <p14:tracePt t="35295" x="1414463" y="5105400"/>
          <p14:tracePt t="35303" x="1376363" y="5118100"/>
          <p14:tracePt t="35311" x="1352550" y="5118100"/>
          <p14:tracePt t="35319" x="1314450" y="5118100"/>
          <p14:tracePt t="35327" x="1289050" y="5118100"/>
          <p14:tracePt t="35335" x="1276350" y="5118100"/>
          <p14:tracePt t="35343" x="1252538" y="5118100"/>
          <p14:tracePt t="35415" x="1239838" y="5118100"/>
          <p14:tracePt t="35431" x="1214438" y="5130800"/>
          <p14:tracePt t="35440" x="1189038" y="5130800"/>
          <p14:tracePt t="35447" x="1176338" y="5130800"/>
          <p14:tracePt t="35455" x="1150938" y="5143500"/>
          <p14:tracePt t="35463" x="1127125" y="5143500"/>
          <p14:tracePt t="35471" x="1114425" y="5156200"/>
          <p14:tracePt t="35479" x="1101725" y="5156200"/>
          <p14:tracePt t="35607" x="1114425" y="5156200"/>
          <p14:tracePt t="35615" x="1114425" y="5168900"/>
          <p14:tracePt t="35623" x="1127125" y="5168900"/>
          <p14:tracePt t="35631" x="1150938" y="5168900"/>
          <p14:tracePt t="35641" x="1176338" y="5168900"/>
          <p14:tracePt t="35647" x="1189038" y="5168900"/>
          <p14:tracePt t="35655" x="1214438" y="5168900"/>
          <p14:tracePt t="35663" x="1239838" y="5168900"/>
          <p14:tracePt t="35671" x="1276350" y="5168900"/>
          <p14:tracePt t="35679" x="1314450" y="5181600"/>
          <p14:tracePt t="35687" x="1352550" y="5181600"/>
          <p14:tracePt t="35695" x="1389063" y="5181600"/>
          <p14:tracePt t="35703" x="1427163" y="5181600"/>
          <p14:tracePt t="35712" x="1489075" y="5194300"/>
          <p14:tracePt t="35719" x="1527175" y="5194300"/>
          <p14:tracePt t="35727" x="1577975" y="5194300"/>
          <p14:tracePt t="35735" x="1627188" y="5194300"/>
          <p14:tracePt t="35743" x="1677988" y="5194300"/>
          <p14:tracePt t="35751" x="1727200" y="5194300"/>
          <p14:tracePt t="35759" x="1801813" y="5194300"/>
          <p14:tracePt t="35768" x="1865313" y="5194300"/>
          <p14:tracePt t="35775" x="1914525" y="5194300"/>
          <p14:tracePt t="35783" x="1952625" y="5194300"/>
          <p14:tracePt t="35792" x="2003425" y="5194300"/>
          <p14:tracePt t="35799" x="2039938" y="5194300"/>
          <p14:tracePt t="35809" x="2078038" y="5194300"/>
          <p14:tracePt t="35815" x="2116138" y="5194300"/>
          <p14:tracePt t="35825" x="2139950" y="5194300"/>
          <p14:tracePt t="35831" x="2178050" y="5194300"/>
          <p14:tracePt t="35841" x="2216150" y="5194300"/>
          <p14:tracePt t="35847" x="2239963" y="5205413"/>
          <p14:tracePt t="35855" x="2278063" y="5218113"/>
          <p14:tracePt t="35863" x="2303463" y="5218113"/>
          <p14:tracePt t="35871" x="2316163" y="5218113"/>
          <p14:tracePt t="35879" x="2339975" y="5218113"/>
          <p14:tracePt t="35887" x="2352675" y="5218113"/>
          <p14:tracePt t="35895" x="2365375" y="5218113"/>
          <p14:tracePt t="35911" x="2378075" y="5218113"/>
          <p14:tracePt t="35919" x="2390775" y="5218113"/>
          <p14:tracePt t="35927" x="2416175" y="5218113"/>
          <p14:tracePt t="35935" x="2428875" y="5218113"/>
          <p14:tracePt t="35943" x="2441575" y="5218113"/>
          <p14:tracePt t="35951" x="2452688" y="5218113"/>
          <p14:tracePt t="35959" x="2490788" y="5218113"/>
          <p14:tracePt t="35967" x="2516188" y="5218113"/>
          <p14:tracePt t="35975" x="2528888" y="5218113"/>
          <p14:tracePt t="35983" x="2541588" y="5218113"/>
          <p14:tracePt t="35992" x="2554288" y="5218113"/>
          <p14:tracePt t="36015" x="2565400" y="5218113"/>
          <p14:tracePt t="36031" x="2578100" y="5218113"/>
          <p14:tracePt t="36041" x="2590800" y="5218113"/>
          <p14:tracePt t="36047" x="2616200" y="5218113"/>
          <p14:tracePt t="36055" x="2641600" y="5218113"/>
          <p14:tracePt t="36063" x="2667000" y="5218113"/>
          <p14:tracePt t="36071" x="2690813" y="5218113"/>
          <p14:tracePt t="36079" x="2703513" y="5218113"/>
          <p14:tracePt t="36087" x="2716213" y="5218113"/>
          <p14:tracePt t="36215" x="2703513" y="5218113"/>
          <p14:tracePt t="36231" x="2678113" y="5218113"/>
          <p14:tracePt t="36240" x="2667000" y="5230813"/>
          <p14:tracePt t="36247" x="2641600" y="5243513"/>
          <p14:tracePt t="36255" x="2590800" y="5268913"/>
          <p14:tracePt t="36263" x="2541588" y="5294313"/>
          <p14:tracePt t="36271" x="2465388" y="5318125"/>
          <p14:tracePt t="36279" x="2378075" y="5330825"/>
          <p14:tracePt t="36287" x="2278063" y="5356225"/>
          <p14:tracePt t="36295" x="2165350" y="5368925"/>
          <p14:tracePt t="36303" x="2039938" y="5368925"/>
          <p14:tracePt t="36311" x="1927225" y="5368925"/>
          <p14:tracePt t="36319" x="1827213" y="5368925"/>
          <p14:tracePt t="36327" x="1727200" y="5368925"/>
          <p14:tracePt t="36335" x="1639888" y="5368925"/>
          <p14:tracePt t="36343" x="1577975" y="5368925"/>
          <p14:tracePt t="36351" x="1527175" y="5368925"/>
          <p14:tracePt t="36360" x="1489075" y="5368925"/>
          <p14:tracePt t="36367" x="1452563" y="5368925"/>
          <p14:tracePt t="36375" x="1414463" y="5368925"/>
          <p14:tracePt t="36383" x="1376363" y="5368925"/>
          <p14:tracePt t="36392" x="1352550" y="5368925"/>
          <p14:tracePt t="36399" x="1327150" y="5368925"/>
          <p14:tracePt t="36408" x="1301750" y="5368925"/>
          <p14:tracePt t="36415" x="1289050" y="5368925"/>
          <p14:tracePt t="36425" x="1263650" y="5381625"/>
          <p14:tracePt t="36431" x="1239838" y="5381625"/>
          <p14:tracePt t="36441" x="1227138" y="5394325"/>
          <p14:tracePt t="36447" x="1214438" y="5407025"/>
          <p14:tracePt t="36455" x="1189038" y="5407025"/>
          <p14:tracePt t="36463" x="1189038" y="5418138"/>
          <p14:tracePt t="36472" x="1176338" y="5430838"/>
          <p14:tracePt t="36479" x="1163638" y="5430838"/>
          <p14:tracePt t="36487" x="1163638" y="5443538"/>
          <p14:tracePt t="36495" x="1150938" y="5443538"/>
          <p14:tracePt t="36503" x="1139825" y="5456238"/>
          <p14:tracePt t="36511" x="1127125" y="5468938"/>
          <p14:tracePt t="36519" x="1101725" y="5468938"/>
          <p14:tracePt t="36527" x="1076325" y="5481638"/>
          <p14:tracePt t="36535" x="1050925" y="5481638"/>
          <p14:tracePt t="36543" x="1027113" y="5481638"/>
          <p14:tracePt t="36551" x="1001713" y="5481638"/>
          <p14:tracePt t="36615" x="989013" y="5494338"/>
          <p14:tracePt t="36639" x="976313" y="5494338"/>
          <p14:tracePt t="36655" x="963613" y="5494338"/>
          <p14:tracePt t="36767" x="963613" y="5507038"/>
          <p14:tracePt t="36783" x="950913" y="5507038"/>
          <p14:tracePt t="36799" x="950913" y="5518150"/>
          <p14:tracePt t="36935" x="938213" y="5518150"/>
          <p14:tracePt t="36943" x="938213" y="5530850"/>
          <p14:tracePt t="37151" x="950913" y="5530850"/>
          <p14:tracePt t="37167" x="963613" y="5530850"/>
          <p14:tracePt t="37175" x="976313" y="5530850"/>
          <p14:tracePt t="37191" x="989013" y="5530850"/>
          <p14:tracePt t="37207" x="1001713" y="5530850"/>
          <p14:tracePt t="37223" x="1014413" y="5530850"/>
          <p14:tracePt t="37231" x="1027113" y="5530850"/>
          <p14:tracePt t="37247" x="1038225" y="5530850"/>
          <p14:tracePt t="37263" x="1050925" y="5530850"/>
          <p14:tracePt t="37279" x="1076325" y="5530850"/>
          <p14:tracePt t="37287" x="1089025" y="5530850"/>
          <p14:tracePt t="37295" x="1101725" y="5530850"/>
          <p14:tracePt t="37303" x="1114425" y="5530850"/>
          <p14:tracePt t="37311" x="1139825" y="5530850"/>
          <p14:tracePt t="37319" x="1150938" y="5530850"/>
          <p14:tracePt t="37327" x="1163638" y="5530850"/>
          <p14:tracePt t="37335" x="1189038" y="5530850"/>
          <p14:tracePt t="37343" x="1201738" y="5530850"/>
          <p14:tracePt t="37359" x="1227138" y="5530850"/>
          <p14:tracePt t="37375" x="1239838" y="5530850"/>
          <p14:tracePt t="37383" x="1252538" y="5530850"/>
          <p14:tracePt t="37391" x="1263650" y="5530850"/>
          <p14:tracePt t="37399" x="1276350" y="5530850"/>
          <p14:tracePt t="37408" x="1289050" y="5530850"/>
          <p14:tracePt t="37415" x="1301750" y="5530850"/>
          <p14:tracePt t="37425" x="1327150" y="5530850"/>
          <p14:tracePt t="37431" x="1352550" y="5530850"/>
          <p14:tracePt t="37441" x="1363663" y="5530850"/>
          <p14:tracePt t="37448" x="1376363" y="5530850"/>
          <p14:tracePt t="37455" x="1401763" y="5530850"/>
          <p14:tracePt t="37463" x="1414463" y="5530850"/>
          <p14:tracePt t="37471" x="1427163" y="5530850"/>
          <p14:tracePt t="37479" x="1439863" y="5530850"/>
          <p14:tracePt t="37495" x="1452563" y="5530850"/>
          <p14:tracePt t="37535" x="1465263" y="5518150"/>
          <p14:tracePt t="37543" x="1476375" y="5518150"/>
          <p14:tracePt t="37559" x="1489075" y="5518150"/>
          <p14:tracePt t="37567" x="1501775" y="5518150"/>
          <p14:tracePt t="37575" x="1514475" y="5518150"/>
          <p14:tracePt t="37583" x="1527175" y="5518150"/>
          <p14:tracePt t="37592" x="1552575" y="5518150"/>
          <p14:tracePt t="37599" x="1565275" y="5507038"/>
          <p14:tracePt t="37608" x="1577975" y="5507038"/>
          <p14:tracePt t="37624" x="1589088" y="5507038"/>
          <p14:tracePt t="37641" x="1601788" y="5507038"/>
          <p14:tracePt t="37655" x="1614488" y="5507038"/>
          <p14:tracePt t="37663" x="1627188" y="5507038"/>
          <p14:tracePt t="37671" x="1652588" y="5507038"/>
          <p14:tracePt t="37679" x="1665288" y="5507038"/>
          <p14:tracePt t="37687" x="1689100" y="5507038"/>
          <p14:tracePt t="37695" x="1727200" y="5507038"/>
          <p14:tracePt t="37703" x="1752600" y="5507038"/>
          <p14:tracePt t="37711" x="1790700" y="5507038"/>
          <p14:tracePt t="37719" x="1814513" y="5507038"/>
          <p14:tracePt t="37727" x="1839913" y="5507038"/>
          <p14:tracePt t="37735" x="1865313" y="5507038"/>
          <p14:tracePt t="37743" x="1878013" y="5507038"/>
          <p14:tracePt t="37751" x="1890713" y="5507038"/>
          <p14:tracePt t="37759" x="1903413" y="5507038"/>
          <p14:tracePt t="37768" x="1927225" y="5507038"/>
          <p14:tracePt t="37775" x="1939925" y="5507038"/>
          <p14:tracePt t="37783" x="1965325" y="5507038"/>
          <p14:tracePt t="37791" x="1990725" y="5507038"/>
          <p14:tracePt t="37799" x="2014538" y="5507038"/>
          <p14:tracePt t="37808" x="2039938" y="5507038"/>
          <p14:tracePt t="37815" x="2052638" y="5507038"/>
          <p14:tracePt t="37825" x="2078038" y="5507038"/>
          <p14:tracePt t="37831" x="2090738" y="5507038"/>
          <p14:tracePt t="37841" x="2116138" y="5507038"/>
          <p14:tracePt t="37847" x="2127250" y="5507038"/>
          <p14:tracePt t="37855" x="2139950" y="5507038"/>
          <p14:tracePt t="37871" x="2152650" y="5507038"/>
          <p14:tracePt t="37887" x="2165350" y="5507038"/>
          <p14:tracePt t="37903" x="2178050" y="5507038"/>
          <p14:tracePt t="37911" x="2190750" y="5507038"/>
          <p14:tracePt t="37919" x="2203450" y="5507038"/>
          <p14:tracePt t="37927" x="2228850" y="5507038"/>
          <p14:tracePt t="37935" x="2239963" y="5507038"/>
          <p14:tracePt t="37943" x="2252663" y="5507038"/>
          <p14:tracePt t="37957" x="2278063" y="5507038"/>
          <p14:tracePt t="37967" x="2290763" y="5507038"/>
          <p14:tracePt t="37975" x="2303463" y="5507038"/>
          <p14:tracePt t="38007" x="2316163" y="5507038"/>
          <p14:tracePt t="38031" x="2328863" y="5507038"/>
          <p14:tracePt t="38048" x="2339975" y="5507038"/>
          <p14:tracePt t="38055" x="2339975" y="5494338"/>
          <p14:tracePt t="38063" x="2365375" y="5494338"/>
          <p14:tracePt t="38071" x="2390775" y="5494338"/>
          <p14:tracePt t="38079" x="2403475" y="5494338"/>
          <p14:tracePt t="38087" x="2416175" y="5494338"/>
          <p14:tracePt t="38095" x="2428875" y="5494338"/>
          <p14:tracePt t="38103" x="2441575" y="5494338"/>
          <p14:tracePt t="38111" x="2452688" y="5494338"/>
          <p14:tracePt t="38127" x="2465388" y="5494338"/>
          <p14:tracePt t="38143" x="2478088" y="5494338"/>
          <p14:tracePt t="38151" x="2490788" y="5494338"/>
          <p14:tracePt t="38159" x="2503488" y="5494338"/>
          <p14:tracePt t="38167" x="2528888" y="5494338"/>
          <p14:tracePt t="38175" x="2541588" y="5494338"/>
          <p14:tracePt t="38183" x="2554288" y="5494338"/>
          <p14:tracePt t="38192" x="2578100" y="5494338"/>
          <p14:tracePt t="38199" x="2590800" y="5494338"/>
          <p14:tracePt t="38215" x="2616200" y="5494338"/>
          <p14:tracePt t="38239" x="2628900" y="5494338"/>
          <p14:tracePt t="38271" x="2641600" y="5494338"/>
          <p14:tracePt t="38287" x="2667000" y="5494338"/>
          <p14:tracePt t="38295" x="2690813" y="5494338"/>
          <p14:tracePt t="38303" x="2716213" y="5494338"/>
          <p14:tracePt t="38311" x="2754313" y="5494338"/>
          <p14:tracePt t="38319" x="2790825" y="5494338"/>
          <p14:tracePt t="38327" x="2828925" y="5494338"/>
          <p14:tracePt t="38335" x="2854325" y="5494338"/>
          <p14:tracePt t="38343" x="2879725" y="5494338"/>
          <p14:tracePt t="38351" x="2903538" y="5494338"/>
          <p14:tracePt t="38359" x="2916238" y="5494338"/>
          <p14:tracePt t="38375" x="2928938" y="5494338"/>
          <p14:tracePt t="38392" x="2954338" y="5494338"/>
          <p14:tracePt t="38408" x="2979738" y="5494338"/>
          <p14:tracePt t="38415" x="2992438" y="5494338"/>
          <p14:tracePt t="38426" x="3003550" y="5494338"/>
          <p14:tracePt t="38431" x="3016250" y="5494338"/>
          <p14:tracePt t="38442" x="3041650" y="5494338"/>
          <p14:tracePt t="38447" x="3079750" y="5494338"/>
          <p14:tracePt t="38455" x="3103563" y="5494338"/>
          <p14:tracePt t="38463" x="3128963" y="5494338"/>
          <p14:tracePt t="38471" x="3154363" y="5494338"/>
          <p14:tracePt t="38479" x="3167063" y="5494338"/>
          <p14:tracePt t="38487" x="3192463" y="5494338"/>
          <p14:tracePt t="38495" x="3205163" y="5494338"/>
          <p14:tracePt t="38503" x="3216275" y="5494338"/>
          <p14:tracePt t="38511" x="3228975" y="5494338"/>
          <p14:tracePt t="38519" x="3241675" y="5494338"/>
          <p14:tracePt t="38527" x="3254375" y="5494338"/>
          <p14:tracePt t="38535" x="3279775" y="5494338"/>
          <p14:tracePt t="38543" x="3305175" y="5494338"/>
          <p14:tracePt t="38551" x="3341688" y="5494338"/>
          <p14:tracePt t="38559" x="3367088" y="5494338"/>
          <p14:tracePt t="38567" x="3392488" y="5494338"/>
          <p14:tracePt t="38575" x="3405188" y="5494338"/>
          <p14:tracePt t="38583" x="3429000" y="5494338"/>
          <p14:tracePt t="38592" x="3454400" y="5494338"/>
          <p14:tracePt t="38615" x="3467100" y="5494338"/>
          <p14:tracePt t="38647" x="3479800" y="5494338"/>
          <p14:tracePt t="38663" x="3505200" y="5494338"/>
          <p14:tracePt t="38671" x="3517900" y="5481638"/>
          <p14:tracePt t="38679" x="3530600" y="5481638"/>
          <p14:tracePt t="38687" x="3554413" y="5468938"/>
          <p14:tracePt t="38695" x="3567113" y="5468938"/>
          <p14:tracePt t="38703" x="3579813" y="5468938"/>
          <p14:tracePt t="38711" x="3592513" y="5468938"/>
          <p14:tracePt t="38719" x="3617913" y="5468938"/>
          <p14:tracePt t="38727" x="3630613" y="5468938"/>
          <p14:tracePt t="38735" x="3643313" y="5468938"/>
          <p14:tracePt t="38743" x="3667125" y="5468938"/>
          <p14:tracePt t="38760" x="3679825" y="5468938"/>
          <p14:tracePt t="38768" x="3705225" y="5468938"/>
          <p14:tracePt t="38775" x="3717925" y="5468938"/>
          <p14:tracePt t="38783" x="3730625" y="5468938"/>
          <p14:tracePt t="38791" x="3743325" y="5468938"/>
          <p14:tracePt t="38799" x="3756025" y="5468938"/>
          <p14:tracePt t="38808" x="3767138" y="5468938"/>
          <p14:tracePt t="38815" x="3792538" y="5468938"/>
          <p14:tracePt t="38825" x="3805238" y="5468938"/>
          <p14:tracePt t="38855" x="3817938" y="5468938"/>
          <p14:tracePt t="38871" x="3830638" y="5468938"/>
          <p14:tracePt t="38887" x="3843338" y="5468938"/>
          <p14:tracePt t="38895" x="3856038" y="5468938"/>
          <p14:tracePt t="38903" x="3867150" y="5468938"/>
          <p14:tracePt t="38911" x="3879850" y="5468938"/>
          <p14:tracePt t="38919" x="3917950" y="5468938"/>
          <p14:tracePt t="38927" x="3930650" y="5468938"/>
          <p14:tracePt t="38935" x="3956050" y="5468938"/>
          <p14:tracePt t="38957" x="3992563" y="5468938"/>
          <p14:tracePt t="38967" x="4005263" y="5468938"/>
          <p14:tracePt t="38983" x="4017963" y="5468938"/>
          <p14:tracePt t="38999" x="4043363" y="5468938"/>
          <p14:tracePt t="39008" x="4056063" y="5468938"/>
          <p14:tracePt t="39015" x="4068763" y="5468938"/>
          <p14:tracePt t="39025" x="4081463" y="5468938"/>
          <p14:tracePt t="39031" x="4105275" y="5468938"/>
          <p14:tracePt t="39041" x="4117975" y="5468938"/>
          <p14:tracePt t="39047" x="4130675" y="5468938"/>
          <p14:tracePt t="39055" x="4156075" y="5468938"/>
          <p14:tracePt t="39063" x="4168775" y="5468938"/>
          <p14:tracePt t="39071" x="4181475" y="5468938"/>
          <p14:tracePt t="39079" x="4192588" y="5468938"/>
          <p14:tracePt t="39087" x="4217988" y="5468938"/>
          <p14:tracePt t="39095" x="4230688" y="5468938"/>
          <p14:tracePt t="39103" x="4243388" y="5468938"/>
          <p14:tracePt t="39151" x="4256088" y="5468938"/>
          <p14:tracePt t="39167" x="4268788" y="5468938"/>
          <p14:tracePt t="39175" x="4305300" y="5468938"/>
          <p14:tracePt t="39183" x="4318000" y="5468938"/>
          <p14:tracePt t="39191" x="4343400" y="5468938"/>
          <p14:tracePt t="39199" x="4368800" y="5468938"/>
          <p14:tracePt t="39208" x="4394200" y="5456238"/>
          <p14:tracePt t="39215" x="4418013" y="5456238"/>
          <p14:tracePt t="39225" x="4418013" y="5443538"/>
          <p14:tracePt t="39231" x="4430713" y="5443538"/>
          <p14:tracePt t="39241" x="4443413" y="5443538"/>
          <p14:tracePt t="39247" x="4456113" y="5443538"/>
          <p14:tracePt t="39255" x="4468813" y="5443538"/>
          <p14:tracePt t="39263" x="4481513" y="5443538"/>
          <p14:tracePt t="39271" x="4494213" y="5443538"/>
          <p14:tracePt t="39279" x="4518025" y="5443538"/>
          <p14:tracePt t="39287" x="4543425" y="5430838"/>
          <p14:tracePt t="39295" x="4568825" y="5430838"/>
          <p14:tracePt t="39303" x="4594225" y="5418138"/>
          <p14:tracePt t="39311" x="4630738" y="5418138"/>
          <p14:tracePt t="39319" x="4656138" y="5418138"/>
          <p14:tracePt t="39327" x="4694238" y="5418138"/>
          <p14:tracePt t="39335" x="4719638" y="5418138"/>
          <p14:tracePt t="39343" x="4743450" y="5418138"/>
          <p14:tracePt t="39351" x="4756150" y="5418138"/>
          <p14:tracePt t="39359" x="4768850" y="5418138"/>
          <p14:tracePt t="39383" x="4768850" y="5407025"/>
          <p14:tracePt t="39392" x="4781550" y="5407025"/>
          <p14:tracePt t="39399" x="4781550" y="5394325"/>
          <p14:tracePt t="39408" x="4794250" y="5394325"/>
          <p14:tracePt t="39415" x="4806950" y="5381625"/>
          <p14:tracePt t="39425" x="4832350" y="5381625"/>
          <p14:tracePt t="39431" x="4856163" y="5368925"/>
          <p14:tracePt t="39441" x="4894263" y="5356225"/>
          <p14:tracePt t="39447" x="4932363" y="5343525"/>
          <p14:tracePt t="39455" x="4968875" y="5343525"/>
          <p14:tracePt t="39463" x="4994275" y="5330825"/>
          <p14:tracePt t="39471" x="5019675" y="5318125"/>
          <p14:tracePt t="39479" x="5045075" y="5305425"/>
          <p14:tracePt t="39495" x="5057775" y="5305425"/>
          <p14:tracePt t="39503" x="5068888" y="5305425"/>
          <p14:tracePt t="39511" x="5068888" y="5294313"/>
          <p14:tracePt t="39527" x="5081588" y="5294313"/>
          <p14:tracePt t="39535" x="5094288" y="5294313"/>
          <p14:tracePt t="39543" x="5119688" y="5281613"/>
          <p14:tracePt t="39551" x="5145088" y="5268913"/>
          <p14:tracePt t="39559" x="5170488" y="5268913"/>
          <p14:tracePt t="39568" x="5219700" y="5256213"/>
          <p14:tracePt t="39575" x="5245100" y="5256213"/>
          <p14:tracePt t="39583" x="5257800" y="5256213"/>
          <p14:tracePt t="39592" x="5270500" y="5256213"/>
          <p14:tracePt t="39631" x="5281613" y="5256213"/>
          <p14:tracePt t="39647" x="5294313" y="5256213"/>
          <p14:tracePt t="39655" x="5307013" y="5256213"/>
          <p14:tracePt t="39663" x="5332413" y="5256213"/>
          <p14:tracePt t="39671" x="5370513" y="5256213"/>
          <p14:tracePt t="39679" x="5407025" y="5256213"/>
          <p14:tracePt t="39687" x="5432425" y="5243513"/>
          <p14:tracePt t="39695" x="5470525" y="5243513"/>
          <p14:tracePt t="39703" x="5483225" y="5243513"/>
          <p14:tracePt t="39711" x="5495925" y="5243513"/>
          <p14:tracePt t="39768" x="5495925" y="5256213"/>
          <p14:tracePt t="39775" x="5483225" y="5256213"/>
          <p14:tracePt t="39783" x="5457825" y="5268913"/>
          <p14:tracePt t="39792" x="5445125" y="5281613"/>
          <p14:tracePt t="39799" x="5432425" y="5281613"/>
          <p14:tracePt t="39808" x="5432425" y="5294313"/>
          <p14:tracePt t="39825" x="5419725" y="5305425"/>
          <p14:tracePt t="39831" x="5419725" y="5318125"/>
          <p14:tracePt t="39839" x="5419725" y="5330825"/>
          <p14:tracePt t="39847" x="5419725" y="5343525"/>
          <p14:tracePt t="39855" x="5419725" y="5356225"/>
          <p14:tracePt t="39863" x="5432425" y="5381625"/>
          <p14:tracePt t="39871" x="5445125" y="5394325"/>
          <p14:tracePt t="39879" x="5457825" y="5394325"/>
          <p14:tracePt t="39887" x="5483225" y="5394325"/>
          <p14:tracePt t="39895" x="5495925" y="5394325"/>
          <p14:tracePt t="39903" x="5507038" y="5394325"/>
          <p14:tracePt t="39919" x="5519738" y="5394325"/>
          <p14:tracePt t="39927" x="5545138" y="5394325"/>
          <p14:tracePt t="39935" x="5570538" y="5394325"/>
          <p14:tracePt t="39943" x="5595938" y="5394325"/>
          <p14:tracePt t="39951" x="5632450" y="5394325"/>
          <p14:tracePt t="39959" x="5683250" y="5394325"/>
          <p14:tracePt t="39967" x="5732463" y="5394325"/>
          <p14:tracePt t="39976" x="5770563" y="5394325"/>
          <p14:tracePt t="39983" x="5821363" y="5394325"/>
          <p14:tracePt t="39992" x="5857875" y="5394325"/>
          <p14:tracePt t="39999" x="5883275" y="5394325"/>
          <p14:tracePt t="40008" x="5895975" y="5394325"/>
          <p14:tracePt t="40015" x="5921375" y="5394325"/>
          <p14:tracePt t="40026" x="5932488" y="5394325"/>
          <p14:tracePt t="40031" x="5945188" y="5394325"/>
          <p14:tracePt t="40039" x="5957888" y="5394325"/>
          <p14:tracePt t="40047" x="5970588" y="5394325"/>
          <p14:tracePt t="40055" x="5983288" y="5394325"/>
          <p14:tracePt t="40071" x="5995988" y="5394325"/>
          <p14:tracePt t="40079" x="6021388" y="5407025"/>
          <p14:tracePt t="40088" x="6034088" y="5407025"/>
          <p14:tracePt t="40095" x="6045200" y="5407025"/>
          <p14:tracePt t="40103" x="6083300" y="5407025"/>
          <p14:tracePt t="40111" x="6108700" y="5418138"/>
          <p14:tracePt t="40119" x="6134100" y="5418138"/>
          <p14:tracePt t="40128" x="6157913" y="5418138"/>
          <p14:tracePt t="40135" x="6183313" y="5418138"/>
          <p14:tracePt t="40143" x="6196013" y="5418138"/>
          <p14:tracePt t="40175" x="6208713" y="5418138"/>
          <p14:tracePt t="40183" x="6221413" y="5418138"/>
          <p14:tracePt t="40191" x="6234113" y="5418138"/>
          <p14:tracePt t="40199" x="6246813" y="5418138"/>
          <p14:tracePt t="40208" x="6270625" y="5418138"/>
          <p14:tracePt t="40215" x="6296025" y="5418138"/>
          <p14:tracePt t="40226" x="6334125" y="5418138"/>
          <p14:tracePt t="40231" x="6383338" y="5418138"/>
          <p14:tracePt t="40241" x="6434138" y="5418138"/>
          <p14:tracePt t="40247" x="6472238" y="5418138"/>
          <p14:tracePt t="40255" x="6508750" y="5418138"/>
          <p14:tracePt t="40263" x="6534150" y="5418138"/>
          <p14:tracePt t="40271" x="6546850" y="5418138"/>
          <p14:tracePt t="40279" x="6559550" y="5418138"/>
          <p14:tracePt t="40311" x="6572250" y="5418138"/>
          <p14:tracePt t="40319" x="6572250" y="5407025"/>
          <p14:tracePt t="40327" x="6584950" y="5407025"/>
          <p14:tracePt t="40335" x="6596063" y="5407025"/>
          <p14:tracePt t="40343" x="6608763" y="5394325"/>
          <p14:tracePt t="40351" x="6646863" y="5381625"/>
          <p14:tracePt t="40359" x="6672263" y="5381625"/>
          <p14:tracePt t="40367" x="6684963" y="5381625"/>
          <p14:tracePt t="40375" x="6696075" y="5381625"/>
          <p14:tracePt t="40392" x="6708775" y="5381625"/>
          <p14:tracePt t="40399" x="6708775" y="5368925"/>
          <p14:tracePt t="40408" x="6721475" y="5368925"/>
          <p14:tracePt t="40415" x="6734175" y="5368925"/>
          <p14:tracePt t="40431" x="6746875" y="5356225"/>
          <p14:tracePt t="40442" x="6759575" y="5343525"/>
          <p14:tracePt t="40447" x="6772275" y="5343525"/>
          <p14:tracePt t="40455" x="6797675" y="5343525"/>
          <p14:tracePt t="40463" x="6808788" y="5330825"/>
          <p14:tracePt t="40471" x="6821488" y="5330825"/>
          <p14:tracePt t="40511" x="6834188" y="5318125"/>
          <p14:tracePt t="40527" x="6846888" y="5305425"/>
          <p14:tracePt t="40543" x="6859588" y="5305425"/>
          <p14:tracePt t="40567" x="6872288" y="5294313"/>
          <p14:tracePt t="40575" x="6884988" y="5294313"/>
          <p14:tracePt t="40591" x="6897688" y="5294313"/>
          <p14:tracePt t="40607" x="6910388" y="5281613"/>
          <p14:tracePt t="40639" x="6910388" y="5268913"/>
          <p14:tracePt t="40647" x="6921500" y="5268913"/>
          <p14:tracePt t="40655" x="6934200" y="5268913"/>
          <p14:tracePt t="40671" x="6946900" y="5268913"/>
          <p14:tracePt t="40679" x="6959600" y="5256213"/>
          <p14:tracePt t="40687" x="6985000" y="5256213"/>
          <p14:tracePt t="40695" x="7010400" y="5256213"/>
          <p14:tracePt t="40703" x="7034213" y="5256213"/>
          <p14:tracePt t="40711" x="7072313" y="5256213"/>
          <p14:tracePt t="40719" x="7097713" y="5256213"/>
          <p14:tracePt t="40727" x="7134225" y="5243513"/>
          <p14:tracePt t="40735" x="7159625" y="5243513"/>
          <p14:tracePt t="40743" x="7185025" y="5243513"/>
          <p14:tracePt t="40751" x="7223125" y="5243513"/>
          <p14:tracePt t="40759" x="7246938" y="5243513"/>
          <p14:tracePt t="40767" x="7272338" y="5243513"/>
          <p14:tracePt t="40775" x="7297738" y="5243513"/>
          <p14:tracePt t="40799" x="7310438" y="5243513"/>
          <p14:tracePt t="40815" x="7323138" y="5243513"/>
          <p14:tracePt t="40825" x="7335838" y="5243513"/>
          <p14:tracePt t="40831" x="7359650" y="5243513"/>
          <p14:tracePt t="40839" x="7397750" y="5243513"/>
          <p14:tracePt t="40847" x="7435850" y="5243513"/>
          <p14:tracePt t="40855" x="7472363" y="5243513"/>
          <p14:tracePt t="40863" x="7510463" y="5243513"/>
          <p14:tracePt t="40871" x="7535863" y="5243513"/>
          <p14:tracePt t="40879" x="7572375" y="5243513"/>
          <p14:tracePt t="40887" x="7585075" y="5243513"/>
          <p14:tracePt t="40895" x="7597775" y="5243513"/>
          <p14:tracePt t="40903" x="7610475" y="5256213"/>
          <p14:tracePt t="40936" x="7623175" y="5256213"/>
          <p14:tracePt t="40951" x="7635875" y="5256213"/>
          <p14:tracePt t="40959" x="7648575" y="5256213"/>
          <p14:tracePt t="40967" x="7673975" y="5268913"/>
          <p14:tracePt t="40976" x="7697788" y="5268913"/>
          <p14:tracePt t="40983" x="7723188" y="5268913"/>
          <p14:tracePt t="40992" x="7748588" y="5268913"/>
          <p14:tracePt t="40999" x="7773988" y="5281613"/>
          <p14:tracePt t="41009" x="7797800" y="5294313"/>
          <p14:tracePt t="41015" x="7810500" y="5294313"/>
          <p14:tracePt t="41071" x="7823200" y="5294313"/>
          <p14:tracePt t="41079" x="7835900" y="5294313"/>
          <p14:tracePt t="41095" x="7861300" y="5305425"/>
          <p14:tracePt t="41103" x="7874000" y="5305425"/>
          <p14:tracePt t="41111" x="7897813" y="5305425"/>
          <p14:tracePt t="41119" x="7910513" y="5318125"/>
          <p14:tracePt t="41127" x="7948613" y="5318125"/>
          <p14:tracePt t="41135" x="7974013" y="5318125"/>
          <p14:tracePt t="41143" x="7999413" y="5318125"/>
          <p14:tracePt t="41151" x="8010525" y="5318125"/>
          <p14:tracePt t="41159" x="8035925" y="5318125"/>
          <p14:tracePt t="41263" x="8035925" y="5330825"/>
          <p14:tracePt t="41271" x="8035925" y="5343525"/>
          <p14:tracePt t="41287" x="8035925" y="5356225"/>
          <p14:tracePt t="41303" x="8023225" y="5368925"/>
          <p14:tracePt t="41311" x="8010525" y="5394325"/>
          <p14:tracePt t="41319" x="7986713" y="5418138"/>
          <p14:tracePt t="41327" x="7935913" y="5456238"/>
          <p14:tracePt t="41335" x="7897813" y="5481638"/>
          <p14:tracePt t="41343" x="7835900" y="5530850"/>
          <p14:tracePt t="41351" x="7773988" y="5581650"/>
          <p14:tracePt t="41359" x="7697788" y="5630863"/>
          <p14:tracePt t="41367" x="7635875" y="5681663"/>
          <p14:tracePt t="41376" x="7585075" y="5719763"/>
          <p14:tracePt t="41383" x="7523163" y="5756275"/>
          <p14:tracePt t="41391" x="7459663" y="5768975"/>
          <p14:tracePt t="41399" x="7410450" y="5794375"/>
          <p14:tracePt t="41408" x="7359650" y="5807075"/>
          <p14:tracePt t="41415" x="7297738" y="5819775"/>
          <p14:tracePt t="41425" x="7235825" y="5832475"/>
          <p14:tracePt t="41431" x="7159625" y="5856288"/>
          <p14:tracePt t="41441" x="7085013" y="5881688"/>
          <p14:tracePt t="41447" x="6997700" y="5907088"/>
          <p14:tracePt t="41455" x="6897688" y="5932488"/>
          <p14:tracePt t="41463" x="6759575" y="5956300"/>
          <p14:tracePt t="41472" x="6608763" y="5969000"/>
          <p14:tracePt t="41479" x="6396038" y="5981700"/>
          <p14:tracePt t="41488" x="6196013" y="5981700"/>
          <p14:tracePt t="41495" x="5945188" y="6007100"/>
          <p14:tracePt t="41503" x="5695950" y="6019800"/>
          <p14:tracePt t="41511" x="5457825" y="6019800"/>
          <p14:tracePt t="41519" x="5270500" y="6019800"/>
          <p14:tracePt t="41527" x="5094288" y="6019800"/>
          <p14:tracePt t="41535" x="4906963" y="6019800"/>
          <p14:tracePt t="41543" x="4756150" y="6007100"/>
          <p14:tracePt t="41551" x="4619625" y="5969000"/>
          <p14:tracePt t="41559" x="4518025" y="5956300"/>
          <p14:tracePt t="41568" x="4418013" y="5945188"/>
          <p14:tracePt t="41576" x="4294188" y="5919788"/>
          <p14:tracePt t="41583" x="4181475" y="5894388"/>
          <p14:tracePt t="41592" x="4030663" y="5856288"/>
          <p14:tracePt t="41599" x="3905250" y="5832475"/>
          <p14:tracePt t="41608" x="3805238" y="5819775"/>
          <p14:tracePt t="41615" x="3717925" y="5807075"/>
          <p14:tracePt t="41625" x="3630613" y="5807075"/>
          <p14:tracePt t="41631" x="3567113" y="5807075"/>
          <p14:tracePt t="41642" x="3492500" y="5819775"/>
          <p14:tracePt t="41647" x="3392488" y="5843588"/>
          <p14:tracePt t="41655" x="3305175" y="5856288"/>
          <p14:tracePt t="41663" x="3216275" y="5868988"/>
          <p14:tracePt t="41671" x="3128963" y="5881688"/>
          <p14:tracePt t="41679" x="3067050" y="5894388"/>
          <p14:tracePt t="41687" x="2992438" y="5894388"/>
          <p14:tracePt t="41695" x="2916238" y="5907088"/>
          <p14:tracePt t="41703" x="2816225" y="5919788"/>
          <p14:tracePt t="41711" x="2716213" y="5932488"/>
          <p14:tracePt t="41719" x="2616200" y="5932488"/>
          <p14:tracePt t="41727" x="2503488" y="5932488"/>
          <p14:tracePt t="41735" x="2365375" y="5932488"/>
          <p14:tracePt t="41743" x="2216150" y="5932488"/>
          <p14:tracePt t="41751" x="2065338" y="5932488"/>
          <p14:tracePt t="41759" x="1890713" y="5932488"/>
          <p14:tracePt t="41768" x="1714500" y="5932488"/>
          <p14:tracePt t="41775" x="1577975" y="5932488"/>
          <p14:tracePt t="41783" x="1452563" y="5932488"/>
          <p14:tracePt t="41791" x="1352550" y="5932488"/>
          <p14:tracePt t="41799" x="1263650" y="5932488"/>
          <p14:tracePt t="41808" x="1189038" y="5932488"/>
          <p14:tracePt t="41815" x="1101725" y="5945188"/>
          <p14:tracePt t="41825" x="1038225" y="5956300"/>
          <p14:tracePt t="41831" x="1001713" y="5969000"/>
          <p14:tracePt t="41841" x="976313" y="5981700"/>
          <p14:tracePt t="41847" x="950913" y="5994400"/>
          <p14:tracePt t="41855" x="938213" y="5994400"/>
          <p14:tracePt t="41863" x="914400" y="6019800"/>
          <p14:tracePt t="41871" x="901700" y="6032500"/>
          <p14:tracePt t="41879" x="889000" y="6045200"/>
          <p14:tracePt t="41895" x="863600" y="6056313"/>
          <p14:tracePt t="41903" x="850900" y="6081713"/>
          <p14:tracePt t="41911" x="838200" y="6094413"/>
          <p14:tracePt t="41919" x="814388" y="6107113"/>
          <p14:tracePt t="41928" x="788988" y="6132513"/>
          <p14:tracePt t="41935" x="763588" y="6145213"/>
          <p14:tracePt t="41943" x="725488" y="6169025"/>
          <p14:tracePt t="41951" x="701675" y="6207125"/>
          <p14:tracePt t="41959" x="676275" y="6232525"/>
          <p14:tracePt t="41967" x="650875" y="6245225"/>
          <p14:tracePt t="41975" x="625475" y="6269038"/>
          <p14:tracePt t="42063" x="638175" y="6269038"/>
          <p14:tracePt t="42071" x="650875" y="6269038"/>
          <p14:tracePt t="42079" x="663575" y="6269038"/>
          <p14:tracePt t="42087" x="688975" y="6269038"/>
          <p14:tracePt t="42095" x="712788" y="6257925"/>
          <p14:tracePt t="42103" x="738188" y="6257925"/>
          <p14:tracePt t="42111" x="763588" y="6257925"/>
          <p14:tracePt t="42119" x="801688" y="6245225"/>
          <p14:tracePt t="42128" x="838200" y="6245225"/>
          <p14:tracePt t="42135" x="889000" y="6232525"/>
          <p14:tracePt t="42143" x="938213" y="6232525"/>
          <p14:tracePt t="42151" x="1014413" y="6219825"/>
          <p14:tracePt t="42159" x="1101725" y="6207125"/>
          <p14:tracePt t="42167" x="1189038" y="6207125"/>
          <p14:tracePt t="42176" x="1276350" y="6194425"/>
          <p14:tracePt t="42183" x="1376363" y="6181725"/>
          <p14:tracePt t="42191" x="1476375" y="6181725"/>
          <p14:tracePt t="42199" x="1577975" y="6181725"/>
          <p14:tracePt t="42208" x="1652588" y="6181725"/>
          <p14:tracePt t="42215" x="1765300" y="6169025"/>
          <p14:tracePt t="42225" x="1839913" y="6169025"/>
          <p14:tracePt t="42231" x="1914525" y="6157913"/>
          <p14:tracePt t="42239" x="1965325" y="6145213"/>
          <p14:tracePt t="42247" x="2014538" y="6145213"/>
          <p14:tracePt t="42255" x="2078038" y="6145213"/>
          <p14:tracePt t="42263" x="2127250" y="6132513"/>
          <p14:tracePt t="42271" x="2178050" y="6119813"/>
          <p14:tracePt t="42279" x="2252663" y="6119813"/>
          <p14:tracePt t="42287" x="2339975" y="6119813"/>
          <p14:tracePt t="42295" x="2403475" y="6119813"/>
          <p14:tracePt t="42303" x="2452688" y="6119813"/>
          <p14:tracePt t="42311" x="2478088" y="6119813"/>
          <p14:tracePt t="42351" x="2490788" y="6119813"/>
          <p14:tracePt t="42399" x="2503488" y="6119813"/>
          <p14:tracePt t="42407" x="2516188" y="6119813"/>
          <p14:tracePt t="42519" x="2503488" y="6119813"/>
          <p14:tracePt t="42551" x="2490788" y="6119813"/>
          <p14:tracePt t="42567" x="2478088" y="6119813"/>
          <p14:tracePt t="42583" x="2452688" y="6119813"/>
          <p14:tracePt t="42591" x="2441575" y="6107113"/>
          <p14:tracePt t="42599" x="2428875" y="6094413"/>
          <p14:tracePt t="42608" x="2390775" y="6094413"/>
          <p14:tracePt t="42615" x="2365375" y="6081713"/>
          <p14:tracePt t="42625" x="2339975" y="6056313"/>
          <p14:tracePt t="42631" x="2303463" y="6032500"/>
          <p14:tracePt t="42641" x="2252663" y="5994400"/>
          <p14:tracePt t="42647" x="2178050" y="5945188"/>
          <p14:tracePt t="42655" x="2090738" y="5881688"/>
          <p14:tracePt t="42663" x="1939925" y="5768975"/>
          <p14:tracePt t="42671" x="1727200" y="5581650"/>
          <p14:tracePt t="42679" x="1476375" y="5368925"/>
          <p14:tracePt t="42687" x="1214438" y="5118100"/>
          <p14:tracePt t="42695" x="1050925" y="4905375"/>
          <p14:tracePt t="42703" x="950913" y="4730750"/>
          <p14:tracePt t="42711" x="876300" y="4543425"/>
          <p14:tracePt t="42719" x="814388" y="4367213"/>
          <p14:tracePt t="42728" x="763588" y="4141788"/>
          <p14:tracePt t="42735" x="725488" y="3916363"/>
          <p14:tracePt t="42744" x="712788" y="3629025"/>
          <p14:tracePt t="42751" x="701675" y="3416300"/>
          <p14:tracePt t="42759" x="701675" y="3241675"/>
          <p14:tracePt t="42767" x="701675" y="3090863"/>
          <p14:tracePt t="42775" x="701675" y="2965450"/>
          <p14:tracePt t="42783" x="676275" y="2865438"/>
          <p14:tracePt t="42792" x="600075" y="2778125"/>
          <p14:tracePt t="42799" x="512763" y="2703513"/>
          <p14:tracePt t="42808" x="387350" y="2665413"/>
          <p14:tracePt t="42815" x="263525" y="2652713"/>
          <p14:tracePt t="42825" x="87313" y="2665413"/>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6EB6F9F0-8023-4623-A21A-1BEB786A4E2B}"/>
              </a:ext>
            </a:extLst>
          </p:cNvPr>
          <p:cNvSpPr/>
          <p:nvPr/>
        </p:nvSpPr>
        <p:spPr>
          <a:xfrm>
            <a:off x="292231" y="263951"/>
            <a:ext cx="11604396" cy="6268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800" dirty="0">
                <a:latin typeface="Meiryo UI" panose="020B0604030504040204" pitchFamily="50" charset="-128"/>
                <a:ea typeface="Meiryo UI" panose="020B0604030504040204" pitchFamily="50" charset="-128"/>
              </a:rPr>
              <a:t>大学生は身分証を登録すると、「学生サークル」と「地域の飲食店」を閲覧でき、</a:t>
            </a:r>
            <a:endParaRPr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0896B58-A6B2-4D14-8155-3FD2EF7A28A5}"/>
              </a:ext>
            </a:extLst>
          </p:cNvPr>
          <p:cNvSpPr txBox="1"/>
          <p:nvPr/>
        </p:nvSpPr>
        <p:spPr>
          <a:xfrm>
            <a:off x="835496" y="524101"/>
            <a:ext cx="5779853" cy="954107"/>
          </a:xfrm>
          <a:prstGeom prst="rect">
            <a:avLst/>
          </a:prstGeom>
          <a:noFill/>
        </p:spPr>
        <p:txBody>
          <a:bodyPr wrap="square" rtlCol="0">
            <a:spAutoFit/>
          </a:bodyPr>
          <a:lstStyle/>
          <a:p>
            <a:r>
              <a:rPr kumimoji="1" lang="ja-JP" altLang="en-US" sz="2800" b="1" u="sng" dirty="0">
                <a:latin typeface="Meiryo UI" panose="020B0604030504040204" pitchFamily="50" charset="-128"/>
                <a:ea typeface="Meiryo UI" panose="020B0604030504040204" pitchFamily="50" charset="-128"/>
              </a:rPr>
              <a:t>アプリの説明</a:t>
            </a:r>
            <a:endParaRPr kumimoji="1" lang="en-US" altLang="ja-JP" sz="2800" b="1" u="sng" dirty="0">
              <a:latin typeface="Meiryo UI" panose="020B0604030504040204" pitchFamily="50" charset="-128"/>
              <a:ea typeface="Meiryo UI" panose="020B0604030504040204" pitchFamily="50" charset="-128"/>
            </a:endParaRPr>
          </a:p>
          <a:p>
            <a:endParaRPr kumimoji="1" lang="ja-JP" altLang="en-US" sz="2800" b="1" u="sng"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1FC2292D-E50D-4AC1-A2D2-148B4F4670BF}"/>
              </a:ext>
            </a:extLst>
          </p:cNvPr>
          <p:cNvSpPr txBox="1"/>
          <p:nvPr/>
        </p:nvSpPr>
        <p:spPr>
          <a:xfrm>
            <a:off x="2145314" y="4030307"/>
            <a:ext cx="7104581"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身分証とニックネームを登録してログインすると、上記の機能が使える。</a:t>
            </a:r>
            <a:endParaRPr kumimoji="1" lang="en-US" altLang="ja-JP" dirty="0">
              <a:latin typeface="Meiryo UI" panose="020B0604030504040204" pitchFamily="50" charset="-128"/>
              <a:ea typeface="Meiryo UI" panose="020B0604030504040204" pitchFamily="50" charset="-128"/>
            </a:endParaRPr>
          </a:p>
        </p:txBody>
      </p:sp>
      <p:sp>
        <p:nvSpPr>
          <p:cNvPr id="38" name="楕円 37">
            <a:extLst>
              <a:ext uri="{FF2B5EF4-FFF2-40B4-BE49-F238E27FC236}">
                <a16:creationId xmlns:a16="http://schemas.microsoft.com/office/drawing/2014/main" id="{AA93C165-5CA7-465A-9F92-938BDE571EAA}"/>
              </a:ext>
            </a:extLst>
          </p:cNvPr>
          <p:cNvSpPr/>
          <p:nvPr/>
        </p:nvSpPr>
        <p:spPr>
          <a:xfrm>
            <a:off x="4777217" y="647181"/>
            <a:ext cx="1358789" cy="1343545"/>
          </a:xfrm>
          <a:prstGeom prst="ellipse">
            <a:avLst/>
          </a:prstGeom>
          <a:solidFill>
            <a:schemeClr val="accent2">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グラフィックス 6" descr="混乱した人">
            <a:extLst>
              <a:ext uri="{FF2B5EF4-FFF2-40B4-BE49-F238E27FC236}">
                <a16:creationId xmlns:a16="http://schemas.microsoft.com/office/drawing/2014/main" id="{5719E977-C2AF-463A-BA74-FB6278ABD6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12319" y="910372"/>
            <a:ext cx="908906" cy="908906"/>
          </a:xfrm>
          <a:prstGeom prst="rect">
            <a:avLst/>
          </a:prstGeom>
        </p:spPr>
      </p:pic>
      <p:sp>
        <p:nvSpPr>
          <p:cNvPr id="8" name="四角形: 角を丸くする 7">
            <a:extLst>
              <a:ext uri="{FF2B5EF4-FFF2-40B4-BE49-F238E27FC236}">
                <a16:creationId xmlns:a16="http://schemas.microsoft.com/office/drawing/2014/main" id="{B2A900C7-F2E5-4720-BE88-9961B161CB91}"/>
              </a:ext>
            </a:extLst>
          </p:cNvPr>
          <p:cNvSpPr/>
          <p:nvPr/>
        </p:nvSpPr>
        <p:spPr>
          <a:xfrm>
            <a:off x="1181101" y="2672864"/>
            <a:ext cx="10494064" cy="125143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2000" dirty="0">
                <a:solidFill>
                  <a:schemeClr val="tx1"/>
                </a:solidFill>
                <a:latin typeface="Meiryo UI" panose="020B0604030504040204" pitchFamily="50" charset="-128"/>
                <a:ea typeface="Meiryo UI" panose="020B0604030504040204" pitchFamily="50" charset="-128"/>
              </a:rPr>
              <a:t>　■「学生サークル」の画面では、各サークル代表者・広報担当などとニックネームで個別チャットできる。</a:t>
            </a:r>
            <a:endParaRPr kumimoji="1" lang="en-US" altLang="ja-JP" sz="2000" dirty="0">
              <a:solidFill>
                <a:schemeClr val="tx1"/>
              </a:solidFill>
              <a:latin typeface="Meiryo UI" panose="020B0604030504040204" pitchFamily="50" charset="-128"/>
              <a:ea typeface="Meiryo UI" panose="020B0604030504040204" pitchFamily="50" charset="-128"/>
            </a:endParaRPr>
          </a:p>
          <a:p>
            <a:pPr>
              <a:lnSpc>
                <a:spcPct val="150000"/>
              </a:lnSpc>
            </a:pPr>
            <a:r>
              <a:rPr lang="ja-JP" altLang="en-US" sz="2000" dirty="0">
                <a:solidFill>
                  <a:schemeClr val="tx1"/>
                </a:solidFill>
                <a:latin typeface="Meiryo UI" panose="020B0604030504040204" pitchFamily="50" charset="-128"/>
                <a:ea typeface="Meiryo UI" panose="020B0604030504040204" pitchFamily="50" charset="-128"/>
              </a:rPr>
              <a:t>　■「地域の</a:t>
            </a:r>
            <a:r>
              <a:rPr kumimoji="1" lang="ja-JP" altLang="en-US" sz="2000" dirty="0">
                <a:solidFill>
                  <a:schemeClr val="tx1"/>
                </a:solidFill>
                <a:latin typeface="Meiryo UI" panose="020B0604030504040204" pitchFamily="50" charset="-128"/>
                <a:ea typeface="Meiryo UI" panose="020B0604030504040204" pitchFamily="50" charset="-128"/>
              </a:rPr>
              <a:t>飲食店」の画面では、飲食店が発行する割引クーポンを取得できる。</a:t>
            </a:r>
            <a:endParaRPr kumimoji="1" lang="en-US" altLang="ja-JP" sz="2000" dirty="0">
              <a:solidFill>
                <a:schemeClr val="tx1"/>
              </a:solidFill>
              <a:latin typeface="Meiryo UI" panose="020B0604030504040204" pitchFamily="50" charset="-128"/>
              <a:ea typeface="Meiryo UI" panose="020B0604030504040204" pitchFamily="50" charset="-128"/>
            </a:endParaRPr>
          </a:p>
        </p:txBody>
      </p:sp>
      <p:sp>
        <p:nvSpPr>
          <p:cNvPr id="14" name="矢印: 右 13">
            <a:extLst>
              <a:ext uri="{FF2B5EF4-FFF2-40B4-BE49-F238E27FC236}">
                <a16:creationId xmlns:a16="http://schemas.microsoft.com/office/drawing/2014/main" id="{7342CF64-595F-4982-AF02-B8736BA5FF99}"/>
              </a:ext>
            </a:extLst>
          </p:cNvPr>
          <p:cNvSpPr/>
          <p:nvPr/>
        </p:nvSpPr>
        <p:spPr>
          <a:xfrm rot="5400000">
            <a:off x="5308022" y="2086466"/>
            <a:ext cx="317500" cy="46166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69AEED30-1EC3-4715-9633-CA4E4B137478}"/>
              </a:ext>
            </a:extLst>
          </p:cNvPr>
          <p:cNvSpPr txBox="1"/>
          <p:nvPr/>
        </p:nvSpPr>
        <p:spPr>
          <a:xfrm>
            <a:off x="2848153" y="1651348"/>
            <a:ext cx="2618619" cy="369332"/>
          </a:xfrm>
          <a:prstGeom prst="rect">
            <a:avLst/>
          </a:prstGeom>
          <a:noFill/>
        </p:spPr>
        <p:txBody>
          <a:bodyPr wrap="square" rtlCol="0">
            <a:spAutoFit/>
          </a:bodyPr>
          <a:lstStyle/>
          <a:p>
            <a:r>
              <a:rPr lang="ja-JP" altLang="en-US" b="1" dirty="0">
                <a:ln w="0">
                  <a:noFill/>
                </a:ln>
                <a:latin typeface="Meiryo UI" panose="020B0604030504040204" pitchFamily="50" charset="-128"/>
                <a:ea typeface="Meiryo UI" panose="020B0604030504040204" pitchFamily="50" charset="-128"/>
              </a:rPr>
              <a:t>大学生（</a:t>
            </a:r>
            <a:r>
              <a:rPr lang="en-US" altLang="ja-JP" b="1" dirty="0">
                <a:ln w="0">
                  <a:noFill/>
                </a:ln>
                <a:latin typeface="Meiryo UI" panose="020B0604030504040204" pitchFamily="50" charset="-128"/>
                <a:ea typeface="Meiryo UI" panose="020B0604030504040204" pitchFamily="50" charset="-128"/>
              </a:rPr>
              <a:t>1~3</a:t>
            </a:r>
            <a:r>
              <a:rPr lang="ja-JP" altLang="en-US" b="1" dirty="0">
                <a:ln w="0">
                  <a:noFill/>
                </a:ln>
                <a:latin typeface="Meiryo UI" panose="020B0604030504040204" pitchFamily="50" charset="-128"/>
                <a:ea typeface="Meiryo UI" panose="020B0604030504040204" pitchFamily="50" charset="-128"/>
              </a:rPr>
              <a:t>年生）</a:t>
            </a:r>
            <a:endParaRPr kumimoji="1" lang="en-US" altLang="ja-JP" b="1" dirty="0">
              <a:ln w="0">
                <a:noFill/>
              </a:ln>
              <a:latin typeface="Meiryo UI" panose="020B0604030504040204" pitchFamily="50" charset="-128"/>
              <a:ea typeface="Meiryo UI" panose="020B0604030504040204" pitchFamily="50" charset="-128"/>
            </a:endParaRPr>
          </a:p>
        </p:txBody>
      </p:sp>
      <p:sp>
        <p:nvSpPr>
          <p:cNvPr id="40" name="正方形/長方形 39">
            <a:extLst>
              <a:ext uri="{FF2B5EF4-FFF2-40B4-BE49-F238E27FC236}">
                <a16:creationId xmlns:a16="http://schemas.microsoft.com/office/drawing/2014/main" id="{13C8E37B-40E9-4D7D-8269-89E55E3C857C}"/>
              </a:ext>
            </a:extLst>
          </p:cNvPr>
          <p:cNvSpPr/>
          <p:nvPr/>
        </p:nvSpPr>
        <p:spPr>
          <a:xfrm>
            <a:off x="1810616" y="5412750"/>
            <a:ext cx="10340754" cy="412934"/>
          </a:xfrm>
          <a:prstGeom prst="rect">
            <a:avLst/>
          </a:prstGeom>
        </p:spPr>
        <p:txBody>
          <a:bodyPr wrap="square">
            <a:spAutoFit/>
          </a:bodyPr>
          <a:lstStyle/>
          <a:p>
            <a:pPr>
              <a:lnSpc>
                <a:spcPts val="2500"/>
              </a:lnSpc>
            </a:pPr>
            <a:r>
              <a:rPr lang="ja-JP" altLang="en-US" sz="2400" b="1" dirty="0">
                <a:latin typeface="Meiryo UI" panose="020B0604030504040204" pitchFamily="50" charset="-128"/>
                <a:ea typeface="Meiryo UI" panose="020B0604030504040204" pitchFamily="50" charset="-128"/>
              </a:rPr>
              <a:t>学生サークルや地域の飲食店とつながることで、友人が増えて外食も楽しめる</a:t>
            </a:r>
            <a:endParaRPr lang="en-US" altLang="ja-JP" sz="2400" b="1" dirty="0">
              <a:latin typeface="Meiryo UI" panose="020B0604030504040204" pitchFamily="50" charset="-128"/>
              <a:ea typeface="Meiryo UI" panose="020B0604030504040204" pitchFamily="50" charset="-128"/>
            </a:endParaRPr>
          </a:p>
        </p:txBody>
      </p:sp>
      <p:sp>
        <p:nvSpPr>
          <p:cNvPr id="43" name="楕円 42">
            <a:extLst>
              <a:ext uri="{FF2B5EF4-FFF2-40B4-BE49-F238E27FC236}">
                <a16:creationId xmlns:a16="http://schemas.microsoft.com/office/drawing/2014/main" id="{BAD8BCD9-A97A-4776-AF45-9811911FCC81}"/>
              </a:ext>
            </a:extLst>
          </p:cNvPr>
          <p:cNvSpPr/>
          <p:nvPr/>
        </p:nvSpPr>
        <p:spPr>
          <a:xfrm>
            <a:off x="451827" y="5278147"/>
            <a:ext cx="1358789" cy="640970"/>
          </a:xfrm>
          <a:prstGeom prst="ellipse">
            <a:avLst/>
          </a:prstGeom>
          <a:solidFill>
            <a:srgbClr val="B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t>利点</a:t>
            </a:r>
            <a:endParaRPr kumimoji="1" lang="ja-JP" altLang="en-US" sz="2400" b="1" dirty="0"/>
          </a:p>
        </p:txBody>
      </p:sp>
      <p:pic>
        <p:nvPicPr>
          <p:cNvPr id="13" name="オーディオ 12">
            <a:hlinkClick r:id="" action="ppaction://media"/>
            <a:extLst>
              <a:ext uri="{FF2B5EF4-FFF2-40B4-BE49-F238E27FC236}">
                <a16:creationId xmlns:a16="http://schemas.microsoft.com/office/drawing/2014/main" id="{C495EAAE-289D-4FF9-B60A-ECCA789BF33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927209609"/>
      </p:ext>
    </p:extLst>
  </p:cSld>
  <p:clrMapOvr>
    <a:masterClrMapping/>
  </p:clrMapOvr>
  <mc:AlternateContent xmlns:mc="http://schemas.openxmlformats.org/markup-compatibility/2006" xmlns:p14="http://schemas.microsoft.com/office/powerpoint/2010/main">
    <mc:Choice Requires="p14">
      <p:transition spd="slow" p14:dur="2000" advTm="12514"/>
    </mc:Choice>
    <mc:Fallback xmlns="">
      <p:transition spd="slow" advTm="125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extLst>
    <p:ext uri="{3A86A75C-4F4B-4683-9AE1-C65F6400EC91}">
      <p14:laserTraceLst xmlns:p14="http://schemas.microsoft.com/office/powerpoint/2010/main">
        <p14:tracePtLst>
          <p14:tracePt t="67" x="3756025" y="2178050"/>
          <p14:tracePt t="218" x="3756025" y="2165350"/>
          <p14:tracePt t="513" x="3767138" y="2165350"/>
          <p14:tracePt t="530" x="3779838" y="2165350"/>
          <p14:tracePt t="562" x="3792538" y="2165350"/>
          <p14:tracePt t="586" x="3805238" y="2165350"/>
          <p14:tracePt t="602" x="3817938" y="2165350"/>
          <p14:tracePt t="611" x="3830638" y="2165350"/>
          <p14:tracePt t="617" x="3856038" y="2165350"/>
          <p14:tracePt t="625" x="3892550" y="2165350"/>
          <p14:tracePt t="633" x="3917950" y="2165350"/>
          <p14:tracePt t="642" x="3943350" y="2178050"/>
          <p14:tracePt t="649" x="3968750" y="2178050"/>
          <p14:tracePt t="658" x="3979863" y="2178050"/>
          <p14:tracePt t="665" x="4005263" y="2190750"/>
          <p14:tracePt t="673" x="4017963" y="2190750"/>
          <p14:tracePt t="682" x="4030663" y="2190750"/>
          <p14:tracePt t="689" x="4056063" y="2190750"/>
          <p14:tracePt t="697" x="4068763" y="2190750"/>
          <p14:tracePt t="714" x="4081463" y="2190750"/>
          <p14:tracePt t="746" x="4056063" y="2190750"/>
          <p14:tracePt t="753" x="4030663" y="2178050"/>
          <p14:tracePt t="762" x="4005263" y="2152650"/>
          <p14:tracePt t="770" x="3979863" y="2139950"/>
          <p14:tracePt t="2954" x="3968750" y="2127250"/>
          <p14:tracePt t="2970" x="3943350" y="2127250"/>
          <p14:tracePt t="2977" x="3905250" y="2127250"/>
          <p14:tracePt t="2985" x="3856038" y="2127250"/>
          <p14:tracePt t="2994" x="3805238" y="2139950"/>
          <p14:tracePt t="3002" x="3756025" y="2139950"/>
          <p14:tracePt t="3010" x="3717925" y="2152650"/>
          <p14:tracePt t="3017" x="3667125" y="2152650"/>
          <p14:tracePt t="3026" x="3617913" y="2152650"/>
          <p14:tracePt t="3033" x="3592513" y="2165350"/>
          <p14:tracePt t="3042" x="3567113" y="2178050"/>
          <p14:tracePt t="3050" x="3541713" y="2190750"/>
          <p14:tracePt t="3058" x="3505200" y="2190750"/>
          <p14:tracePt t="3065" x="3454400" y="2214563"/>
          <p14:tracePt t="3074" x="3405188" y="2227263"/>
          <p14:tracePt t="3082" x="3354388" y="2239963"/>
          <p14:tracePt t="3090" x="3292475" y="2252663"/>
          <p14:tracePt t="3097" x="3241675" y="2252663"/>
          <p14:tracePt t="3106" x="3192463" y="2252663"/>
          <p14:tracePt t="3114" x="3141663" y="2252663"/>
          <p14:tracePt t="3122" x="3067050" y="2265363"/>
          <p14:tracePt t="3130" x="3003550" y="2278063"/>
          <p14:tracePt t="3138" x="2928938" y="2278063"/>
          <p14:tracePt t="3145" x="2867025" y="2290763"/>
          <p14:tracePt t="3153" x="2790825" y="2314575"/>
          <p14:tracePt t="3163" x="2703513" y="2339975"/>
          <p14:tracePt t="3169" x="2616200" y="2365375"/>
          <p14:tracePt t="3178" x="2516188" y="2390775"/>
          <p14:tracePt t="3185" x="2428875" y="2403475"/>
          <p14:tracePt t="3196" x="2339975" y="2414588"/>
          <p14:tracePt t="3202" x="2252663" y="2414588"/>
          <p14:tracePt t="3210" x="2165350" y="2414588"/>
          <p14:tracePt t="3217" x="2090738" y="2414588"/>
          <p14:tracePt t="3226" x="2003425" y="2414588"/>
          <p14:tracePt t="3233" x="1927225" y="2414588"/>
          <p14:tracePt t="3242" x="1865313" y="2414588"/>
          <p14:tracePt t="3250" x="1801813" y="2414588"/>
          <p14:tracePt t="3258" x="1752600" y="2414588"/>
          <p14:tracePt t="3265" x="1689100" y="2414588"/>
          <p14:tracePt t="3273" x="1639888" y="2414588"/>
          <p14:tracePt t="3282" x="1589088" y="2414588"/>
          <p14:tracePt t="3290" x="1539875" y="2414588"/>
          <p14:tracePt t="3297" x="1489075" y="2414588"/>
          <p14:tracePt t="3305" x="1439863" y="2414588"/>
          <p14:tracePt t="3314" x="1389063" y="2414588"/>
          <p14:tracePt t="3322" x="1352550" y="2414588"/>
          <p14:tracePt t="3330" x="1314450" y="2414588"/>
          <p14:tracePt t="3337" x="1289050" y="2414588"/>
          <p14:tracePt t="3345" x="1276350" y="2414588"/>
          <p14:tracePt t="3353" x="1263650" y="2414588"/>
          <p14:tracePt t="3362" x="1252538" y="2414588"/>
          <p14:tracePt t="3602" x="1239838" y="2427288"/>
          <p14:tracePt t="3611" x="1227138" y="2452688"/>
          <p14:tracePt t="3617" x="1227138" y="2490788"/>
          <p14:tracePt t="3626" x="1227138" y="2552700"/>
          <p14:tracePt t="3634" x="1227138" y="2616200"/>
          <p14:tracePt t="3642" x="1227138" y="2703513"/>
          <p14:tracePt t="3649" x="1227138" y="2790825"/>
          <p14:tracePt t="3657" x="1227138" y="2852738"/>
          <p14:tracePt t="3665" x="1227138" y="2916238"/>
          <p14:tracePt t="3673" x="1227138" y="2952750"/>
          <p14:tracePt t="3682" x="1227138" y="2978150"/>
          <p14:tracePt t="3690" x="1227138" y="3003550"/>
          <p14:tracePt t="3697" x="1227138" y="3028950"/>
          <p14:tracePt t="3705" x="1227138" y="3041650"/>
          <p14:tracePt t="3714" x="1227138" y="3065463"/>
          <p14:tracePt t="3722" x="1227138" y="3090863"/>
          <p14:tracePt t="3730" x="1227138" y="3103563"/>
          <p14:tracePt t="3738" x="1227138" y="3116263"/>
          <p14:tracePt t="3745" x="1227138" y="3141663"/>
          <p14:tracePt t="3753" x="1227138" y="3178175"/>
          <p14:tracePt t="3762" x="1227138" y="3216275"/>
          <p14:tracePt t="3770" x="1227138" y="3254375"/>
          <p14:tracePt t="3779" x="1227138" y="3290888"/>
          <p14:tracePt t="3785" x="1227138" y="3328988"/>
          <p14:tracePt t="3795" x="1227138" y="3367088"/>
          <p14:tracePt t="3802" x="1227138" y="3403600"/>
          <p14:tracePt t="3812" x="1227138" y="3429000"/>
          <p14:tracePt t="3817" x="1227138" y="3441700"/>
          <p14:tracePt t="3826" x="1227138" y="3454400"/>
          <p14:tracePt t="3866" x="1227138" y="3467100"/>
          <p14:tracePt t="3882" x="1227138" y="3479800"/>
          <p14:tracePt t="3898" x="1227138" y="3503613"/>
          <p14:tracePt t="3914" x="1227138" y="3516313"/>
          <p14:tracePt t="3937" x="1227138" y="3529013"/>
          <p14:tracePt t="3946" x="1227138" y="3541713"/>
          <p14:tracePt t="3961" x="1227138" y="3567113"/>
          <p14:tracePt t="3970" x="1227138" y="3590925"/>
          <p14:tracePt t="3978" x="1214438" y="3616325"/>
          <p14:tracePt t="3985" x="1214438" y="3654425"/>
          <p14:tracePt t="3996" x="1201738" y="3692525"/>
          <p14:tracePt t="4002" x="1189038" y="3716338"/>
          <p14:tracePt t="4010" x="1189038" y="3729038"/>
          <p14:tracePt t="4017" x="1189038" y="3741738"/>
          <p14:tracePt t="4042" x="1189038" y="3754438"/>
          <p14:tracePt t="4057" x="1189038" y="3767138"/>
          <p14:tracePt t="4073" x="1189038" y="3779838"/>
          <p14:tracePt t="4089" x="1189038" y="3792538"/>
          <p14:tracePt t="4113" x="1189038" y="3803650"/>
          <p14:tracePt t="4122" x="1189038" y="3816350"/>
          <p14:tracePt t="4137" x="1189038" y="3829050"/>
          <p14:tracePt t="4154" x="1189038" y="3841750"/>
          <p14:tracePt t="4170" x="1189038" y="3854450"/>
          <p14:tracePt t="4186" x="1189038" y="3867150"/>
          <p14:tracePt t="4273" x="1201738" y="3867150"/>
          <p14:tracePt t="4314" x="1214438" y="3867150"/>
          <p14:tracePt t="4345" x="1227138" y="3879850"/>
          <p14:tracePt t="4354" x="1239838" y="3879850"/>
          <p14:tracePt t="4362" x="1239838" y="3892550"/>
          <p14:tracePt t="4369" x="1252538" y="3892550"/>
          <p14:tracePt t="4378" x="1252538" y="3905250"/>
          <p14:tracePt t="4385" x="1276350" y="3916363"/>
          <p14:tracePt t="4395" x="1289050" y="3916363"/>
          <p14:tracePt t="4402" x="1289050" y="3929063"/>
          <p14:tracePt t="4412" x="1314450" y="3929063"/>
          <p14:tracePt t="4418" x="1314450" y="3941763"/>
          <p14:tracePt t="4426" x="1327150" y="3941763"/>
          <p14:tracePt t="4458" x="1339850" y="3941763"/>
          <p14:tracePt t="4482" x="1352550" y="3941763"/>
          <p14:tracePt t="4570" x="1363663" y="3941763"/>
          <p14:tracePt t="4585" x="1376363" y="3941763"/>
          <p14:tracePt t="4602" x="1389063" y="3941763"/>
          <p14:tracePt t="4610" x="1401763" y="3941763"/>
          <p14:tracePt t="4618" x="1414463" y="3941763"/>
          <p14:tracePt t="4626" x="1452563" y="3941763"/>
          <p14:tracePt t="4634" x="1501775" y="3941763"/>
          <p14:tracePt t="4642" x="1565275" y="3941763"/>
          <p14:tracePt t="4649" x="1627188" y="3941763"/>
          <p14:tracePt t="4658" x="1714500" y="3941763"/>
          <p14:tracePt t="4666" x="1814513" y="3941763"/>
          <p14:tracePt t="4674" x="1914525" y="3941763"/>
          <p14:tracePt t="4681" x="2027238" y="3941763"/>
          <p14:tracePt t="4689" x="2127250" y="3941763"/>
          <p14:tracePt t="4698" x="2216150" y="3954463"/>
          <p14:tracePt t="4705" x="2303463" y="3954463"/>
          <p14:tracePt t="4714" x="2365375" y="3954463"/>
          <p14:tracePt t="4722" x="2441575" y="3954463"/>
          <p14:tracePt t="4730" x="2541588" y="3967163"/>
          <p14:tracePt t="4737" x="2641600" y="3967163"/>
          <p14:tracePt t="4746" x="2741613" y="3979863"/>
          <p14:tracePt t="4754" x="2854325" y="3979863"/>
          <p14:tracePt t="4762" x="2954338" y="3979863"/>
          <p14:tracePt t="4770" x="3054350" y="3992563"/>
          <p14:tracePt t="4778" x="3154363" y="3992563"/>
          <p14:tracePt t="4785" x="3228975" y="4005263"/>
          <p14:tracePt t="4795" x="3279775" y="4017963"/>
          <p14:tracePt t="4802" x="3328988" y="4029075"/>
          <p14:tracePt t="4812" x="3367088" y="4029075"/>
          <p14:tracePt t="4817" x="3392488" y="4041775"/>
          <p14:tracePt t="4826" x="3429000" y="4067175"/>
          <p14:tracePt t="4834" x="3467100" y="4079875"/>
          <p14:tracePt t="4842" x="3530600" y="4092575"/>
          <p14:tracePt t="4850" x="3567113" y="4105275"/>
          <p14:tracePt t="4858" x="3617913" y="4117975"/>
          <p14:tracePt t="4865" x="3667125" y="4129088"/>
          <p14:tracePt t="4874" x="3730625" y="4141788"/>
          <p14:tracePt t="4882" x="3792538" y="4154488"/>
          <p14:tracePt t="4896" x="3867150" y="4154488"/>
          <p14:tracePt t="4898" x="3943350" y="4154488"/>
          <p14:tracePt t="4905" x="4030663" y="4167188"/>
          <p14:tracePt t="4914" x="4117975" y="4179888"/>
          <p14:tracePt t="4922" x="4217988" y="4192588"/>
          <p14:tracePt t="4931" x="4330700" y="4205288"/>
          <p14:tracePt t="4938" x="4456113" y="4217988"/>
          <p14:tracePt t="4945" x="4594225" y="4230688"/>
          <p14:tracePt t="4954" x="4743450" y="4241800"/>
          <p14:tracePt t="4963" x="4906963" y="4254500"/>
          <p14:tracePt t="4970" x="5094288" y="4267200"/>
          <p14:tracePt t="4978" x="5281613" y="4279900"/>
          <p14:tracePt t="4985" x="5457825" y="4292600"/>
          <p14:tracePt t="4995" x="5645150" y="4330700"/>
          <p14:tracePt t="5002" x="5821363" y="4341813"/>
          <p14:tracePt t="5012" x="5970588" y="4354513"/>
          <p14:tracePt t="5018" x="6121400" y="4367213"/>
          <p14:tracePt t="5026" x="6246813" y="4379913"/>
          <p14:tracePt t="5033" x="6383338" y="4392613"/>
          <p14:tracePt t="5042" x="6534150" y="4392613"/>
          <p14:tracePt t="5049" x="6684963" y="4392613"/>
          <p14:tracePt t="5057" x="6821488" y="4392613"/>
          <p14:tracePt t="5065" x="6946900" y="4379913"/>
          <p14:tracePt t="5074" x="7085013" y="4354513"/>
          <p14:tracePt t="5082" x="7223125" y="4330700"/>
          <p14:tracePt t="5090" x="7372350" y="4292600"/>
          <p14:tracePt t="5097" x="7572375" y="4254500"/>
          <p14:tracePt t="5105" x="7735888" y="4230688"/>
          <p14:tracePt t="5114" x="7897813" y="4217988"/>
          <p14:tracePt t="5122" x="8035925" y="4217988"/>
          <p14:tracePt t="5130" x="8148638" y="4192588"/>
          <p14:tracePt t="5138" x="8274050" y="4179888"/>
          <p14:tracePt t="5145" x="8412163" y="4167188"/>
          <p14:tracePt t="5153" x="8574088" y="4141788"/>
          <p14:tracePt t="5162" x="8737600" y="4117975"/>
          <p14:tracePt t="5170" x="8924925" y="4092575"/>
          <p14:tracePt t="5179" x="9112250" y="4067175"/>
          <p14:tracePt t="5186" x="9301163" y="4067175"/>
          <p14:tracePt t="5195" x="9501188" y="4054475"/>
          <p14:tracePt t="5202" x="9788525" y="4041775"/>
          <p14:tracePt t="5212" x="10039350" y="4029075"/>
          <p14:tracePt t="5217" x="10288588" y="3992563"/>
          <p14:tracePt t="5226" x="10514013" y="3954463"/>
          <p14:tracePt t="5233" x="10739438" y="3929063"/>
          <p14:tracePt t="5242" x="10928350" y="3892550"/>
          <p14:tracePt t="5249" x="11115675" y="3867150"/>
          <p14:tracePt t="5258" x="11290300" y="3841750"/>
          <p14:tracePt t="5265" x="11428413" y="3816350"/>
          <p14:tracePt t="5273" x="11541125" y="3779838"/>
          <p14:tracePt t="5282" x="11653838" y="3754438"/>
          <p14:tracePt t="5290" x="11741150" y="3729038"/>
          <p14:tracePt t="5297" x="11804650" y="3703638"/>
          <p14:tracePt t="5305" x="11866563" y="3703638"/>
          <p14:tracePt t="5314" x="11904663" y="3692525"/>
          <p14:tracePt t="5322" x="11928475" y="3679825"/>
          <p14:tracePt t="5330" x="11953875" y="3667125"/>
          <p14:tracePt t="5338" x="11979275" y="3667125"/>
          <p14:tracePt t="5346" x="12004675" y="3667125"/>
          <p14:tracePt t="5353" x="12028488" y="3667125"/>
          <p14:tracePt t="5362" x="12066588" y="3667125"/>
          <p14:tracePt t="5370" x="12117388" y="3667125"/>
          <p14:tracePt t="5378" x="12166600" y="3667125"/>
          <p14:tracePt t="5858" x="12166600" y="3616325"/>
          <p14:tracePt t="5882" x="12166600" y="3629025"/>
          <p14:tracePt t="5898" x="12153900" y="3629025"/>
          <p14:tracePt t="5922" x="12153900" y="3641725"/>
          <p14:tracePt t="5929" x="12141200" y="3641725"/>
          <p14:tracePt t="5937" x="12130088" y="3654425"/>
          <p14:tracePt t="5954" x="12130088" y="3667125"/>
          <p14:tracePt t="5963" x="12117388" y="3667125"/>
          <p14:tracePt t="5969" x="12117388" y="3679825"/>
          <p14:tracePt t="5978" x="12104688" y="3679825"/>
          <p14:tracePt t="5985" x="12104688" y="3692525"/>
          <p14:tracePt t="5995" x="12079288" y="3703638"/>
          <p14:tracePt t="6002" x="12053888" y="3729038"/>
          <p14:tracePt t="6010" x="12017375" y="3754438"/>
          <p14:tracePt t="6018" x="11941175" y="3803650"/>
          <p14:tracePt t="6026" x="11841163" y="3854450"/>
          <p14:tracePt t="6034" x="11703050" y="3929063"/>
          <p14:tracePt t="6042" x="11553825" y="4017963"/>
          <p14:tracePt t="6049" x="11353800" y="4117975"/>
          <p14:tracePt t="6058" x="11141075" y="4217988"/>
          <p14:tracePt t="6065" x="10902950" y="4341813"/>
          <p14:tracePt t="6073" x="10715625" y="4430713"/>
          <p14:tracePt t="6082" x="10526713" y="4505325"/>
          <p14:tracePt t="6090" x="10313988" y="4592638"/>
          <p14:tracePt t="6097" x="10139363" y="4656138"/>
          <p14:tracePt t="6106" x="9975850" y="4705350"/>
          <p14:tracePt t="6114" x="9813925" y="4756150"/>
          <p14:tracePt t="6122" x="9663113" y="4792663"/>
          <p14:tracePt t="6130" x="9513888" y="4818063"/>
          <p14:tracePt t="6138" x="9350375" y="4843463"/>
          <p14:tracePt t="6145" x="9188450" y="4856163"/>
          <p14:tracePt t="6154" x="8975725" y="4892675"/>
          <p14:tracePt t="6162" x="8750300" y="4918075"/>
          <p14:tracePt t="6170" x="8499475" y="4943475"/>
          <p14:tracePt t="6178" x="8261350" y="4956175"/>
          <p14:tracePt t="6186" x="8010525" y="4968875"/>
          <p14:tracePt t="6195" x="7723188" y="5005388"/>
          <p14:tracePt t="6202" x="7435850" y="5030788"/>
          <p14:tracePt t="6210" x="7110413" y="5068888"/>
          <p14:tracePt t="6217" x="6834188" y="5081588"/>
          <p14:tracePt t="6226" x="6621463" y="5092700"/>
          <p14:tracePt t="6233" x="6434138" y="5118100"/>
          <p14:tracePt t="6242" x="6246813" y="5130800"/>
          <p14:tracePt t="6249" x="6083300" y="5143500"/>
          <p14:tracePt t="6258" x="5895975" y="5168900"/>
          <p14:tracePt t="6265" x="5645150" y="5181600"/>
          <p14:tracePt t="6273" x="5432425" y="5205413"/>
          <p14:tracePt t="6282" x="5270500" y="5218113"/>
          <p14:tracePt t="6290" x="5094288" y="5230813"/>
          <p14:tracePt t="6298" x="4945063" y="5243513"/>
          <p14:tracePt t="6305" x="4819650" y="5256213"/>
          <p14:tracePt t="6313" x="4681538" y="5268913"/>
          <p14:tracePt t="6322" x="4530725" y="5281613"/>
          <p14:tracePt t="6329" x="4381500" y="5294313"/>
          <p14:tracePt t="6338" x="4230688" y="5294313"/>
          <p14:tracePt t="6345" x="4081463" y="5294313"/>
          <p14:tracePt t="6354" x="3943350" y="5294313"/>
          <p14:tracePt t="6362" x="3817938" y="5294313"/>
          <p14:tracePt t="6370" x="3692525" y="5305425"/>
          <p14:tracePt t="6378" x="3554413" y="5318125"/>
          <p14:tracePt t="6385" x="3454400" y="5318125"/>
          <p14:tracePt t="6395" x="3354388" y="5330825"/>
          <p14:tracePt t="6402" x="3254375" y="5330825"/>
          <p14:tracePt t="6412" x="3141663" y="5343525"/>
          <p14:tracePt t="6418" x="3041650" y="5343525"/>
          <p14:tracePt t="6426" x="2941638" y="5343525"/>
          <p14:tracePt t="6433" x="2816225" y="5343525"/>
          <p14:tracePt t="6442" x="2741613" y="5343525"/>
          <p14:tracePt t="6449" x="2654300" y="5343525"/>
          <p14:tracePt t="6458" x="2603500" y="5343525"/>
          <p14:tracePt t="6465" x="2565400" y="5343525"/>
          <p14:tracePt t="6474" x="2528888" y="5343525"/>
          <p14:tracePt t="6482" x="2503488" y="5343525"/>
          <p14:tracePt t="6490" x="2478088" y="5343525"/>
          <p14:tracePt t="6506" x="2465388" y="5343525"/>
          <p14:tracePt t="6514" x="2465388" y="5356225"/>
          <p14:tracePt t="6522" x="2452688" y="5356225"/>
          <p14:tracePt t="6530" x="2416175" y="5368925"/>
          <p14:tracePt t="6538" x="2390775" y="5381625"/>
          <p14:tracePt t="6545" x="2339975" y="5381625"/>
          <p14:tracePt t="6554" x="2303463" y="5394325"/>
          <p14:tracePt t="6562" x="2265363" y="5407025"/>
          <p14:tracePt t="6570" x="2228850" y="5430838"/>
          <p14:tracePt t="6578" x="2190750" y="5443538"/>
          <p14:tracePt t="6586" x="2165350" y="5468938"/>
          <p14:tracePt t="6595" x="2139950" y="5481638"/>
          <p14:tracePt t="6602" x="2116138" y="5494338"/>
          <p14:tracePt t="6612" x="2103438" y="5518150"/>
          <p14:tracePt t="6617" x="2090738" y="5530850"/>
          <p14:tracePt t="6625" x="2090738" y="5556250"/>
          <p14:tracePt t="6642" x="2090738" y="5568950"/>
          <p14:tracePt t="6665" x="2090738" y="5581650"/>
          <p14:tracePt t="6690" x="2103438" y="5581650"/>
          <p14:tracePt t="6697" x="2103438" y="5594350"/>
          <p14:tracePt t="6713" x="2103438" y="5607050"/>
          <p14:tracePt t="6730" x="2116138" y="5607050"/>
          <p14:tracePt t="6737" x="2116138" y="5619750"/>
          <p14:tracePt t="6754" x="2116138" y="5630863"/>
          <p14:tracePt t="6763" x="2127250" y="5630863"/>
          <p14:tracePt t="6769" x="2127250" y="5643563"/>
          <p14:tracePt t="6778" x="2127250" y="5656263"/>
          <p14:tracePt t="6785" x="2139950" y="5668963"/>
          <p14:tracePt t="6795" x="2139950" y="5681663"/>
          <p14:tracePt t="6802" x="2139950" y="5694363"/>
          <p14:tracePt t="6810" x="2152650" y="5719763"/>
          <p14:tracePt t="6817" x="2165350" y="5732463"/>
          <p14:tracePt t="6825" x="2178050" y="5743575"/>
          <p14:tracePt t="6834" x="2203450" y="5756275"/>
          <p14:tracePt t="6842" x="2216150" y="5768975"/>
          <p14:tracePt t="6849" x="2228850" y="5781675"/>
          <p14:tracePt t="6858" x="2252663" y="5781675"/>
          <p14:tracePt t="6865" x="2265363" y="5794375"/>
          <p14:tracePt t="6874" x="2278063" y="5807075"/>
          <p14:tracePt t="6882" x="2303463" y="5807075"/>
          <p14:tracePt t="6890" x="2316163" y="5819775"/>
          <p14:tracePt t="6897" x="2339975" y="5832475"/>
          <p14:tracePt t="6906" x="2365375" y="5832475"/>
          <p14:tracePt t="6913" x="2390775" y="5843588"/>
          <p14:tracePt t="6922" x="2428875" y="5868988"/>
          <p14:tracePt t="6930" x="2452688" y="5881688"/>
          <p14:tracePt t="6938" x="2490788" y="5881688"/>
          <p14:tracePt t="6946" x="2528888" y="5894388"/>
          <p14:tracePt t="6954" x="2578100" y="5907088"/>
          <p14:tracePt t="6962" x="2616200" y="5919788"/>
          <p14:tracePt t="6970" x="2641600" y="5919788"/>
          <p14:tracePt t="6978" x="2654300" y="5919788"/>
          <p14:tracePt t="6986" x="2667000" y="5919788"/>
          <p14:tracePt t="6995" x="2678113" y="5919788"/>
          <p14:tracePt t="7010" x="2703513" y="5919788"/>
          <p14:tracePt t="7017" x="2716213" y="5919788"/>
          <p14:tracePt t="7026" x="2741613" y="5919788"/>
          <p14:tracePt t="7034" x="2754313" y="5919788"/>
          <p14:tracePt t="7042" x="2778125" y="5919788"/>
          <p14:tracePt t="7049" x="2803525" y="5919788"/>
          <p14:tracePt t="7058" x="2828925" y="5919788"/>
          <p14:tracePt t="7065" x="2841625" y="5919788"/>
          <p14:tracePt t="7074" x="2867025" y="5919788"/>
          <p14:tracePt t="7082" x="2903538" y="5919788"/>
          <p14:tracePt t="7090" x="2928938" y="5919788"/>
          <p14:tracePt t="7097" x="2941638" y="5907088"/>
          <p14:tracePt t="7105" x="2967038" y="5894388"/>
          <p14:tracePt t="7114" x="2992438" y="5894388"/>
          <p14:tracePt t="7122" x="3028950" y="5894388"/>
          <p14:tracePt t="7130" x="3054350" y="5881688"/>
          <p14:tracePt t="7137" x="3067050" y="5881688"/>
          <p14:tracePt t="7145" x="3092450" y="5881688"/>
          <p14:tracePt t="7153" x="3116263" y="5868988"/>
          <p14:tracePt t="7162" x="3128963" y="5868988"/>
          <p14:tracePt t="7170" x="3141663" y="5868988"/>
          <p14:tracePt t="7178" x="3167063" y="5868988"/>
          <p14:tracePt t="7186" x="3192463" y="5868988"/>
          <p14:tracePt t="7196" x="3216275" y="5868988"/>
          <p14:tracePt t="7202" x="3241675" y="5868988"/>
          <p14:tracePt t="7210" x="3267075" y="5868988"/>
          <p14:tracePt t="7217" x="3305175" y="5868988"/>
          <p14:tracePt t="7226" x="3328988" y="5868988"/>
          <p14:tracePt t="7234" x="3367088" y="5868988"/>
          <p14:tracePt t="7242" x="3392488" y="5856288"/>
          <p14:tracePt t="7250" x="3429000" y="5856288"/>
          <p14:tracePt t="7258" x="3467100" y="5856288"/>
          <p14:tracePt t="7265" x="3492500" y="5856288"/>
          <p14:tracePt t="7274" x="3517900" y="5856288"/>
          <p14:tracePt t="7282" x="3541713" y="5856288"/>
          <p14:tracePt t="7290" x="3554413" y="5856288"/>
          <p14:tracePt t="7297" x="3579813" y="5856288"/>
          <p14:tracePt t="7306" x="3617913" y="5868988"/>
          <p14:tracePt t="7314" x="3643313" y="5881688"/>
          <p14:tracePt t="7322" x="3667125" y="5881688"/>
          <p14:tracePt t="7330" x="3692525" y="5881688"/>
          <p14:tracePt t="7338" x="3717925" y="5894388"/>
          <p14:tracePt t="7346" x="3756025" y="5894388"/>
          <p14:tracePt t="7354" x="3779838" y="5894388"/>
          <p14:tracePt t="7362" x="3805238" y="5907088"/>
          <p14:tracePt t="7370" x="3830638" y="5907088"/>
          <p14:tracePt t="7378" x="3843338" y="5907088"/>
          <p14:tracePt t="7385" x="3867150" y="5907088"/>
          <p14:tracePt t="7395" x="3879850" y="5907088"/>
          <p14:tracePt t="7402" x="3892550" y="5907088"/>
          <p14:tracePt t="7412" x="3905250" y="5907088"/>
          <p14:tracePt t="7418" x="3917950" y="5907088"/>
          <p14:tracePt t="7425" x="3930650" y="5907088"/>
          <p14:tracePt t="7434" x="3943350" y="5907088"/>
          <p14:tracePt t="7442" x="3968750" y="5907088"/>
          <p14:tracePt t="7450" x="3992563" y="5907088"/>
          <p14:tracePt t="7458" x="4017963" y="5907088"/>
          <p14:tracePt t="7465" x="4043363" y="5919788"/>
          <p14:tracePt t="7474" x="4068763" y="5919788"/>
          <p14:tracePt t="7482" x="4092575" y="5919788"/>
          <p14:tracePt t="7490" x="4117975" y="5919788"/>
          <p14:tracePt t="7497" x="4130675" y="5932488"/>
          <p14:tracePt t="7506" x="4156075" y="5932488"/>
          <p14:tracePt t="7514" x="4181475" y="5932488"/>
          <p14:tracePt t="7522" x="4205288" y="5932488"/>
          <p14:tracePt t="7530" x="4230688" y="5932488"/>
          <p14:tracePt t="7538" x="4256088" y="5932488"/>
          <p14:tracePt t="7545" x="4294188" y="5945188"/>
          <p14:tracePt t="7554" x="4318000" y="5945188"/>
          <p14:tracePt t="7563" x="4343400" y="5945188"/>
          <p14:tracePt t="7570" x="4381500" y="5945188"/>
          <p14:tracePt t="7578" x="4406900" y="5956300"/>
          <p14:tracePt t="7586" x="4430713" y="5956300"/>
          <p14:tracePt t="7595" x="4456113" y="5969000"/>
          <p14:tracePt t="7602" x="4468813" y="5969000"/>
          <p14:tracePt t="7610" x="4506913" y="5969000"/>
          <p14:tracePt t="7618" x="4530725" y="5969000"/>
          <p14:tracePt t="7626" x="4543425" y="5969000"/>
          <p14:tracePt t="7633" x="4568825" y="5969000"/>
          <p14:tracePt t="7641" x="4594225" y="5969000"/>
          <p14:tracePt t="7650" x="4619625" y="5969000"/>
          <p14:tracePt t="7658" x="4643438" y="5969000"/>
          <p14:tracePt t="7665" x="4681538" y="5969000"/>
          <p14:tracePt t="7673" x="4719638" y="5969000"/>
          <p14:tracePt t="7682" x="4756150" y="5969000"/>
          <p14:tracePt t="7690" x="4794250" y="5969000"/>
          <p14:tracePt t="7697" x="4832350" y="5969000"/>
          <p14:tracePt t="7705" x="4881563" y="5969000"/>
          <p14:tracePt t="7714" x="4945063" y="5969000"/>
          <p14:tracePt t="7722" x="5006975" y="5956300"/>
          <p14:tracePt t="7730" x="5068888" y="5945188"/>
          <p14:tracePt t="7738" x="5119688" y="5932488"/>
          <p14:tracePt t="7745" x="5181600" y="5919788"/>
          <p14:tracePt t="7754" x="5219700" y="5919788"/>
          <p14:tracePt t="7762" x="5257800" y="5907088"/>
          <p14:tracePt t="7770" x="5294313" y="5894388"/>
          <p14:tracePt t="7778" x="5332413" y="5881688"/>
          <p14:tracePt t="7786" x="5383213" y="5881688"/>
          <p14:tracePt t="7795" x="5432425" y="5881688"/>
          <p14:tracePt t="7802" x="5495925" y="5881688"/>
          <p14:tracePt t="7812" x="5532438" y="5881688"/>
          <p14:tracePt t="7818" x="5557838" y="5881688"/>
          <p14:tracePt t="7826" x="5583238" y="5881688"/>
          <p14:tracePt t="7834" x="5607050" y="5881688"/>
          <p14:tracePt t="7841" x="5619750" y="5881688"/>
          <p14:tracePt t="7850" x="5645150" y="5881688"/>
          <p14:tracePt t="7857" x="5683250" y="5881688"/>
          <p14:tracePt t="7866" x="5708650" y="5881688"/>
          <p14:tracePt t="7873" x="5745163" y="5868988"/>
          <p14:tracePt t="7882" x="5783263" y="5856288"/>
          <p14:tracePt t="7890" x="5821363" y="5843588"/>
          <p14:tracePt t="7898" x="5870575" y="5832475"/>
          <p14:tracePt t="7906" x="5932488" y="5832475"/>
          <p14:tracePt t="7914" x="5995988" y="5819775"/>
          <p14:tracePt t="7922" x="6045200" y="5819775"/>
          <p14:tracePt t="7930" x="6083300" y="5819775"/>
          <p14:tracePt t="7938" x="6108700" y="5819775"/>
          <p14:tracePt t="7946" x="6146800" y="5819775"/>
          <p14:tracePt t="7953" x="6170613" y="5819775"/>
          <p14:tracePt t="7962" x="6183313" y="5819775"/>
          <p14:tracePt t="7970" x="6208713" y="5832475"/>
          <p14:tracePt t="7979" x="6221413" y="5832475"/>
          <p14:tracePt t="7986" x="6234113" y="5843588"/>
          <p14:tracePt t="7995" x="6259513" y="5856288"/>
          <p14:tracePt t="8002" x="6270625" y="5868988"/>
          <p14:tracePt t="8010" x="6283325" y="5868988"/>
          <p14:tracePt t="8017" x="6296025" y="5881688"/>
          <p14:tracePt t="8026" x="6308725" y="5881688"/>
          <p14:tracePt t="8033" x="6321425" y="5881688"/>
          <p14:tracePt t="8042" x="6334125" y="5881688"/>
          <p14:tracePt t="8058" x="6359525" y="5894388"/>
          <p14:tracePt t="8065" x="6370638" y="5894388"/>
          <p14:tracePt t="8073" x="6383338" y="5907088"/>
          <p14:tracePt t="8082" x="6408738" y="5907088"/>
          <p14:tracePt t="8090" x="6434138" y="5919788"/>
          <p14:tracePt t="8097" x="6446838" y="5932488"/>
          <p14:tracePt t="8105" x="6483350" y="5932488"/>
          <p14:tracePt t="8114" x="6521450" y="5945188"/>
          <p14:tracePt t="8122" x="6546850" y="5956300"/>
          <p14:tracePt t="8130" x="6572250" y="5969000"/>
          <p14:tracePt t="8138" x="6596063" y="5969000"/>
          <p14:tracePt t="8145" x="6621463" y="5969000"/>
          <p14:tracePt t="8154" x="6646863" y="5969000"/>
          <p14:tracePt t="8163" x="6684963" y="5981700"/>
          <p14:tracePt t="8170" x="6708775" y="5994400"/>
          <p14:tracePt t="8179" x="6734175" y="5994400"/>
          <p14:tracePt t="8186" x="6759575" y="5994400"/>
          <p14:tracePt t="8195" x="6784975" y="6007100"/>
          <p14:tracePt t="8202" x="6808788" y="6007100"/>
          <p14:tracePt t="8210" x="6846888" y="6007100"/>
          <p14:tracePt t="8218" x="6884988" y="6007100"/>
          <p14:tracePt t="8226" x="6921500" y="6019800"/>
          <p14:tracePt t="8233" x="6959600" y="6019800"/>
          <p14:tracePt t="8242" x="6997700" y="6019800"/>
          <p14:tracePt t="8249" x="7034213" y="6032500"/>
          <p14:tracePt t="8258" x="7085013" y="6032500"/>
          <p14:tracePt t="8265" x="7146925" y="6032500"/>
          <p14:tracePt t="8273" x="7235825" y="6032500"/>
          <p14:tracePt t="8282" x="7323138" y="6032500"/>
          <p14:tracePt t="8290" x="7397750" y="6032500"/>
          <p14:tracePt t="8297" x="7485063" y="6032500"/>
          <p14:tracePt t="8305" x="7572375" y="6032500"/>
          <p14:tracePt t="8314" x="7661275" y="6019800"/>
          <p14:tracePt t="8322" x="7761288" y="5981700"/>
          <p14:tracePt t="8330" x="7861300" y="5945188"/>
          <p14:tracePt t="8338" x="7974013" y="5907088"/>
          <p14:tracePt t="8346" x="8099425" y="5843588"/>
          <p14:tracePt t="8360" x="8235950" y="5781675"/>
          <p14:tracePt t="8362" x="8374063" y="5719763"/>
          <p14:tracePt t="8369" x="8486775" y="5668963"/>
          <p14:tracePt t="8378" x="8561388" y="5619750"/>
          <p14:tracePt t="8385" x="8599488" y="5543550"/>
          <p14:tracePt t="8395" x="8599488" y="5507038"/>
          <p14:tracePt t="8962" x="8612188" y="5494338"/>
          <p14:tracePt t="8969" x="8612188" y="5481638"/>
          <p14:tracePt t="8993" x="8612188" y="5494338"/>
          <p14:tracePt t="9002" x="8599488" y="5494338"/>
          <p14:tracePt t="9010" x="8599488" y="5507038"/>
          <p14:tracePt t="9025" x="8586788" y="5518150"/>
          <p14:tracePt t="9034" x="8586788" y="5530850"/>
          <p14:tracePt t="9050" x="8586788" y="5543550"/>
          <p14:tracePt t="9057" x="8586788" y="5556250"/>
          <p14:tracePt t="9065" x="8586788" y="5568950"/>
          <p14:tracePt t="9082" x="8586788" y="5581650"/>
          <p14:tracePt t="9098" x="8586788" y="5594350"/>
          <p14:tracePt t="9113" x="8586788" y="5607050"/>
          <p14:tracePt t="9130" x="8586788" y="5619750"/>
          <p14:tracePt t="9145" x="8586788" y="5630863"/>
          <p14:tracePt t="9154" x="8599488" y="5630863"/>
          <p14:tracePt t="9163" x="8599488" y="5643563"/>
          <p14:tracePt t="9170" x="8612188" y="5656263"/>
          <p14:tracePt t="9179" x="8624888" y="5668963"/>
          <p14:tracePt t="9186" x="8624888" y="5707063"/>
          <p14:tracePt t="9196" x="8637588" y="5732463"/>
          <p14:tracePt t="9202" x="8650288" y="5756275"/>
          <p14:tracePt t="9210" x="8661400" y="5781675"/>
          <p14:tracePt t="9217" x="8661400" y="5807075"/>
          <p14:tracePt t="9225" x="8674100" y="5819775"/>
          <p14:tracePt t="9234" x="8686800" y="5819775"/>
          <p14:tracePt t="9242" x="8686800" y="5832475"/>
          <p14:tracePt t="9249" x="8699500" y="5843588"/>
          <p14:tracePt t="9282" x="8712200" y="5843588"/>
          <p14:tracePt t="9298" x="8724900" y="5843588"/>
          <p14:tracePt t="9305" x="8737600" y="5856288"/>
          <p14:tracePt t="9322" x="8750300" y="5868988"/>
          <p14:tracePt t="9330" x="8763000" y="5881688"/>
          <p14:tracePt t="9338" x="8774113" y="5881688"/>
          <p14:tracePt t="9354" x="8786813" y="5881688"/>
          <p14:tracePt t="9370" x="8799513" y="5894388"/>
          <p14:tracePt t="9410" x="8812213" y="5894388"/>
          <p14:tracePt t="9417" x="8824913" y="5894388"/>
          <p14:tracePt t="9434" x="8837613" y="5894388"/>
          <p14:tracePt t="9442" x="8863013" y="5894388"/>
          <p14:tracePt t="9449" x="8874125" y="5907088"/>
          <p14:tracePt t="9457" x="8886825" y="5907088"/>
          <p14:tracePt t="9465" x="8912225" y="5919788"/>
          <p14:tracePt t="9473" x="8924925" y="5919788"/>
          <p14:tracePt t="9481" x="8937625" y="5919788"/>
          <p14:tracePt t="9497" x="8950325" y="5919788"/>
          <p14:tracePt t="9538" x="8950325" y="5932488"/>
          <p14:tracePt t="9546" x="8963025" y="5932488"/>
          <p14:tracePt t="9553" x="8975725" y="5932488"/>
          <p14:tracePt t="9562" x="8986838" y="5945188"/>
          <p14:tracePt t="9570" x="9024938" y="5945188"/>
          <p14:tracePt t="9578" x="9050338" y="5956300"/>
          <p14:tracePt t="9586" x="9088438" y="5969000"/>
          <p14:tracePt t="9595" x="9112250" y="5981700"/>
          <p14:tracePt t="9602" x="9150350" y="5981700"/>
          <p14:tracePt t="9610" x="9175750" y="5981700"/>
          <p14:tracePt t="9617" x="9199563" y="5994400"/>
          <p14:tracePt t="9626" x="9224963" y="5994400"/>
          <p14:tracePt t="9634" x="9237663" y="6007100"/>
          <p14:tracePt t="9642" x="9250363" y="6007100"/>
          <p14:tracePt t="9650" x="9275763" y="6007100"/>
          <p14:tracePt t="9658" x="9288463" y="6007100"/>
          <p14:tracePt t="9666" x="9312275" y="6019800"/>
          <p14:tracePt t="9673" x="9337675" y="6032500"/>
          <p14:tracePt t="9682" x="9375775" y="6045200"/>
          <p14:tracePt t="9690" x="9413875" y="6045200"/>
          <p14:tracePt t="9697" x="9450388" y="6056313"/>
          <p14:tracePt t="9705" x="9475788" y="6069013"/>
          <p14:tracePt t="9714" x="9488488" y="6081713"/>
          <p14:tracePt t="9793" x="9501188" y="6081713"/>
          <p14:tracePt t="9970" x="9513888" y="6081713"/>
          <p14:tracePt t="10002" x="9525000" y="6081713"/>
          <p14:tracePt t="10018" x="9537700" y="6081713"/>
          <p14:tracePt t="10033" x="9550400" y="6081713"/>
          <p14:tracePt t="10042" x="9563100" y="6081713"/>
          <p14:tracePt t="10050" x="9575800" y="6081713"/>
          <p14:tracePt t="10058" x="9613900" y="6081713"/>
          <p14:tracePt t="10065" x="9637713" y="6081713"/>
          <p14:tracePt t="10073" x="9663113" y="6069013"/>
          <p14:tracePt t="10082" x="9688513" y="6069013"/>
          <p14:tracePt t="10090" x="9713913" y="6069013"/>
          <p14:tracePt t="10097" x="9726613" y="6069013"/>
          <p14:tracePt t="10106" x="9763125" y="6056313"/>
          <p14:tracePt t="10114" x="9788525" y="6056313"/>
          <p14:tracePt t="10122" x="9813925" y="6056313"/>
          <p14:tracePt t="10130" x="9839325" y="6056313"/>
          <p14:tracePt t="10137" x="9875838" y="6056313"/>
          <p14:tracePt t="10146" x="9913938" y="6056313"/>
          <p14:tracePt t="10153" x="9952038" y="6056313"/>
          <p14:tracePt t="10163" x="9988550" y="6056313"/>
          <p14:tracePt t="10170" x="10026650" y="6056313"/>
          <p14:tracePt t="10178" x="10064750" y="6056313"/>
          <p14:tracePt t="10186" x="10101263" y="6056313"/>
          <p14:tracePt t="10195" x="10126663" y="6056313"/>
          <p14:tracePt t="10202" x="10164763" y="6056313"/>
          <p14:tracePt t="10210" x="10201275" y="6056313"/>
          <p14:tracePt t="10218" x="10239375" y="6069013"/>
          <p14:tracePt t="10226" x="10288588" y="6069013"/>
          <p14:tracePt t="10233" x="10352088" y="6081713"/>
          <p14:tracePt t="10242" x="10401300" y="6081713"/>
          <p14:tracePt t="10250" x="10452100" y="6081713"/>
          <p14:tracePt t="10258" x="10514013" y="6081713"/>
          <p14:tracePt t="10266" x="10590213" y="6081713"/>
          <p14:tracePt t="10274" x="10639425" y="6081713"/>
          <p14:tracePt t="10281" x="10690225" y="6081713"/>
          <p14:tracePt t="10290" x="10764838" y="6081713"/>
          <p14:tracePt t="10297" x="10815638" y="6081713"/>
          <p14:tracePt t="10306" x="10864850" y="6081713"/>
          <p14:tracePt t="10313" x="10915650" y="6081713"/>
          <p14:tracePt t="10322" x="10964863" y="6081713"/>
          <p14:tracePt t="10330" x="11015663" y="6081713"/>
          <p14:tracePt t="10337" x="11064875" y="6081713"/>
          <p14:tracePt t="10345" x="11102975" y="6081713"/>
          <p14:tracePt t="10354" x="11141075" y="6081713"/>
          <p14:tracePt t="10362" x="11164888" y="6081713"/>
          <p14:tracePt t="10370" x="11190288" y="6081713"/>
          <p14:tracePt t="10379" x="11202988" y="6094413"/>
          <p14:tracePt t="10433" x="11202988" y="6107113"/>
          <p14:tracePt t="10442" x="11190288" y="6107113"/>
          <p14:tracePt t="10449" x="11164888" y="6119813"/>
          <p14:tracePt t="10458" x="11115675" y="6119813"/>
          <p14:tracePt t="10465" x="11064875" y="6132513"/>
          <p14:tracePt t="10474" x="10990263" y="6157913"/>
          <p14:tracePt t="10482" x="10928350" y="6169025"/>
          <p14:tracePt t="10490" x="10852150" y="6181725"/>
          <p14:tracePt t="10498" x="10802938" y="6194425"/>
          <p14:tracePt t="10505" x="10726738" y="6207125"/>
          <p14:tracePt t="10514" x="10677525" y="6219825"/>
          <p14:tracePt t="10522" x="10602913" y="6232525"/>
          <p14:tracePt t="10530" x="10514013" y="6245225"/>
          <p14:tracePt t="10538" x="10439400" y="6257925"/>
          <p14:tracePt t="10545" x="10352088" y="6269038"/>
          <p14:tracePt t="10553" x="10264775" y="6269038"/>
          <p14:tracePt t="10562" x="10164763" y="6294438"/>
          <p14:tracePt t="10570" x="10052050" y="6307138"/>
          <p14:tracePt t="10579" x="9952038" y="6319838"/>
          <p14:tracePt t="10585" x="9839325" y="6319838"/>
          <p14:tracePt t="10595" x="9726613" y="6319838"/>
          <p14:tracePt t="10602" x="9601200" y="6319838"/>
          <p14:tracePt t="10610" x="9488488" y="6307138"/>
          <p14:tracePt t="10618" x="9350375" y="6294438"/>
          <p14:tracePt t="10626" x="9199563" y="6281738"/>
          <p14:tracePt t="10633" x="9050338" y="6257925"/>
          <p14:tracePt t="10642" x="8863013" y="6232525"/>
          <p14:tracePt t="10649" x="8674100" y="6194425"/>
          <p14:tracePt t="10658" x="8474075" y="6169025"/>
          <p14:tracePt t="10665" x="8286750" y="6145213"/>
          <p14:tracePt t="10673" x="8099425" y="6107113"/>
          <p14:tracePt t="10682" x="7897813" y="6081713"/>
          <p14:tracePt t="10689" x="7710488" y="6056313"/>
          <p14:tracePt t="10698" x="7497763" y="6032500"/>
          <p14:tracePt t="10705" x="7285038" y="6019800"/>
          <p14:tracePt t="10714" x="7097713" y="6007100"/>
          <p14:tracePt t="10722" x="6910388" y="5994400"/>
          <p14:tracePt t="10730" x="6746875" y="5981700"/>
          <p14:tracePt t="10738" x="6559550" y="5969000"/>
          <p14:tracePt t="10745" x="6396038" y="5956300"/>
          <p14:tracePt t="10754" x="6208713" y="5919788"/>
          <p14:tracePt t="10763" x="6057900" y="5894388"/>
          <p14:tracePt t="10770" x="5921375" y="5881688"/>
          <p14:tracePt t="10778" x="5808663" y="5868988"/>
          <p14:tracePt t="10785" x="5708650" y="5868988"/>
          <p14:tracePt t="10796" x="5607050" y="5868988"/>
          <p14:tracePt t="10802" x="5507038" y="5868988"/>
          <p14:tracePt t="10810" x="5383213" y="5868988"/>
          <p14:tracePt t="10818" x="5270500" y="5856288"/>
          <p14:tracePt t="10826" x="5170488" y="5843588"/>
          <p14:tracePt t="10833" x="5068888" y="5832475"/>
          <p14:tracePt t="10842" x="4956175" y="5819775"/>
          <p14:tracePt t="10850" x="4881563" y="5819775"/>
          <p14:tracePt t="10858" x="4806950" y="5807075"/>
          <p14:tracePt t="10865" x="4719638" y="5794375"/>
          <p14:tracePt t="10874" x="4656138" y="5781675"/>
          <p14:tracePt t="10882" x="4581525" y="5756275"/>
          <p14:tracePt t="10890" x="4518025" y="5732463"/>
          <p14:tracePt t="10899" x="4468813" y="5707063"/>
          <p14:tracePt t="10905" x="4418013" y="5694363"/>
          <p14:tracePt t="10914" x="4368800" y="5668963"/>
          <p14:tracePt t="10922" x="4330700" y="5643563"/>
          <p14:tracePt t="10930" x="4281488" y="5630863"/>
          <p14:tracePt t="10938" x="4243388" y="5607050"/>
          <p14:tracePt t="10945" x="4205288" y="5581650"/>
          <p14:tracePt t="10954" x="4168775" y="5581650"/>
          <p14:tracePt t="10962" x="4130675" y="5568950"/>
          <p14:tracePt t="10970" x="4068763" y="5556250"/>
          <p14:tracePt t="10979" x="4030663" y="5556250"/>
          <p14:tracePt t="10986" x="3979863" y="5556250"/>
          <p14:tracePt t="10996" x="3930650" y="5543550"/>
          <p14:tracePt t="11011" x="3843338" y="5543550"/>
          <p14:tracePt t="11017" x="3805238" y="5543550"/>
          <p14:tracePt t="11026" x="3779838" y="5543550"/>
          <p14:tracePt t="11033" x="3756025" y="5543550"/>
          <p14:tracePt t="11042" x="3717925" y="5543550"/>
          <p14:tracePt t="11050" x="3679825" y="5556250"/>
          <p14:tracePt t="11057" x="3654425" y="5556250"/>
          <p14:tracePt t="11066" x="3617913" y="5568950"/>
          <p14:tracePt t="11074" x="3579813" y="5581650"/>
          <p14:tracePt t="11082" x="3530600" y="5594350"/>
          <p14:tracePt t="11090" x="3467100" y="5619750"/>
          <p14:tracePt t="11098" x="3392488" y="5630863"/>
          <p14:tracePt t="11106" x="3305175" y="5656263"/>
          <p14:tracePt t="11114" x="3216275" y="5681663"/>
          <p14:tracePt t="11122" x="3116263" y="5707063"/>
          <p14:tracePt t="11130" x="3028950" y="5732463"/>
          <p14:tracePt t="11138" x="2941638" y="5756275"/>
          <p14:tracePt t="11146" x="2854325" y="5794375"/>
          <p14:tracePt t="11154" x="2767013" y="5819775"/>
          <p14:tracePt t="11162" x="2678113" y="5856288"/>
          <p14:tracePt t="11170" x="2603500" y="5881688"/>
          <p14:tracePt t="11178" x="2503488" y="5919788"/>
          <p14:tracePt t="11185" x="2416175" y="5945188"/>
          <p14:tracePt t="11195" x="2328863" y="5956300"/>
          <p14:tracePt t="11202" x="2239963" y="5969000"/>
          <p14:tracePt t="11210" x="2152650" y="5981700"/>
          <p14:tracePt t="11217" x="2065338" y="5981700"/>
          <p14:tracePt t="11226" x="1978025" y="5981700"/>
          <p14:tracePt t="11233" x="1878013" y="5981700"/>
          <p14:tracePt t="11242" x="1778000" y="5981700"/>
          <p14:tracePt t="11249" x="1677988" y="5981700"/>
          <p14:tracePt t="11258" x="1577975" y="5969000"/>
          <p14:tracePt t="11266" x="1476375" y="5956300"/>
          <p14:tracePt t="11273" x="1376363" y="5932488"/>
          <p14:tracePt t="11282" x="1263650" y="5907088"/>
          <p14:tracePt t="11290" x="1163638" y="5856288"/>
          <p14:tracePt t="11298" x="1063625" y="5819775"/>
          <p14:tracePt t="11306" x="963613" y="5781675"/>
          <p14:tracePt t="11314" x="876300" y="5743575"/>
          <p14:tracePt t="11322" x="801688" y="5707063"/>
          <p14:tracePt t="11330" x="750888" y="5668963"/>
          <p14:tracePt t="11338" x="688975" y="5643563"/>
          <p14:tracePt t="11345" x="638175" y="5594350"/>
          <p14:tracePt t="11354" x="600075" y="5543550"/>
          <p14:tracePt t="11362" x="576263" y="5507038"/>
          <p14:tracePt t="11370" x="550863" y="5456238"/>
          <p14:tracePt t="11378" x="538163" y="5394325"/>
          <p14:tracePt t="11385" x="538163" y="5356225"/>
          <p14:tracePt t="11395" x="538163" y="5305425"/>
          <p14:tracePt t="11402" x="563563" y="5256213"/>
          <p14:tracePt t="11410" x="600075" y="5156200"/>
          <p14:tracePt t="11418" x="638175" y="5056188"/>
          <p14:tracePt t="11426" x="688975" y="4930775"/>
          <p14:tracePt t="11433" x="725488" y="4779963"/>
          <p14:tracePt t="11442" x="776288" y="4567238"/>
          <p14:tracePt t="11449" x="825500" y="4330700"/>
          <p14:tracePt t="11458" x="876300" y="4105275"/>
          <p14:tracePt t="11466" x="901700" y="3879850"/>
          <p14:tracePt t="11473" x="925513" y="3692525"/>
          <p14:tracePt t="11482" x="950913" y="3516313"/>
          <p14:tracePt t="11490" x="963613" y="3316288"/>
          <p14:tracePt t="11498" x="963613" y="3141663"/>
          <p14:tracePt t="11505" x="963613" y="2978150"/>
          <p14:tracePt t="11514" x="938213" y="2816225"/>
          <p14:tracePt t="11522" x="925513" y="2665413"/>
          <p14:tracePt t="11530" x="901700" y="2527300"/>
          <p14:tracePt t="11538" x="889000" y="2390775"/>
          <p14:tracePt t="11546" x="889000" y="2239963"/>
          <p14:tracePt t="11554" x="889000" y="2114550"/>
          <p14:tracePt t="11562" x="889000" y="1989138"/>
          <p14:tracePt t="11570" x="889000" y="1865313"/>
          <p14:tracePt t="11578" x="889000" y="1739900"/>
          <p14:tracePt t="11586" x="876300" y="1614488"/>
          <p14:tracePt t="11595" x="850900" y="1476375"/>
          <p14:tracePt t="11602" x="814388" y="1327150"/>
          <p14:tracePt t="11612" x="763588" y="1201738"/>
          <p14:tracePt t="11618" x="725488" y="1076325"/>
          <p14:tracePt t="11625" x="688975" y="976313"/>
          <p14:tracePt t="11634" x="663575" y="889000"/>
          <p14:tracePt t="11642" x="638175" y="812800"/>
          <p14:tracePt t="11650" x="612775" y="738188"/>
          <p14:tracePt t="11658" x="576263" y="663575"/>
          <p14:tracePt t="11665" x="525463" y="588963"/>
          <p14:tracePt t="11674" x="476250" y="512763"/>
          <p14:tracePt t="11681" x="412750" y="450850"/>
          <p14:tracePt t="11690" x="350838" y="400050"/>
          <p14:tracePt t="11698" x="287338" y="338138"/>
          <p14:tracePt t="11706" x="250825" y="287338"/>
          <p14:tracePt t="11714" x="212725" y="263525"/>
          <p14:tracePt t="11722" x="200025" y="238125"/>
          <p14:tracePt t="11730" x="187325" y="225425"/>
          <p14:tracePt t="11738" x="163513" y="212725"/>
          <p14:tracePt t="11745" x="150813" y="200025"/>
          <p14:tracePt t="11754" x="125413" y="174625"/>
          <p14:tracePt t="11762" x="112713" y="161925"/>
          <p14:tracePt t="11770" x="100013" y="138113"/>
          <p14:tracePt t="11779" x="74613" y="138113"/>
          <p14:tracePt t="11786" x="61913" y="112713"/>
          <p14:tracePt t="11795" x="50800" y="112713"/>
          <p14:tracePt t="11802" x="50800" y="100013"/>
          <p14:tracePt t="11810" x="38100" y="74613"/>
          <p14:tracePt t="11818" x="12700" y="61913"/>
          <p14:tracePt t="11826" x="12700" y="50800"/>
          <p14:tracePt t="11834" x="0" y="5080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6EB6F9F0-8023-4623-A21A-1BEB786A4E2B}"/>
              </a:ext>
            </a:extLst>
          </p:cNvPr>
          <p:cNvSpPr/>
          <p:nvPr/>
        </p:nvSpPr>
        <p:spPr>
          <a:xfrm>
            <a:off x="292231" y="263951"/>
            <a:ext cx="11604396" cy="6268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800" dirty="0">
                <a:latin typeface="Meiryo UI" panose="020B0604030504040204" pitchFamily="50" charset="-128"/>
                <a:ea typeface="Meiryo UI" panose="020B0604030504040204" pitchFamily="50" charset="-128"/>
              </a:rPr>
              <a:t>大学生は身分証を登録すると、「学生サークル」と「地域の飲食店」を閲覧でき、</a:t>
            </a:r>
            <a:endParaRPr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0896B58-A6B2-4D14-8155-3FD2EF7A28A5}"/>
              </a:ext>
            </a:extLst>
          </p:cNvPr>
          <p:cNvSpPr txBox="1"/>
          <p:nvPr/>
        </p:nvSpPr>
        <p:spPr>
          <a:xfrm>
            <a:off x="835496" y="524101"/>
            <a:ext cx="5779853" cy="954107"/>
          </a:xfrm>
          <a:prstGeom prst="rect">
            <a:avLst/>
          </a:prstGeom>
          <a:noFill/>
        </p:spPr>
        <p:txBody>
          <a:bodyPr wrap="square" rtlCol="0">
            <a:spAutoFit/>
          </a:bodyPr>
          <a:lstStyle/>
          <a:p>
            <a:r>
              <a:rPr kumimoji="1" lang="ja-JP" altLang="en-US" sz="2800" b="1" u="sng" dirty="0">
                <a:latin typeface="Meiryo UI" panose="020B0604030504040204" pitchFamily="50" charset="-128"/>
                <a:ea typeface="Meiryo UI" panose="020B0604030504040204" pitchFamily="50" charset="-128"/>
              </a:rPr>
              <a:t>アプリの説明</a:t>
            </a:r>
            <a:endParaRPr kumimoji="1" lang="en-US" altLang="ja-JP" sz="2800" b="1" u="sng" dirty="0">
              <a:latin typeface="Meiryo UI" panose="020B0604030504040204" pitchFamily="50" charset="-128"/>
              <a:ea typeface="Meiryo UI" panose="020B0604030504040204" pitchFamily="50" charset="-128"/>
            </a:endParaRPr>
          </a:p>
          <a:p>
            <a:endParaRPr kumimoji="1" lang="ja-JP" altLang="en-US" sz="2800" b="1" u="sng"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1FC2292D-E50D-4AC1-A2D2-148B4F4670BF}"/>
              </a:ext>
            </a:extLst>
          </p:cNvPr>
          <p:cNvSpPr txBox="1"/>
          <p:nvPr/>
        </p:nvSpPr>
        <p:spPr>
          <a:xfrm>
            <a:off x="2104759" y="4632356"/>
            <a:ext cx="8062493"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身分証とニックネーム、</a:t>
            </a:r>
            <a:r>
              <a:rPr lang="ja-JP" altLang="en-US" dirty="0">
                <a:latin typeface="Meiryo UI" panose="020B0604030504040204" pitchFamily="50" charset="-128"/>
                <a:ea typeface="Meiryo UI" panose="020B0604030504040204" pitchFamily="50" charset="-128"/>
              </a:rPr>
              <a:t>サークルの証明書</a:t>
            </a:r>
            <a:r>
              <a:rPr kumimoji="1" lang="ja-JP" altLang="en-US" dirty="0">
                <a:latin typeface="Meiryo UI" panose="020B0604030504040204" pitchFamily="50" charset="-128"/>
                <a:ea typeface="Meiryo UI" panose="020B0604030504040204" pitchFamily="50" charset="-128"/>
              </a:rPr>
              <a:t>を登録してログインすると、上記の機能が使える。</a:t>
            </a:r>
            <a:endParaRPr kumimoji="1" lang="en-US" altLang="ja-JP" dirty="0">
              <a:latin typeface="Meiryo UI" panose="020B0604030504040204" pitchFamily="50" charset="-128"/>
              <a:ea typeface="Meiryo UI" panose="020B0604030504040204" pitchFamily="50" charset="-128"/>
            </a:endParaRPr>
          </a:p>
        </p:txBody>
      </p:sp>
      <p:sp>
        <p:nvSpPr>
          <p:cNvPr id="38" name="楕円 37">
            <a:extLst>
              <a:ext uri="{FF2B5EF4-FFF2-40B4-BE49-F238E27FC236}">
                <a16:creationId xmlns:a16="http://schemas.microsoft.com/office/drawing/2014/main" id="{AA93C165-5CA7-465A-9F92-938BDE571EAA}"/>
              </a:ext>
            </a:extLst>
          </p:cNvPr>
          <p:cNvSpPr/>
          <p:nvPr/>
        </p:nvSpPr>
        <p:spPr>
          <a:xfrm>
            <a:off x="4777217" y="647181"/>
            <a:ext cx="1358789" cy="1343545"/>
          </a:xfrm>
          <a:prstGeom prst="ellipse">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B2A900C7-F2E5-4720-BE88-9961B161CB91}"/>
              </a:ext>
            </a:extLst>
          </p:cNvPr>
          <p:cNvSpPr/>
          <p:nvPr/>
        </p:nvSpPr>
        <p:spPr>
          <a:xfrm>
            <a:off x="1532097" y="2604924"/>
            <a:ext cx="9124663" cy="199759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2000" dirty="0">
                <a:solidFill>
                  <a:schemeClr val="tx1"/>
                </a:solidFill>
                <a:latin typeface="Meiryo UI" panose="020B0604030504040204" pitchFamily="50" charset="-128"/>
                <a:ea typeface="Meiryo UI" panose="020B0604030504040204" pitchFamily="50" charset="-128"/>
              </a:rPr>
              <a:t>　■学生サークルのプロフィールの文章、写真などを掲載・編集できる。</a:t>
            </a:r>
          </a:p>
          <a:p>
            <a:pPr>
              <a:lnSpc>
                <a:spcPct val="150000"/>
              </a:lnSpc>
            </a:pPr>
            <a:r>
              <a:rPr kumimoji="1" lang="ja-JP" altLang="en-US" sz="2000" dirty="0">
                <a:solidFill>
                  <a:schemeClr val="tx1"/>
                </a:solidFill>
                <a:latin typeface="Meiryo UI" panose="020B0604030504040204" pitchFamily="50" charset="-128"/>
                <a:ea typeface="Meiryo UI" panose="020B0604030504040204" pitchFamily="50" charset="-128"/>
              </a:rPr>
              <a:t>　■学生サークルに</a:t>
            </a:r>
            <a:r>
              <a:rPr lang="ja-JP" altLang="en-US" sz="2000" dirty="0">
                <a:solidFill>
                  <a:schemeClr val="tx1"/>
                </a:solidFill>
                <a:latin typeface="Meiryo UI" panose="020B0604030504040204" pitchFamily="50" charset="-128"/>
                <a:ea typeface="Meiryo UI" panose="020B0604030504040204" pitchFamily="50" charset="-128"/>
              </a:rPr>
              <a:t>興味のある大学</a:t>
            </a:r>
            <a:r>
              <a:rPr lang="en-US" altLang="ja-JP" sz="2000" dirty="0">
                <a:solidFill>
                  <a:schemeClr val="tx1"/>
                </a:solidFill>
                <a:latin typeface="Meiryo UI" panose="020B0604030504040204" pitchFamily="50" charset="-128"/>
                <a:ea typeface="Meiryo UI" panose="020B0604030504040204" pitchFamily="50" charset="-128"/>
              </a:rPr>
              <a:t>1~3</a:t>
            </a:r>
            <a:r>
              <a:rPr lang="ja-JP" altLang="en-US" sz="2000" dirty="0">
                <a:solidFill>
                  <a:schemeClr val="tx1"/>
                </a:solidFill>
                <a:latin typeface="Meiryo UI" panose="020B0604030504040204" pitchFamily="50" charset="-128"/>
                <a:ea typeface="Meiryo UI" panose="020B0604030504040204" pitchFamily="50" charset="-128"/>
              </a:rPr>
              <a:t>年生</a:t>
            </a:r>
            <a:r>
              <a:rPr kumimoji="1" lang="ja-JP" altLang="en-US" sz="2000" dirty="0">
                <a:solidFill>
                  <a:schemeClr val="tx1"/>
                </a:solidFill>
                <a:latin typeface="Meiryo UI" panose="020B0604030504040204" pitchFamily="50" charset="-128"/>
                <a:ea typeface="Meiryo UI" panose="020B0604030504040204" pitchFamily="50" charset="-128"/>
              </a:rPr>
              <a:t>と個別チャットできる。</a:t>
            </a:r>
            <a:endParaRPr kumimoji="1" lang="en-US" altLang="ja-JP" sz="2000" dirty="0">
              <a:solidFill>
                <a:schemeClr val="tx1"/>
              </a:solidFill>
              <a:latin typeface="Meiryo UI" panose="020B0604030504040204" pitchFamily="50" charset="-128"/>
              <a:ea typeface="Meiryo UI" panose="020B0604030504040204" pitchFamily="50" charset="-128"/>
            </a:endParaRPr>
          </a:p>
          <a:p>
            <a:pPr>
              <a:lnSpc>
                <a:spcPct val="150000"/>
              </a:lnSpc>
            </a:pPr>
            <a:r>
              <a:rPr lang="ja-JP" altLang="en-US" sz="2000" dirty="0">
                <a:solidFill>
                  <a:schemeClr val="tx1"/>
                </a:solidFill>
                <a:latin typeface="Meiryo UI" panose="020B0604030504040204" pitchFamily="50" charset="-128"/>
                <a:ea typeface="Meiryo UI" panose="020B0604030504040204" pitchFamily="50" charset="-128"/>
              </a:rPr>
              <a:t>　■提携する飲食店から割引をうけることができる。</a:t>
            </a:r>
            <a:endParaRPr lang="en-US" altLang="ja-JP" sz="2000" dirty="0">
              <a:solidFill>
                <a:schemeClr val="tx1"/>
              </a:solidFill>
              <a:latin typeface="Meiryo UI" panose="020B0604030504040204" pitchFamily="50" charset="-128"/>
              <a:ea typeface="Meiryo UI" panose="020B0604030504040204" pitchFamily="50" charset="-128"/>
            </a:endParaRPr>
          </a:p>
          <a:p>
            <a:pPr>
              <a:lnSpc>
                <a:spcPct val="150000"/>
              </a:lnSpc>
            </a:pPr>
            <a:r>
              <a:rPr lang="ja-JP" altLang="en-US" sz="2000" dirty="0">
                <a:solidFill>
                  <a:schemeClr val="tx1"/>
                </a:solidFill>
                <a:latin typeface="Meiryo UI" panose="020B0604030504040204" pitchFamily="50" charset="-128"/>
                <a:ea typeface="Meiryo UI" panose="020B0604030504040204" pitchFamily="50" charset="-128"/>
              </a:rPr>
              <a:t>　■提携する飲食店のバッチをプロフィールに追加できる。</a:t>
            </a:r>
            <a:endParaRPr lang="en-US" altLang="ja-JP" sz="2000" dirty="0">
              <a:solidFill>
                <a:schemeClr val="tx1"/>
              </a:solidFill>
              <a:latin typeface="Meiryo UI" panose="020B0604030504040204" pitchFamily="50" charset="-128"/>
              <a:ea typeface="Meiryo UI" panose="020B0604030504040204" pitchFamily="50" charset="-128"/>
            </a:endParaRPr>
          </a:p>
        </p:txBody>
      </p:sp>
      <p:sp>
        <p:nvSpPr>
          <p:cNvPr id="14" name="矢印: 右 13">
            <a:extLst>
              <a:ext uri="{FF2B5EF4-FFF2-40B4-BE49-F238E27FC236}">
                <a16:creationId xmlns:a16="http://schemas.microsoft.com/office/drawing/2014/main" id="{7342CF64-595F-4982-AF02-B8736BA5FF99}"/>
              </a:ext>
            </a:extLst>
          </p:cNvPr>
          <p:cNvSpPr/>
          <p:nvPr/>
        </p:nvSpPr>
        <p:spPr>
          <a:xfrm rot="5400000">
            <a:off x="5308022" y="2086466"/>
            <a:ext cx="317500" cy="46166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69AEED30-1EC3-4715-9633-CA4E4B137478}"/>
              </a:ext>
            </a:extLst>
          </p:cNvPr>
          <p:cNvSpPr txBox="1"/>
          <p:nvPr/>
        </p:nvSpPr>
        <p:spPr>
          <a:xfrm>
            <a:off x="1810616" y="1541211"/>
            <a:ext cx="3307772" cy="646331"/>
          </a:xfrm>
          <a:prstGeom prst="rect">
            <a:avLst/>
          </a:prstGeom>
          <a:noFill/>
        </p:spPr>
        <p:txBody>
          <a:bodyPr wrap="square" rtlCol="0">
            <a:spAutoFit/>
          </a:bodyPr>
          <a:lstStyle/>
          <a:p>
            <a:r>
              <a:rPr lang="ja-JP" altLang="en-US" b="1" dirty="0">
                <a:ln w="0">
                  <a:noFill/>
                </a:ln>
                <a:latin typeface="Meiryo UI" panose="020B0604030504040204" pitchFamily="50" charset="-128"/>
                <a:ea typeface="Meiryo UI" panose="020B0604030504040204" pitchFamily="50" charset="-128"/>
              </a:rPr>
              <a:t>学生サークル代表者・広報担当</a:t>
            </a:r>
            <a:endParaRPr kumimoji="1" lang="en-US" altLang="ja-JP" b="1" dirty="0">
              <a:ln w="0">
                <a:noFill/>
              </a:ln>
              <a:latin typeface="Meiryo UI" panose="020B0604030504040204" pitchFamily="50" charset="-128"/>
              <a:ea typeface="Meiryo UI" panose="020B0604030504040204" pitchFamily="50" charset="-128"/>
            </a:endParaRPr>
          </a:p>
          <a:p>
            <a:endParaRPr kumimoji="1" lang="en-US" altLang="ja-JP" b="1" dirty="0">
              <a:ln w="0">
                <a:noFill/>
              </a:ln>
              <a:latin typeface="Meiryo UI" panose="020B0604030504040204" pitchFamily="50" charset="-128"/>
              <a:ea typeface="Meiryo UI" panose="020B0604030504040204" pitchFamily="50" charset="-128"/>
            </a:endParaRPr>
          </a:p>
        </p:txBody>
      </p:sp>
      <p:pic>
        <p:nvPicPr>
          <p:cNvPr id="11" name="グラフィックス 10" descr="テニス">
            <a:extLst>
              <a:ext uri="{FF2B5EF4-FFF2-40B4-BE49-F238E27FC236}">
                <a16:creationId xmlns:a16="http://schemas.microsoft.com/office/drawing/2014/main" id="{F0747A8A-5AD9-490E-95F7-A02E1C916A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55866" y="842564"/>
            <a:ext cx="1021812" cy="1021812"/>
          </a:xfrm>
          <a:prstGeom prst="rect">
            <a:avLst/>
          </a:prstGeom>
        </p:spPr>
      </p:pic>
      <p:sp>
        <p:nvSpPr>
          <p:cNvPr id="12" name="正方形/長方形 11">
            <a:extLst>
              <a:ext uri="{FF2B5EF4-FFF2-40B4-BE49-F238E27FC236}">
                <a16:creationId xmlns:a16="http://schemas.microsoft.com/office/drawing/2014/main" id="{1240E093-BB3F-45B2-B206-6576944B82E0}"/>
              </a:ext>
            </a:extLst>
          </p:cNvPr>
          <p:cNvSpPr/>
          <p:nvPr/>
        </p:nvSpPr>
        <p:spPr>
          <a:xfrm>
            <a:off x="1359931" y="5379822"/>
            <a:ext cx="10987382" cy="830997"/>
          </a:xfrm>
          <a:prstGeom prst="rect">
            <a:avLst/>
          </a:prstGeom>
        </p:spPr>
        <p:txBody>
          <a:bodyPr wrap="square">
            <a:spAutoFit/>
          </a:bodyPr>
          <a:lstStyle/>
          <a:p>
            <a:r>
              <a:rPr lang="ja-JP" altLang="en-US" sz="2400" b="1" dirty="0">
                <a:latin typeface="Meiryo UI" panose="020B0604030504040204" pitchFamily="50" charset="-128"/>
                <a:ea typeface="Meiryo UI" panose="020B0604030504040204" pitchFamily="50" charset="-128"/>
              </a:rPr>
              <a:t>　　大学</a:t>
            </a:r>
            <a:r>
              <a:rPr lang="en-US" altLang="ja-JP" sz="2400" b="1" dirty="0">
                <a:latin typeface="Meiryo UI" panose="020B0604030504040204" pitchFamily="50" charset="-128"/>
                <a:ea typeface="Meiryo UI" panose="020B0604030504040204" pitchFamily="50" charset="-128"/>
              </a:rPr>
              <a:t>1~3</a:t>
            </a:r>
            <a:r>
              <a:rPr lang="ja-JP" altLang="en-US" sz="2400" b="1" dirty="0">
                <a:latin typeface="Meiryo UI" panose="020B0604030504040204" pitchFamily="50" charset="-128"/>
                <a:ea typeface="Meiryo UI" panose="020B0604030504040204" pitchFamily="50" charset="-128"/>
              </a:rPr>
              <a:t>年生に認知してもらえ、サークルの新入生を確保することができる。</a:t>
            </a:r>
            <a:endParaRPr lang="en-US" altLang="ja-JP" sz="2400"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　　飲食店ともつながることでコロナ後も活動しやすくなる。</a:t>
            </a:r>
            <a:endParaRPr lang="en-US" altLang="ja-JP" sz="2400" b="1" dirty="0">
              <a:latin typeface="Meiryo UI" panose="020B0604030504040204" pitchFamily="50" charset="-128"/>
              <a:ea typeface="Meiryo UI" panose="020B0604030504040204" pitchFamily="50" charset="-128"/>
            </a:endParaRPr>
          </a:p>
        </p:txBody>
      </p:sp>
      <p:sp>
        <p:nvSpPr>
          <p:cNvPr id="3" name="楕円 2">
            <a:extLst>
              <a:ext uri="{FF2B5EF4-FFF2-40B4-BE49-F238E27FC236}">
                <a16:creationId xmlns:a16="http://schemas.microsoft.com/office/drawing/2014/main" id="{280AE6C0-F1BF-4F6E-972A-FF198CB38252}"/>
              </a:ext>
            </a:extLst>
          </p:cNvPr>
          <p:cNvSpPr/>
          <p:nvPr/>
        </p:nvSpPr>
        <p:spPr>
          <a:xfrm>
            <a:off x="451827" y="5278147"/>
            <a:ext cx="1358789" cy="640970"/>
          </a:xfrm>
          <a:prstGeom prst="ellipse">
            <a:avLst/>
          </a:prstGeom>
          <a:solidFill>
            <a:srgbClr val="B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t>利点</a:t>
            </a:r>
            <a:endParaRPr kumimoji="1" lang="ja-JP" altLang="en-US" sz="2400" b="1" dirty="0"/>
          </a:p>
        </p:txBody>
      </p:sp>
      <p:pic>
        <p:nvPicPr>
          <p:cNvPr id="17" name="オーディオ 16">
            <a:hlinkClick r:id="" action="ppaction://media"/>
            <a:extLst>
              <a:ext uri="{FF2B5EF4-FFF2-40B4-BE49-F238E27FC236}">
                <a16:creationId xmlns:a16="http://schemas.microsoft.com/office/drawing/2014/main" id="{C10B2C36-19C8-458A-B562-1A4B261EC30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829449441"/>
      </p:ext>
    </p:extLst>
  </p:cSld>
  <p:clrMapOvr>
    <a:masterClrMapping/>
  </p:clrMapOvr>
  <mc:AlternateContent xmlns:mc="http://schemas.openxmlformats.org/markup-compatibility/2006" xmlns:p14="http://schemas.microsoft.com/office/powerpoint/2010/main">
    <mc:Choice Requires="p14">
      <p:transition spd="slow" p14:dur="2000" advTm="17824"/>
    </mc:Choice>
    <mc:Fallback xmlns="">
      <p:transition spd="slow" advTm="178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extLst>
    <p:ext uri="{3A86A75C-4F4B-4683-9AE1-C65F6400EC91}">
      <p14:laserTraceLst xmlns:p14="http://schemas.microsoft.com/office/powerpoint/2010/main">
        <p14:tracePtLst>
          <p14:tracePt t="80" x="1778000" y="1414463"/>
          <p14:tracePt t="87" x="1790700" y="1414463"/>
          <p14:tracePt t="127" x="1790700" y="1427163"/>
          <p14:tracePt t="135" x="1790700" y="1439863"/>
          <p14:tracePt t="143" x="1801813" y="1439863"/>
          <p14:tracePt t="151" x="1801813" y="1450975"/>
          <p14:tracePt t="167" x="1814513" y="1450975"/>
          <p14:tracePt t="176" x="1814513" y="1463675"/>
          <p14:tracePt t="208" x="1814513" y="1476375"/>
          <p14:tracePt t="231" x="1814513" y="1489075"/>
          <p14:tracePt t="255" x="1814513" y="1501775"/>
          <p14:tracePt t="295" x="1827213" y="1514475"/>
          <p14:tracePt t="303" x="1839913" y="1514475"/>
          <p14:tracePt t="311" x="1839913" y="1527175"/>
          <p14:tracePt t="320" x="1852613" y="1539875"/>
          <p14:tracePt t="327" x="1865313" y="1563688"/>
          <p14:tracePt t="335" x="1878013" y="1576388"/>
          <p14:tracePt t="344" x="1890713" y="1589088"/>
          <p14:tracePt t="352" x="1890713" y="1614488"/>
          <p14:tracePt t="367" x="1890713" y="1627188"/>
          <p14:tracePt t="383" x="1903413" y="1639888"/>
          <p14:tracePt t="399" x="1903413" y="1652588"/>
          <p14:tracePt t="409" x="1903413" y="1663700"/>
          <p14:tracePt t="415" x="1914525" y="1663700"/>
          <p14:tracePt t="423" x="1914525" y="1676400"/>
          <p14:tracePt t="439" x="1914525" y="1689100"/>
          <p14:tracePt t="455" x="1914525" y="1701800"/>
          <p14:tracePt t="463" x="1914525" y="1714500"/>
          <p14:tracePt t="471" x="1927225" y="1714500"/>
          <p14:tracePt t="479" x="1927225" y="1727200"/>
          <p14:tracePt t="487" x="1927225" y="1752600"/>
          <p14:tracePt t="495" x="1939925" y="1765300"/>
          <p14:tracePt t="503" x="1939925" y="1776413"/>
          <p14:tracePt t="511" x="1939925" y="1801813"/>
          <p14:tracePt t="520" x="1939925" y="1827213"/>
          <p14:tracePt t="528" x="1939925" y="1839913"/>
          <p14:tracePt t="535" x="1939925" y="1852613"/>
          <p14:tracePt t="544" x="1939925" y="1865313"/>
          <p14:tracePt t="567" x="1939925" y="1876425"/>
          <p14:tracePt t="576" x="1939925" y="1889125"/>
          <p14:tracePt t="594" x="1939925" y="1901825"/>
          <p14:tracePt t="599" x="1939925" y="1914525"/>
          <p14:tracePt t="609" x="1939925" y="1927225"/>
          <p14:tracePt t="615" x="1939925" y="1939925"/>
          <p14:tracePt t="640" x="1939925" y="1952625"/>
          <p14:tracePt t="1015" x="1939925" y="1965325"/>
          <p14:tracePt t="1031" x="1965325" y="1978025"/>
          <p14:tracePt t="1039" x="1978025" y="1978025"/>
          <p14:tracePt t="1047" x="1990725" y="1978025"/>
          <p14:tracePt t="1063" x="2003425" y="1989138"/>
          <p14:tracePt t="1079" x="2014538" y="1989138"/>
          <p14:tracePt t="1087" x="2014538" y="2001838"/>
          <p14:tracePt t="1095" x="2027238" y="2001838"/>
          <p14:tracePt t="1103" x="2039938" y="2001838"/>
          <p14:tracePt t="1119" x="2052638" y="2001838"/>
          <p14:tracePt t="1127" x="2052638" y="2014538"/>
          <p14:tracePt t="1135" x="2065338" y="2014538"/>
          <p14:tracePt t="1160" x="2078038" y="2014538"/>
          <p14:tracePt t="1179" x="2090738" y="2027238"/>
          <p14:tracePt t="1183" x="2103438" y="2027238"/>
          <p14:tracePt t="1199" x="2116138" y="2039938"/>
          <p14:tracePt t="1209" x="2139950" y="2052638"/>
          <p14:tracePt t="1215" x="2152650" y="2052638"/>
          <p14:tracePt t="1223" x="2178050" y="2065338"/>
          <p14:tracePt t="1231" x="2216150" y="2065338"/>
          <p14:tracePt t="1240" x="2239963" y="2078038"/>
          <p14:tracePt t="1247" x="2278063" y="2089150"/>
          <p14:tracePt t="1255" x="2303463" y="2089150"/>
          <p14:tracePt t="1263" x="2339975" y="2101850"/>
          <p14:tracePt t="1271" x="2365375" y="2114550"/>
          <p14:tracePt t="1279" x="2390775" y="2114550"/>
          <p14:tracePt t="1287" x="2428875" y="2114550"/>
          <p14:tracePt t="1295" x="2452688" y="2114550"/>
          <p14:tracePt t="1303" x="2490788" y="2114550"/>
          <p14:tracePt t="1311" x="2528888" y="2114550"/>
          <p14:tracePt t="1320" x="2565400" y="2114550"/>
          <p14:tracePt t="1327" x="2603500" y="2114550"/>
          <p14:tracePt t="1335" x="2641600" y="2114550"/>
          <p14:tracePt t="1343" x="2678113" y="2114550"/>
          <p14:tracePt t="1351" x="2703513" y="2114550"/>
          <p14:tracePt t="1359" x="2728913" y="2114550"/>
          <p14:tracePt t="1367" x="2754313" y="2114550"/>
          <p14:tracePt t="1376" x="2767013" y="2114550"/>
          <p14:tracePt t="1383" x="2790825" y="2114550"/>
          <p14:tracePt t="1393" x="2803525" y="2114550"/>
          <p14:tracePt t="1400" x="2816225" y="2114550"/>
          <p14:tracePt t="1409" x="2828925" y="2114550"/>
          <p14:tracePt t="1415" x="2854325" y="2114550"/>
          <p14:tracePt t="1431" x="2867025" y="2114550"/>
          <p14:tracePt t="1439" x="2890838" y="2114550"/>
          <p14:tracePt t="1447" x="2903538" y="2114550"/>
          <p14:tracePt t="1455" x="2916238" y="2114550"/>
          <p14:tracePt t="1463" x="2941638" y="2114550"/>
          <p14:tracePt t="1471" x="2979738" y="2114550"/>
          <p14:tracePt t="1479" x="3003550" y="2114550"/>
          <p14:tracePt t="1487" x="3028950" y="2114550"/>
          <p14:tracePt t="1495" x="3054350" y="2114550"/>
          <p14:tracePt t="1503" x="3079750" y="2114550"/>
          <p14:tracePt t="1511" x="3103563" y="2114550"/>
          <p14:tracePt t="1519" x="3128963" y="2114550"/>
          <p14:tracePt t="1527" x="3154363" y="2114550"/>
          <p14:tracePt t="1535" x="3179763" y="2114550"/>
          <p14:tracePt t="1544" x="3205163" y="2114550"/>
          <p14:tracePt t="1551" x="3216275" y="2114550"/>
          <p14:tracePt t="1559" x="3241675" y="2114550"/>
          <p14:tracePt t="1567" x="3279775" y="2114550"/>
          <p14:tracePt t="1576" x="3292475" y="2114550"/>
          <p14:tracePt t="1583" x="3317875" y="2114550"/>
          <p14:tracePt t="1593" x="3341688" y="2114550"/>
          <p14:tracePt t="1599" x="3354388" y="2114550"/>
          <p14:tracePt t="1609" x="3379788" y="2114550"/>
          <p14:tracePt t="1615" x="3405188" y="2114550"/>
          <p14:tracePt t="1623" x="3417888" y="2114550"/>
          <p14:tracePt t="1631" x="3429000" y="2101850"/>
          <p14:tracePt t="1639" x="3454400" y="2101850"/>
          <p14:tracePt t="1647" x="3467100" y="2101850"/>
          <p14:tracePt t="1655" x="3479800" y="2101850"/>
          <p14:tracePt t="1663" x="3505200" y="2101850"/>
          <p14:tracePt t="1679" x="3517900" y="2101850"/>
          <p14:tracePt t="1695" x="3530600" y="2101850"/>
          <p14:tracePt t="1711" x="3541713" y="2101850"/>
          <p14:tracePt t="1751" x="3554413" y="2101850"/>
          <p14:tracePt t="1767" x="3567113" y="2089150"/>
          <p14:tracePt t="1791" x="3579813" y="2089150"/>
          <p14:tracePt t="1823" x="3579813" y="2078038"/>
          <p14:tracePt t="1831" x="3592513" y="2078038"/>
          <p14:tracePt t="1871" x="3605213" y="2078038"/>
          <p14:tracePt t="1895" x="3617913" y="2078038"/>
          <p14:tracePt t="1911" x="3630613" y="2078038"/>
          <p14:tracePt t="1928" x="3643313" y="2078038"/>
          <p14:tracePt t="1935" x="3654425" y="2078038"/>
          <p14:tracePt t="1943" x="3667125" y="2078038"/>
          <p14:tracePt t="1951" x="3679825" y="2078038"/>
          <p14:tracePt t="1960" x="3692525" y="2078038"/>
          <p14:tracePt t="1967" x="3717925" y="2078038"/>
          <p14:tracePt t="1976" x="3730625" y="2078038"/>
          <p14:tracePt t="1983" x="3743325" y="2078038"/>
          <p14:tracePt t="1993" x="3756025" y="2078038"/>
          <p14:tracePt t="1999" x="3779838" y="2078038"/>
          <p14:tracePt t="2009" x="3792538" y="2078038"/>
          <p14:tracePt t="2015" x="3805238" y="2078038"/>
          <p14:tracePt t="2023" x="3830638" y="2078038"/>
          <p14:tracePt t="2031" x="3856038" y="2078038"/>
          <p14:tracePt t="2039" x="3879850" y="2078038"/>
          <p14:tracePt t="2047" x="3892550" y="2078038"/>
          <p14:tracePt t="2055" x="3905250" y="2078038"/>
          <p14:tracePt t="2063" x="3930650" y="2078038"/>
          <p14:tracePt t="2071" x="3943350" y="2078038"/>
          <p14:tracePt t="2079" x="3956050" y="2078038"/>
          <p14:tracePt t="2087" x="3979863" y="2078038"/>
          <p14:tracePt t="2095" x="3992563" y="2078038"/>
          <p14:tracePt t="2103" x="4005263" y="2078038"/>
          <p14:tracePt t="2111" x="4017963" y="2078038"/>
          <p14:tracePt t="2119" x="4043363" y="2078038"/>
          <p14:tracePt t="2127" x="4068763" y="2078038"/>
          <p14:tracePt t="2135" x="4081463" y="2078038"/>
          <p14:tracePt t="2143" x="4105275" y="2065338"/>
          <p14:tracePt t="2151" x="4130675" y="2065338"/>
          <p14:tracePt t="2160" x="4156075" y="2065338"/>
          <p14:tracePt t="2177" x="4192588" y="2039938"/>
          <p14:tracePt t="2183" x="4217988" y="2039938"/>
          <p14:tracePt t="2193" x="4230688" y="2039938"/>
          <p14:tracePt t="2199" x="4243388" y="2039938"/>
          <p14:tracePt t="2210" x="4268788" y="2039938"/>
          <p14:tracePt t="2215" x="4281488" y="2039938"/>
          <p14:tracePt t="2223" x="4294188" y="2039938"/>
          <p14:tracePt t="2231" x="4305300" y="2039938"/>
          <p14:tracePt t="2240" x="4330700" y="2039938"/>
          <p14:tracePt t="2247" x="4343400" y="2039938"/>
          <p14:tracePt t="2255" x="4356100" y="2039938"/>
          <p14:tracePt t="2263" x="4381500" y="2039938"/>
          <p14:tracePt t="2279" x="4394200" y="2039938"/>
          <p14:tracePt t="2287" x="4418013" y="2039938"/>
          <p14:tracePt t="2295" x="4430713" y="2039938"/>
          <p14:tracePt t="2303" x="4456113" y="2039938"/>
          <p14:tracePt t="2311" x="4468813" y="2039938"/>
          <p14:tracePt t="2319" x="4494213" y="2039938"/>
          <p14:tracePt t="2328" x="4530725" y="2039938"/>
          <p14:tracePt t="2335" x="4568825" y="2039938"/>
          <p14:tracePt t="2343" x="4594225" y="2039938"/>
          <p14:tracePt t="2351" x="4619625" y="2039938"/>
          <p14:tracePt t="2359" x="4643438" y="2039938"/>
          <p14:tracePt t="2367" x="4668838" y="2052638"/>
          <p14:tracePt t="2377" x="4706938" y="2065338"/>
          <p14:tracePt t="2384" x="4743450" y="2065338"/>
          <p14:tracePt t="2394" x="4781550" y="2078038"/>
          <p14:tracePt t="2399" x="4819650" y="2089150"/>
          <p14:tracePt t="2409" x="4843463" y="2101850"/>
          <p14:tracePt t="2415" x="4881563" y="2101850"/>
          <p14:tracePt t="2423" x="4906963" y="2114550"/>
          <p14:tracePt t="2431" x="4932363" y="2127250"/>
          <p14:tracePt t="2440" x="4956175" y="2127250"/>
          <p14:tracePt t="2447" x="4968875" y="2127250"/>
          <p14:tracePt t="2455" x="4981575" y="2127250"/>
          <p14:tracePt t="2567" x="4994275" y="2139950"/>
          <p14:tracePt t="2607" x="5006975" y="2139950"/>
          <p14:tracePt t="3047" x="5006975" y="2152650"/>
          <p14:tracePt t="3063" x="5006975" y="2165350"/>
          <p14:tracePt t="3079" x="4981575" y="2178050"/>
          <p14:tracePt t="3087" x="4956175" y="2190750"/>
          <p14:tracePt t="3095" x="4932363" y="2190750"/>
          <p14:tracePt t="3103" x="4894263" y="2214563"/>
          <p14:tracePt t="3112" x="4843463" y="2239963"/>
          <p14:tracePt t="3119" x="4806950" y="2239963"/>
          <p14:tracePt t="3128" x="4756150" y="2265363"/>
          <p14:tracePt t="3135" x="4694238" y="2290763"/>
          <p14:tracePt t="3143" x="4619625" y="2314575"/>
          <p14:tracePt t="3152" x="4556125" y="2339975"/>
          <p14:tracePt t="3159" x="4481513" y="2365375"/>
          <p14:tracePt t="3177" x="4305300" y="2403475"/>
          <p14:tracePt t="3183" x="4230688" y="2414588"/>
          <p14:tracePt t="3193" x="4168775" y="2427288"/>
          <p14:tracePt t="3200" x="4081463" y="2452688"/>
          <p14:tracePt t="3209" x="3992563" y="2465388"/>
          <p14:tracePt t="3215" x="3905250" y="2478088"/>
          <p14:tracePt t="3223" x="3817938" y="2490788"/>
          <p14:tracePt t="3231" x="3730625" y="2503488"/>
          <p14:tracePt t="3239" x="3654425" y="2503488"/>
          <p14:tracePt t="3247" x="3541713" y="2503488"/>
          <p14:tracePt t="3255" x="3479800" y="2503488"/>
          <p14:tracePt t="3263" x="3417888" y="2503488"/>
          <p14:tracePt t="3271" x="3341688" y="2503488"/>
          <p14:tracePt t="3279" x="3254375" y="2503488"/>
          <p14:tracePt t="3287" x="3192463" y="2503488"/>
          <p14:tracePt t="3295" x="3128963" y="2503488"/>
          <p14:tracePt t="3303" x="3054350" y="2503488"/>
          <p14:tracePt t="3311" x="3003550" y="2503488"/>
          <p14:tracePt t="3320" x="2928938" y="2503488"/>
          <p14:tracePt t="3328" x="2867025" y="2490788"/>
          <p14:tracePt t="3335" x="2778125" y="2490788"/>
          <p14:tracePt t="3344" x="2678113" y="2490788"/>
          <p14:tracePt t="3352" x="2590800" y="2490788"/>
          <p14:tracePt t="3360" x="2516188" y="2490788"/>
          <p14:tracePt t="3367" x="2428875" y="2490788"/>
          <p14:tracePt t="3376" x="2352675" y="2490788"/>
          <p14:tracePt t="3383" x="2290763" y="2490788"/>
          <p14:tracePt t="3393" x="2239963" y="2490788"/>
          <p14:tracePt t="3400" x="2190750" y="2478088"/>
          <p14:tracePt t="3407" x="2152650" y="2478088"/>
          <p14:tracePt t="3415" x="2116138" y="2478088"/>
          <p14:tracePt t="3423" x="2090738" y="2478088"/>
          <p14:tracePt t="3431" x="2065338" y="2478088"/>
          <p14:tracePt t="3439" x="2027238" y="2478088"/>
          <p14:tracePt t="3447" x="1990725" y="2478088"/>
          <p14:tracePt t="3455" x="1952625" y="2478088"/>
          <p14:tracePt t="3463" x="1914525" y="2478088"/>
          <p14:tracePt t="3471" x="1878013" y="2478088"/>
          <p14:tracePt t="3480" x="1852613" y="2478088"/>
          <p14:tracePt t="3487" x="1827213" y="2478088"/>
          <p14:tracePt t="3495" x="1801813" y="2478088"/>
          <p14:tracePt t="3503" x="1778000" y="2478088"/>
          <p14:tracePt t="3511" x="1752600" y="2490788"/>
          <p14:tracePt t="3520" x="1727200" y="2490788"/>
          <p14:tracePt t="3528" x="1701800" y="2490788"/>
          <p14:tracePt t="3535" x="1677988" y="2490788"/>
          <p14:tracePt t="3543" x="1665288" y="2490788"/>
          <p14:tracePt t="3551" x="1639888" y="2490788"/>
          <p14:tracePt t="3560" x="1639888" y="2503488"/>
          <p14:tracePt t="3568" x="1627188" y="2503488"/>
          <p14:tracePt t="3583" x="1614488" y="2503488"/>
          <p14:tracePt t="3592" x="1601788" y="2503488"/>
          <p14:tracePt t="3599" x="1589088" y="2503488"/>
          <p14:tracePt t="3609" x="1589088" y="2516188"/>
          <p14:tracePt t="4047" x="1577975" y="2527300"/>
          <p14:tracePt t="4063" x="1577975" y="2540000"/>
          <p14:tracePt t="4071" x="1577975" y="2552700"/>
          <p14:tracePt t="4079" x="1577975" y="2565400"/>
          <p14:tracePt t="4087" x="1589088" y="2590800"/>
          <p14:tracePt t="4095" x="1601788" y="2603500"/>
          <p14:tracePt t="4103" x="1601788" y="2616200"/>
          <p14:tracePt t="4112" x="1614488" y="2627313"/>
          <p14:tracePt t="4119" x="1627188" y="2640013"/>
          <p14:tracePt t="4128" x="1627188" y="2652713"/>
          <p14:tracePt t="4135" x="1639888" y="2652713"/>
          <p14:tracePt t="4143" x="1639888" y="2665413"/>
          <p14:tracePt t="4151" x="1639888" y="2678113"/>
          <p14:tracePt t="4176" x="1639888" y="2690813"/>
          <p14:tracePt t="4183" x="1652588" y="2703513"/>
          <p14:tracePt t="4199" x="1652588" y="2716213"/>
          <p14:tracePt t="4215" x="1652588" y="2728913"/>
          <p14:tracePt t="4223" x="1652588" y="2740025"/>
          <p14:tracePt t="4240" x="1652588" y="2752725"/>
          <p14:tracePt t="4247" x="1652588" y="2765425"/>
          <p14:tracePt t="4255" x="1652588" y="2778125"/>
          <p14:tracePt t="4263" x="1652588" y="2790825"/>
          <p14:tracePt t="4271" x="1652588" y="2803525"/>
          <p14:tracePt t="4279" x="1652588" y="2816225"/>
          <p14:tracePt t="4295" x="1652588" y="2828925"/>
          <p14:tracePt t="4311" x="1652588" y="2840038"/>
          <p14:tracePt t="4327" x="1652588" y="2852738"/>
          <p14:tracePt t="4335" x="1652588" y="2865438"/>
          <p14:tracePt t="4352" x="1652588" y="2878138"/>
          <p14:tracePt t="4367" x="1652588" y="2890838"/>
          <p14:tracePt t="4376" x="1639888" y="2916238"/>
          <p14:tracePt t="4393" x="1627188" y="2941638"/>
          <p14:tracePt t="4409" x="1627188" y="2952750"/>
          <p14:tracePt t="4415" x="1614488" y="2965450"/>
          <p14:tracePt t="4423" x="1614488" y="2978150"/>
          <p14:tracePt t="4439" x="1614488" y="2990850"/>
          <p14:tracePt t="4447" x="1614488" y="3003550"/>
          <p14:tracePt t="4455" x="1601788" y="3016250"/>
          <p14:tracePt t="4463" x="1601788" y="3028950"/>
          <p14:tracePt t="4472" x="1589088" y="3041650"/>
          <p14:tracePt t="4479" x="1589088" y="3054350"/>
          <p14:tracePt t="4487" x="1589088" y="3078163"/>
          <p14:tracePt t="4503" x="1589088" y="3090863"/>
          <p14:tracePt t="4511" x="1589088" y="3116263"/>
          <p14:tracePt t="4519" x="1577975" y="3116263"/>
          <p14:tracePt t="4527" x="1577975" y="3128963"/>
          <p14:tracePt t="4535" x="1577975" y="3154363"/>
          <p14:tracePt t="4551" x="1577975" y="3178175"/>
          <p14:tracePt t="4567" x="1565275" y="3190875"/>
          <p14:tracePt t="4576" x="1552575" y="3216275"/>
          <p14:tracePt t="4583" x="1552575" y="3228975"/>
          <p14:tracePt t="4593" x="1552575" y="3241675"/>
          <p14:tracePt t="4599" x="1552575" y="3254375"/>
          <p14:tracePt t="4607" x="1539875" y="3267075"/>
          <p14:tracePt t="4615" x="1539875" y="3278188"/>
          <p14:tracePt t="4623" x="1539875" y="3303588"/>
          <p14:tracePt t="4631" x="1527175" y="3316288"/>
          <p14:tracePt t="4639" x="1527175" y="3328988"/>
          <p14:tracePt t="4647" x="1527175" y="3354388"/>
          <p14:tracePt t="4655" x="1514475" y="3367088"/>
          <p14:tracePt t="4663" x="1501775" y="3378200"/>
          <p14:tracePt t="4671" x="1501775" y="3403600"/>
          <p14:tracePt t="4679" x="1489075" y="3403600"/>
          <p14:tracePt t="4687" x="1476375" y="3429000"/>
          <p14:tracePt t="4695" x="1476375" y="3441700"/>
          <p14:tracePt t="4703" x="1465263" y="3454400"/>
          <p14:tracePt t="4712" x="1465263" y="3467100"/>
          <p14:tracePt t="4720" x="1465263" y="3479800"/>
          <p14:tracePt t="4728" x="1452563" y="3490913"/>
          <p14:tracePt t="4735" x="1452563" y="3503613"/>
          <p14:tracePt t="4743" x="1452563" y="3516313"/>
          <p14:tracePt t="4751" x="1439863" y="3516313"/>
          <p14:tracePt t="4760" x="1439863" y="3529013"/>
          <p14:tracePt t="4767" x="1439863" y="3541713"/>
          <p14:tracePt t="4776" x="1439863" y="3554413"/>
          <p14:tracePt t="4783" x="1439863" y="3567113"/>
          <p14:tracePt t="4793" x="1439863" y="3579813"/>
          <p14:tracePt t="4799" x="1427163" y="3579813"/>
          <p14:tracePt t="4808" x="1427163" y="3603625"/>
          <p14:tracePt t="4815" x="1427163" y="3616325"/>
          <p14:tracePt t="4823" x="1427163" y="3629025"/>
          <p14:tracePt t="4831" x="1427163" y="3641725"/>
          <p14:tracePt t="4839" x="1427163" y="3654425"/>
          <p14:tracePt t="4847" x="1427163" y="3667125"/>
          <p14:tracePt t="4855" x="1427163" y="3679825"/>
          <p14:tracePt t="4863" x="1427163" y="3692525"/>
          <p14:tracePt t="4871" x="1427163" y="3703638"/>
          <p14:tracePt t="4879" x="1427163" y="3729038"/>
          <p14:tracePt t="4887" x="1427163" y="3741738"/>
          <p14:tracePt t="4895" x="1427163" y="3767138"/>
          <p14:tracePt t="4903" x="1427163" y="3779838"/>
          <p14:tracePt t="4911" x="1427163" y="3803650"/>
          <p14:tracePt t="4919" x="1427163" y="3816350"/>
          <p14:tracePt t="4927" x="1427163" y="3829050"/>
          <p14:tracePt t="4935" x="1427163" y="3854450"/>
          <p14:tracePt t="4943" x="1427163" y="3867150"/>
          <p14:tracePt t="4952" x="1427163" y="3879850"/>
          <p14:tracePt t="4960" x="1427163" y="3892550"/>
          <p14:tracePt t="4976" x="1427163" y="3905250"/>
          <p14:tracePt t="4993" x="1427163" y="3916363"/>
          <p14:tracePt t="5031" x="1427163" y="3929063"/>
          <p14:tracePt t="5047" x="1427163" y="3941763"/>
          <p14:tracePt t="5063" x="1427163" y="3954463"/>
          <p14:tracePt t="5072" x="1427163" y="3967163"/>
          <p14:tracePt t="5079" x="1427163" y="3979863"/>
          <p14:tracePt t="5087" x="1427163" y="4005263"/>
          <p14:tracePt t="5095" x="1427163" y="4017963"/>
          <p14:tracePt t="5103" x="1427163" y="4029075"/>
          <p14:tracePt t="5111" x="1427163" y="4054475"/>
          <p14:tracePt t="5127" x="1439863" y="4067175"/>
          <p14:tracePt t="5135" x="1439863" y="4079875"/>
          <p14:tracePt t="5143" x="1452563" y="4092575"/>
          <p14:tracePt t="5160" x="1452563" y="4105275"/>
          <p14:tracePt t="5167" x="1465263" y="4105275"/>
          <p14:tracePt t="5176" x="1465263" y="4117975"/>
          <p14:tracePt t="5183" x="1476375" y="4129088"/>
          <p14:tracePt t="5194" x="1489075" y="4141788"/>
          <p14:tracePt t="5199" x="1489075" y="4154488"/>
          <p14:tracePt t="5210" x="1501775" y="4154488"/>
          <p14:tracePt t="5215" x="1501775" y="4167188"/>
          <p14:tracePt t="5223" x="1501775" y="4179888"/>
          <p14:tracePt t="5240" x="1501775" y="4192588"/>
          <p14:tracePt t="5247" x="1514475" y="4192588"/>
          <p14:tracePt t="5255" x="1514475" y="4205288"/>
          <p14:tracePt t="5271" x="1527175" y="4230688"/>
          <p14:tracePt t="5288" x="1539875" y="4241800"/>
          <p14:tracePt t="5295" x="1539875" y="4267200"/>
          <p14:tracePt t="5303" x="1552575" y="4279900"/>
          <p14:tracePt t="5311" x="1565275" y="4292600"/>
          <p14:tracePt t="5328" x="1577975" y="4305300"/>
          <p14:tracePt t="5352" x="1577975" y="4318000"/>
          <p14:tracePt t="5367" x="1589088" y="4330700"/>
          <p14:tracePt t="5383" x="1589088" y="4341813"/>
          <p14:tracePt t="5407" x="1589088" y="4354513"/>
          <p14:tracePt t="5415" x="1601788" y="4354513"/>
          <p14:tracePt t="5423" x="1614488" y="4354513"/>
          <p14:tracePt t="5471" x="1614488" y="4367213"/>
          <p14:tracePt t="5479" x="1614488" y="4379913"/>
          <p14:tracePt t="5495" x="1627188" y="4392613"/>
          <p14:tracePt t="5511" x="1627188" y="4405313"/>
          <p14:tracePt t="5527" x="1639888" y="4405313"/>
          <p14:tracePt t="5567" x="1639888" y="4418013"/>
          <p14:tracePt t="5583" x="1652588" y="4418013"/>
          <p14:tracePt t="5600" x="1665288" y="4430713"/>
          <p14:tracePt t="5615" x="1665288" y="4443413"/>
          <p14:tracePt t="5623" x="1677988" y="4454525"/>
          <p14:tracePt t="5631" x="1689100" y="4467225"/>
          <p14:tracePt t="5639" x="1701800" y="4479925"/>
          <p14:tracePt t="5663" x="1701800" y="4492625"/>
          <p14:tracePt t="5679" x="1714500" y="4492625"/>
          <p14:tracePt t="5703" x="1727200" y="4492625"/>
          <p14:tracePt t="5711" x="1739900" y="4492625"/>
          <p14:tracePt t="5783" x="1752600" y="4492625"/>
          <p14:tracePt t="5839" x="1765300" y="4492625"/>
          <p14:tracePt t="5871" x="1778000" y="4492625"/>
          <p14:tracePt t="7247" x="1790700" y="4492625"/>
          <p14:tracePt t="7263" x="1801813" y="4505325"/>
          <p14:tracePt t="7271" x="1852613" y="4518025"/>
          <p14:tracePt t="7279" x="1903413" y="4543425"/>
          <p14:tracePt t="7287" x="1965325" y="4592638"/>
          <p14:tracePt t="7295" x="2027238" y="4643438"/>
          <p14:tracePt t="7303" x="2065338" y="4679950"/>
          <p14:tracePt t="7311" x="2103438" y="4743450"/>
          <p14:tracePt t="7319" x="2116138" y="4779963"/>
          <p14:tracePt t="7328" x="2127250" y="4805363"/>
          <p14:tracePt t="7335" x="2127250" y="4843463"/>
          <p14:tracePt t="7344" x="2127250" y="4856163"/>
          <p14:tracePt t="7352" x="2116138" y="4868863"/>
          <p14:tracePt t="7359" x="2116138" y="4879975"/>
          <p14:tracePt t="7367" x="2103438" y="4892675"/>
          <p14:tracePt t="7376" x="2090738" y="4905375"/>
          <p14:tracePt t="7383" x="2090738" y="4918075"/>
          <p14:tracePt t="7393" x="2078038" y="4943475"/>
          <p14:tracePt t="7399" x="2065338" y="4968875"/>
          <p14:tracePt t="7407" x="2065338" y="5005388"/>
          <p14:tracePt t="7415" x="2039938" y="5056188"/>
          <p14:tracePt t="7423" x="2014538" y="5118100"/>
          <p14:tracePt t="7431" x="2003425" y="5205413"/>
          <p14:tracePt t="7439" x="1978025" y="5305425"/>
          <p14:tracePt t="7447" x="1965325" y="5418138"/>
          <p14:tracePt t="7455" x="1952625" y="5494338"/>
          <p14:tracePt t="7463" x="1939925" y="5581650"/>
          <p14:tracePt t="7471" x="1927225" y="5643563"/>
          <p14:tracePt t="7480" x="1914525" y="5681663"/>
          <p14:tracePt t="7487" x="1914525" y="5707063"/>
          <p14:tracePt t="7495" x="1914525" y="5719763"/>
          <p14:tracePt t="7503" x="1903413" y="5743575"/>
          <p14:tracePt t="7512" x="1890713" y="5743575"/>
          <p14:tracePt t="7519" x="1890713" y="5756275"/>
          <p14:tracePt t="7600" x="1890713" y="5768975"/>
          <p14:tracePt t="7623" x="1878013" y="5768975"/>
          <p14:tracePt t="7631" x="1878013" y="5781675"/>
          <p14:tracePt t="7639" x="1878013" y="5794375"/>
          <p14:tracePt t="7647" x="1878013" y="5819775"/>
          <p14:tracePt t="7655" x="1865313" y="5856288"/>
          <p14:tracePt t="7663" x="1865313" y="5868988"/>
          <p14:tracePt t="7671" x="1852613" y="5894388"/>
          <p14:tracePt t="7680" x="1852613" y="5907088"/>
          <p14:tracePt t="7687" x="1839913" y="5932488"/>
          <p14:tracePt t="7711" x="1839913" y="5945188"/>
          <p14:tracePt t="7887" x="1852613" y="5945188"/>
          <p14:tracePt t="7911" x="1865313" y="5945188"/>
          <p14:tracePt t="7927" x="1878013" y="5945188"/>
          <p14:tracePt t="7943" x="1903413" y="5945188"/>
          <p14:tracePt t="7951" x="1927225" y="5945188"/>
          <p14:tracePt t="7959" x="1952625" y="5945188"/>
          <p14:tracePt t="7967" x="1978025" y="5945188"/>
          <p14:tracePt t="7976" x="2003425" y="5945188"/>
          <p14:tracePt t="7983" x="2014538" y="5945188"/>
          <p14:tracePt t="7993" x="2039938" y="5945188"/>
          <p14:tracePt t="8008" x="2052638" y="5945188"/>
          <p14:tracePt t="8015" x="2065338" y="5945188"/>
          <p14:tracePt t="8023" x="2078038" y="5945188"/>
          <p14:tracePt t="8039" x="2090738" y="5945188"/>
          <p14:tracePt t="8047" x="2116138" y="5945188"/>
          <p14:tracePt t="8055" x="2139950" y="5945188"/>
          <p14:tracePt t="8063" x="2165350" y="5945188"/>
          <p14:tracePt t="8072" x="2190750" y="5945188"/>
          <p14:tracePt t="8079" x="2216150" y="5945188"/>
          <p14:tracePt t="8087" x="2228850" y="5945188"/>
          <p14:tracePt t="8095" x="2252663" y="5945188"/>
          <p14:tracePt t="8103" x="2265363" y="5945188"/>
          <p14:tracePt t="8112" x="2278063" y="5945188"/>
          <p14:tracePt t="8119" x="2303463" y="5945188"/>
          <p14:tracePt t="8127" x="2316163" y="5945188"/>
          <p14:tracePt t="8135" x="2328863" y="5945188"/>
          <p14:tracePt t="8143" x="2339975" y="5945188"/>
          <p14:tracePt t="8151" x="2365375" y="5945188"/>
          <p14:tracePt t="8160" x="2390775" y="5945188"/>
          <p14:tracePt t="8177" x="2428875" y="5945188"/>
          <p14:tracePt t="8183" x="2452688" y="5945188"/>
          <p14:tracePt t="8193" x="2478088" y="5945188"/>
          <p14:tracePt t="8199" x="2490788" y="5945188"/>
          <p14:tracePt t="8207" x="2516188" y="5945188"/>
          <p14:tracePt t="8215" x="2528888" y="5945188"/>
          <p14:tracePt t="8224" x="2554288" y="5945188"/>
          <p14:tracePt t="8231" x="2578100" y="5945188"/>
          <p14:tracePt t="8240" x="2590800" y="5945188"/>
          <p14:tracePt t="8247" x="2603500" y="5945188"/>
          <p14:tracePt t="8255" x="2641600" y="5945188"/>
          <p14:tracePt t="8263" x="2667000" y="5932488"/>
          <p14:tracePt t="8271" x="2703513" y="5932488"/>
          <p14:tracePt t="8279" x="2728913" y="5932488"/>
          <p14:tracePt t="8288" x="2754313" y="5919788"/>
          <p14:tracePt t="8295" x="2778125" y="5919788"/>
          <p14:tracePt t="8303" x="2803525" y="5919788"/>
          <p14:tracePt t="8312" x="2841625" y="5919788"/>
          <p14:tracePt t="8319" x="2854325" y="5919788"/>
          <p14:tracePt t="8327" x="2879725" y="5907088"/>
          <p14:tracePt t="8335" x="2890838" y="5907088"/>
          <p14:tracePt t="8343" x="2916238" y="5907088"/>
          <p14:tracePt t="8352" x="2954338" y="5907088"/>
          <p14:tracePt t="8360" x="2992438" y="5894388"/>
          <p14:tracePt t="8367" x="3028950" y="5894388"/>
          <p14:tracePt t="8376" x="3079750" y="5881688"/>
          <p14:tracePt t="8384" x="3128963" y="5868988"/>
          <p14:tracePt t="8393" x="3167063" y="5868988"/>
          <p14:tracePt t="8399" x="3205163" y="5868988"/>
          <p14:tracePt t="8407" x="3241675" y="5868988"/>
          <p14:tracePt t="8415" x="3254375" y="5856288"/>
          <p14:tracePt t="8424" x="3267075" y="5856288"/>
          <p14:tracePt t="8431" x="3279775" y="5856288"/>
          <p14:tracePt t="8439" x="3305175" y="5843588"/>
          <p14:tracePt t="8447" x="3328988" y="5843588"/>
          <p14:tracePt t="8455" x="3354388" y="5843588"/>
          <p14:tracePt t="8463" x="3392488" y="5843588"/>
          <p14:tracePt t="8471" x="3441700" y="5843588"/>
          <p14:tracePt t="8479" x="3479800" y="5843588"/>
          <p14:tracePt t="8487" x="3517900" y="5843588"/>
          <p14:tracePt t="8495" x="3567113" y="5843588"/>
          <p14:tracePt t="8503" x="3605213" y="5843588"/>
          <p14:tracePt t="8511" x="3630613" y="5843588"/>
          <p14:tracePt t="8519" x="3654425" y="5843588"/>
          <p14:tracePt t="8527" x="3692525" y="5843588"/>
          <p14:tracePt t="8535" x="3717925" y="5843588"/>
          <p14:tracePt t="8543" x="3767138" y="5843588"/>
          <p14:tracePt t="8552" x="3817938" y="5843588"/>
          <p14:tracePt t="8559" x="3867150" y="5843588"/>
          <p14:tracePt t="8567" x="3917950" y="5843588"/>
          <p14:tracePt t="8577" x="3956050" y="5843588"/>
          <p14:tracePt t="8583" x="3992563" y="5843588"/>
          <p14:tracePt t="8593" x="4030663" y="5843588"/>
          <p14:tracePt t="8599" x="4068763" y="5843588"/>
          <p14:tracePt t="8609" x="4092575" y="5843588"/>
          <p14:tracePt t="8615" x="4105275" y="5843588"/>
          <p14:tracePt t="8623" x="4130675" y="5843588"/>
          <p14:tracePt t="8631" x="4143375" y="5843588"/>
          <p14:tracePt t="8639" x="4156075" y="5843588"/>
          <p14:tracePt t="8648" x="4181475" y="5843588"/>
          <p14:tracePt t="8655" x="4217988" y="5843588"/>
          <p14:tracePt t="8663" x="4256088" y="5843588"/>
          <p14:tracePt t="8671" x="4294188" y="5843588"/>
          <p14:tracePt t="8679" x="4330700" y="5843588"/>
          <p14:tracePt t="8687" x="4381500" y="5856288"/>
          <p14:tracePt t="8695" x="4418013" y="5856288"/>
          <p14:tracePt t="8703" x="4443413" y="5856288"/>
          <p14:tracePt t="8712" x="4468813" y="5856288"/>
          <p14:tracePt t="8719" x="4481513" y="5856288"/>
          <p14:tracePt t="8728" x="4506913" y="5868988"/>
          <p14:tracePt t="8735" x="4518025" y="5868988"/>
          <p14:tracePt t="8743" x="4530725" y="5868988"/>
          <p14:tracePt t="8751" x="4556125" y="5868988"/>
          <p14:tracePt t="8760" x="4594225" y="5881688"/>
          <p14:tracePt t="8767" x="4619625" y="5881688"/>
          <p14:tracePt t="8776" x="4643438" y="5894388"/>
          <p14:tracePt t="8783" x="4681538" y="5894388"/>
          <p14:tracePt t="8792" x="4706938" y="5894388"/>
          <p14:tracePt t="8800" x="4743450" y="5894388"/>
          <p14:tracePt t="8809" x="4768850" y="5894388"/>
          <p14:tracePt t="8815" x="4794250" y="5894388"/>
          <p14:tracePt t="8823" x="4819650" y="5894388"/>
          <p14:tracePt t="8831" x="4856163" y="5894388"/>
          <p14:tracePt t="8839" x="4881563" y="5894388"/>
          <p14:tracePt t="8847" x="4906963" y="5894388"/>
          <p14:tracePt t="8855" x="4919663" y="5894388"/>
          <p14:tracePt t="8863" x="4932363" y="5894388"/>
          <p14:tracePt t="8877" x="4956175" y="5894388"/>
          <p14:tracePt t="8879" x="4968875" y="5894388"/>
          <p14:tracePt t="8887" x="4981575" y="5894388"/>
          <p14:tracePt t="8895" x="5006975" y="5894388"/>
          <p14:tracePt t="8903" x="5019675" y="5894388"/>
          <p14:tracePt t="8911" x="5045075" y="5894388"/>
          <p14:tracePt t="8919" x="5068888" y="5894388"/>
          <p14:tracePt t="8927" x="5081588" y="5894388"/>
          <p14:tracePt t="8935" x="5106988" y="5894388"/>
          <p14:tracePt t="8943" x="5132388" y="5894388"/>
          <p14:tracePt t="8952" x="5145088" y="5894388"/>
          <p14:tracePt t="8960" x="5157788" y="5894388"/>
          <p14:tracePt t="8967" x="5170488" y="5894388"/>
          <p14:tracePt t="8976" x="5181600" y="5894388"/>
          <p14:tracePt t="8983" x="5194300" y="5894388"/>
          <p14:tracePt t="8994" x="5207000" y="5894388"/>
          <p14:tracePt t="8999" x="5219700" y="5894388"/>
          <p14:tracePt t="9007" x="5245100" y="5894388"/>
          <p14:tracePt t="9015" x="5270500" y="5894388"/>
          <p14:tracePt t="9023" x="5281613" y="5894388"/>
          <p14:tracePt t="9031" x="5307013" y="5894388"/>
          <p14:tracePt t="9039" x="5332413" y="5894388"/>
          <p14:tracePt t="9047" x="5357813" y="5894388"/>
          <p14:tracePt t="9055" x="5383213" y="5894388"/>
          <p14:tracePt t="9063" x="5394325" y="5894388"/>
          <p14:tracePt t="9071" x="5407025" y="5881688"/>
          <p14:tracePt t="9079" x="5432425" y="5868988"/>
          <p14:tracePt t="9087" x="5457825" y="5856288"/>
          <p14:tracePt t="9095" x="5495925" y="5819775"/>
          <p14:tracePt t="9103" x="5557838" y="5768975"/>
          <p14:tracePt t="9112" x="5607050" y="5743575"/>
          <p14:tracePt t="9687" x="5619750" y="5719763"/>
          <p14:tracePt t="9695" x="5632450" y="5719763"/>
          <p14:tracePt t="9703" x="5645150" y="5719763"/>
          <p14:tracePt t="9760" x="5657850" y="5719763"/>
          <p14:tracePt t="9767" x="5670550" y="5719763"/>
          <p14:tracePt t="9783" x="5683250" y="5719763"/>
          <p14:tracePt t="9792" x="5708650" y="5719763"/>
          <p14:tracePt t="9799" x="5732463" y="5719763"/>
          <p14:tracePt t="9808" x="5757863" y="5719763"/>
          <p14:tracePt t="9815" x="5783263" y="5719763"/>
          <p14:tracePt t="9823" x="5808663" y="5719763"/>
          <p14:tracePt t="9831" x="5832475" y="5732463"/>
          <p14:tracePt t="9839" x="5870575" y="5743575"/>
          <p14:tracePt t="9847" x="5895975" y="5743575"/>
          <p14:tracePt t="9855" x="5921375" y="5756275"/>
          <p14:tracePt t="9863" x="5932488" y="5768975"/>
          <p14:tracePt t="9871" x="5957888" y="5768975"/>
          <p14:tracePt t="9879" x="5970588" y="5768975"/>
          <p14:tracePt t="9887" x="5983288" y="5781675"/>
          <p14:tracePt t="9895" x="5995988" y="5794375"/>
          <p14:tracePt t="9903" x="6008688" y="5794375"/>
          <p14:tracePt t="9911" x="6021388" y="5794375"/>
          <p14:tracePt t="9920" x="6034088" y="5794375"/>
          <p14:tracePt t="9928" x="6045200" y="5794375"/>
          <p14:tracePt t="9935" x="6057900" y="5794375"/>
          <p14:tracePt t="9943" x="6070600" y="5807075"/>
          <p14:tracePt t="9951" x="6083300" y="5807075"/>
          <p14:tracePt t="9967" x="6096000" y="5819775"/>
          <p14:tracePt t="9976" x="6121400" y="5832475"/>
          <p14:tracePt t="9983" x="6134100" y="5832475"/>
          <p14:tracePt t="9993" x="6157913" y="5843588"/>
          <p14:tracePt t="9999" x="6170613" y="5856288"/>
          <p14:tracePt t="10007" x="6183313" y="5856288"/>
          <p14:tracePt t="10015" x="6208713" y="5856288"/>
          <p14:tracePt t="10023" x="6221413" y="5868988"/>
          <p14:tracePt t="10072" x="6234113" y="5868988"/>
          <p14:tracePt t="10095" x="6246813" y="5868988"/>
          <p14:tracePt t="10103" x="6246813" y="5881688"/>
          <p14:tracePt t="10112" x="6259513" y="5881688"/>
          <p14:tracePt t="10135" x="6270625" y="5881688"/>
          <p14:tracePt t="10160" x="6283325" y="5881688"/>
          <p14:tracePt t="10168" x="6296025" y="5881688"/>
          <p14:tracePt t="10176" x="6308725" y="5894388"/>
          <p14:tracePt t="10193" x="6334125" y="5907088"/>
          <p14:tracePt t="10200" x="6346825" y="5907088"/>
          <p14:tracePt t="10210" x="6359525" y="5919788"/>
          <p14:tracePt t="10224" x="6370638" y="5919788"/>
          <p14:tracePt t="10240" x="6396038" y="5932488"/>
          <p14:tracePt t="10255" x="6408738" y="5945188"/>
          <p14:tracePt t="10263" x="6434138" y="5945188"/>
          <p14:tracePt t="10271" x="6459538" y="5956300"/>
          <p14:tracePt t="10279" x="6483350" y="5969000"/>
          <p14:tracePt t="10287" x="6508750" y="5969000"/>
          <p14:tracePt t="10295" x="6546850" y="5981700"/>
          <p14:tracePt t="10303" x="6584950" y="5994400"/>
          <p14:tracePt t="10312" x="6621463" y="5994400"/>
          <p14:tracePt t="10319" x="6659563" y="5994400"/>
          <p14:tracePt t="10328" x="6684963" y="5994400"/>
          <p14:tracePt t="10335" x="6708775" y="5994400"/>
          <p14:tracePt t="10344" x="6734175" y="5994400"/>
          <p14:tracePt t="10351" x="6759575" y="5994400"/>
          <p14:tracePt t="10360" x="6784975" y="5994400"/>
          <p14:tracePt t="10367" x="6821488" y="5994400"/>
          <p14:tracePt t="10376" x="6859588" y="5994400"/>
          <p14:tracePt t="10383" x="6897688" y="5994400"/>
          <p14:tracePt t="10393" x="6934200" y="5994400"/>
          <p14:tracePt t="10399" x="6972300" y="5994400"/>
          <p14:tracePt t="10407" x="7010400" y="5994400"/>
          <p14:tracePt t="10415" x="7059613" y="5981700"/>
          <p14:tracePt t="10424" x="7097713" y="5981700"/>
          <p14:tracePt t="10431" x="7134225" y="5981700"/>
          <p14:tracePt t="10439" x="7159625" y="5981700"/>
          <p14:tracePt t="10448" x="7185025" y="5981700"/>
          <p14:tracePt t="10455" x="7197725" y="5969000"/>
          <p14:tracePt t="10463" x="7223125" y="5956300"/>
          <p14:tracePt t="10471" x="7235825" y="5956300"/>
          <p14:tracePt t="10479" x="7246938" y="5945188"/>
          <p14:tracePt t="10487" x="7272338" y="5945188"/>
          <p14:tracePt t="10495" x="7297738" y="5945188"/>
          <p14:tracePt t="10847" x="7297738" y="5932488"/>
          <p14:tracePt t="10895" x="7310438" y="5932488"/>
          <p14:tracePt t="10903" x="7323138" y="5932488"/>
          <p14:tracePt t="10911" x="7335838" y="5932488"/>
          <p14:tracePt t="10927" x="7348538" y="5932488"/>
          <p14:tracePt t="10943" x="7359650" y="5932488"/>
          <p14:tracePt t="10959" x="7372350" y="5932488"/>
          <p14:tracePt t="10968" x="7385050" y="5932488"/>
          <p14:tracePt t="10976" x="7397750" y="5932488"/>
          <p14:tracePt t="10983" x="7410450" y="5945188"/>
          <p14:tracePt t="10994" x="7435850" y="5956300"/>
          <p14:tracePt t="11000" x="7448550" y="5969000"/>
          <p14:tracePt t="11007" x="7459663" y="5969000"/>
          <p14:tracePt t="11015" x="7485063" y="5969000"/>
          <p14:tracePt t="11031" x="7497763" y="5969000"/>
          <p14:tracePt t="11039" x="7523163" y="5981700"/>
          <p14:tracePt t="11047" x="7535863" y="5981700"/>
          <p14:tracePt t="11055" x="7548563" y="5994400"/>
          <p14:tracePt t="11063" x="7572375" y="5994400"/>
          <p14:tracePt t="11071" x="7572375" y="6007100"/>
          <p14:tracePt t="11079" x="7585075" y="6007100"/>
          <p14:tracePt t="11087" x="7597775" y="6007100"/>
          <p14:tracePt t="11095" x="7610475" y="6007100"/>
          <p14:tracePt t="11103" x="7635875" y="6007100"/>
          <p14:tracePt t="11111" x="7648575" y="6007100"/>
          <p14:tracePt t="11120" x="7661275" y="6007100"/>
          <p14:tracePt t="11128" x="7685088" y="6007100"/>
          <p14:tracePt t="11135" x="7710488" y="6019800"/>
          <p14:tracePt t="11143" x="7748588" y="6019800"/>
          <p14:tracePt t="11151" x="7785100" y="6019800"/>
          <p14:tracePt t="11159" x="7810500" y="6019800"/>
          <p14:tracePt t="11177" x="7861300" y="6019800"/>
          <p14:tracePt t="11183" x="7886700" y="6032500"/>
          <p14:tracePt t="11193" x="7910513" y="6032500"/>
          <p14:tracePt t="11199" x="7935913" y="6032500"/>
          <p14:tracePt t="11207" x="7948613" y="6032500"/>
          <p14:tracePt t="11215" x="7961313" y="6032500"/>
          <p14:tracePt t="11224" x="7986713" y="6032500"/>
          <p14:tracePt t="11231" x="8010525" y="6032500"/>
          <p14:tracePt t="11240" x="8048625" y="6045200"/>
          <p14:tracePt t="11247" x="8061325" y="6045200"/>
          <p14:tracePt t="11255" x="8086725" y="6045200"/>
          <p14:tracePt t="11263" x="8110538" y="6056313"/>
          <p14:tracePt t="11271" x="8148638" y="6056313"/>
          <p14:tracePt t="11279" x="8174038" y="6056313"/>
          <p14:tracePt t="11287" x="8212138" y="6069013"/>
          <p14:tracePt t="11295" x="8248650" y="6069013"/>
          <p14:tracePt t="11303" x="8286750" y="6069013"/>
          <p14:tracePt t="11312" x="8312150" y="6069013"/>
          <p14:tracePt t="11319" x="8348663" y="6069013"/>
          <p14:tracePt t="11327" x="8386763" y="6069013"/>
          <p14:tracePt t="11335" x="8424863" y="6069013"/>
          <p14:tracePt t="11343" x="8461375" y="6069013"/>
          <p14:tracePt t="11351" x="8499475" y="6069013"/>
          <p14:tracePt t="11360" x="8524875" y="6069013"/>
          <p14:tracePt t="11367" x="8548688" y="6069013"/>
          <p14:tracePt t="11376" x="8574088" y="6069013"/>
          <p14:tracePt t="11384" x="8586788" y="6069013"/>
          <p14:tracePt t="11393" x="8612188" y="6069013"/>
          <p14:tracePt t="11399" x="8637588" y="6069013"/>
          <p14:tracePt t="11408" x="8661400" y="6069013"/>
          <p14:tracePt t="11415" x="8674100" y="6069013"/>
          <p14:tracePt t="11423" x="8699500" y="6069013"/>
          <p14:tracePt t="11431" x="8737600" y="6069013"/>
          <p14:tracePt t="11439" x="8774113" y="6069013"/>
          <p14:tracePt t="11447" x="8812213" y="6069013"/>
          <p14:tracePt t="11455" x="8850313" y="6069013"/>
          <p14:tracePt t="11463" x="8886825" y="6069013"/>
          <p14:tracePt t="11471" x="8924925" y="6069013"/>
          <p14:tracePt t="11479" x="8963025" y="6069013"/>
          <p14:tracePt t="11487" x="8986838" y="6069013"/>
          <p14:tracePt t="11495" x="9012238" y="6069013"/>
          <p14:tracePt t="11503" x="9037638" y="6069013"/>
          <p14:tracePt t="11511" x="9063038" y="6069013"/>
          <p14:tracePt t="11519" x="9088438" y="6069013"/>
          <p14:tracePt t="11527" x="9112250" y="6069013"/>
          <p14:tracePt t="11535" x="9137650" y="6069013"/>
          <p14:tracePt t="11543" x="9163050" y="6069013"/>
          <p14:tracePt t="11551" x="9188450" y="6069013"/>
          <p14:tracePt t="11560" x="9199563" y="6069013"/>
          <p14:tracePt t="11567" x="9224963" y="6069013"/>
          <p14:tracePt t="11576" x="9263063" y="6069013"/>
          <p14:tracePt t="11583" x="9288463" y="6069013"/>
          <p14:tracePt t="11593" x="9312275" y="6069013"/>
          <p14:tracePt t="11599" x="9350375" y="6081713"/>
          <p14:tracePt t="11607" x="9375775" y="6081713"/>
          <p14:tracePt t="11615" x="9401175" y="6081713"/>
          <p14:tracePt t="11624" x="9424988" y="6094413"/>
          <p14:tracePt t="11631" x="9463088" y="6094413"/>
          <p14:tracePt t="11639" x="9475788" y="6094413"/>
          <p14:tracePt t="11647" x="9488488" y="6094413"/>
          <p14:tracePt t="11655" x="9501188" y="6094413"/>
          <p14:tracePt t="11663" x="9513888" y="6094413"/>
          <p14:tracePt t="11671" x="9525000" y="6094413"/>
          <p14:tracePt t="11679" x="9550400" y="6107113"/>
          <p14:tracePt t="11687" x="9563100" y="6107113"/>
          <p14:tracePt t="11695" x="9575800" y="6107113"/>
          <p14:tracePt t="11703" x="9601200" y="6107113"/>
          <p14:tracePt t="11712" x="9626600" y="6107113"/>
          <p14:tracePt t="11720" x="9663113" y="6107113"/>
          <p14:tracePt t="11728" x="9701213" y="6107113"/>
          <p14:tracePt t="11735" x="9726613" y="6107113"/>
          <p14:tracePt t="11743" x="9763125" y="6107113"/>
          <p14:tracePt t="11752" x="9801225" y="6107113"/>
          <p14:tracePt t="11760" x="9826625" y="6107113"/>
          <p14:tracePt t="11767" x="9852025" y="6107113"/>
          <p14:tracePt t="11776" x="9875838" y="6094413"/>
          <p14:tracePt t="11783" x="9901238" y="6094413"/>
          <p14:tracePt t="11793" x="9939338" y="6081713"/>
          <p14:tracePt t="11799" x="9963150" y="6081713"/>
          <p14:tracePt t="11810" x="9988550" y="6081713"/>
          <p14:tracePt t="11815" x="10013950" y="6081713"/>
          <p14:tracePt t="11823" x="10039350" y="6081713"/>
          <p14:tracePt t="11831" x="10064750" y="6081713"/>
          <p14:tracePt t="11839" x="10101263" y="6081713"/>
          <p14:tracePt t="11847" x="10139363" y="6069013"/>
          <p14:tracePt t="11855" x="10177463" y="6056313"/>
          <p14:tracePt t="11863" x="10239375" y="6032500"/>
          <p14:tracePt t="11871" x="10277475" y="6032500"/>
          <p14:tracePt t="11880" x="10339388" y="6007100"/>
          <p14:tracePt t="11887" x="10390188" y="5994400"/>
          <p14:tracePt t="11895" x="10426700" y="5981700"/>
          <p14:tracePt t="11909" x="10452100" y="5969000"/>
          <p14:tracePt t="11912" x="10477500" y="5969000"/>
          <p14:tracePt t="11920" x="10502900" y="5969000"/>
          <p14:tracePt t="11928" x="10514013" y="5969000"/>
          <p14:tracePt t="11935" x="10526713" y="5969000"/>
          <p14:tracePt t="11944" x="10539413" y="5969000"/>
          <p14:tracePt t="11951" x="10552113" y="5956300"/>
          <p14:tracePt t="11960" x="10564813" y="5945188"/>
          <p14:tracePt t="11967" x="10602913" y="5945188"/>
          <p14:tracePt t="11976" x="10626725" y="5932488"/>
          <p14:tracePt t="11983" x="10664825" y="5919788"/>
          <p14:tracePt t="11992" x="10690225" y="5907088"/>
          <p14:tracePt t="11999" x="10715625" y="5907088"/>
          <p14:tracePt t="12008" x="10739438" y="5907088"/>
          <p14:tracePt t="12015" x="10777538" y="5907088"/>
          <p14:tracePt t="12023" x="10790238" y="5907088"/>
          <p14:tracePt t="12031" x="10802938" y="5907088"/>
          <p14:tracePt t="12039" x="10815638" y="5907088"/>
          <p14:tracePt t="12047" x="10839450" y="5907088"/>
          <p14:tracePt t="12055" x="10852150" y="5907088"/>
          <p14:tracePt t="12063" x="10864850" y="5907088"/>
          <p14:tracePt t="12072" x="10890250" y="5907088"/>
          <p14:tracePt t="12079" x="10902950" y="5907088"/>
          <p14:tracePt t="12095" x="10928350" y="5907088"/>
          <p14:tracePt t="12103" x="10939463" y="5907088"/>
          <p14:tracePt t="12112" x="10952163" y="5907088"/>
          <p14:tracePt t="12120" x="10964863" y="5907088"/>
          <p14:tracePt t="12127" x="10990263" y="5907088"/>
          <p14:tracePt t="12135" x="11015663" y="5907088"/>
          <p14:tracePt t="12144" x="11041063" y="5907088"/>
          <p14:tracePt t="12151" x="11064875" y="5907088"/>
          <p14:tracePt t="12160" x="11090275" y="5907088"/>
          <p14:tracePt t="12167" x="11115675" y="5907088"/>
          <p14:tracePt t="12176" x="11153775" y="5907088"/>
          <p14:tracePt t="12183" x="11177588" y="5907088"/>
          <p14:tracePt t="12193" x="11215688" y="5894388"/>
          <p14:tracePt t="12199" x="11253788" y="5894388"/>
          <p14:tracePt t="12209" x="11277600" y="5881688"/>
          <p14:tracePt t="12215" x="11303000" y="5881688"/>
          <p14:tracePt t="12223" x="11328400" y="5868988"/>
          <p14:tracePt t="12231" x="11353800" y="5868988"/>
          <p14:tracePt t="12239" x="11366500" y="5868988"/>
          <p14:tracePt t="12255" x="11390313" y="5868988"/>
          <p14:tracePt t="12271" x="11403013" y="5868988"/>
          <p14:tracePt t="12279" x="11415713" y="5868988"/>
          <p14:tracePt t="12287" x="11428413" y="5868988"/>
          <p14:tracePt t="12295" x="11441113" y="5868988"/>
          <p14:tracePt t="12312" x="11453813" y="5868988"/>
          <p14:tracePt t="12328" x="11466513" y="5868988"/>
          <p14:tracePt t="12352" x="11479213" y="5868988"/>
          <p14:tracePt t="12383" x="11490325" y="5868988"/>
          <p14:tracePt t="12463" x="11503025" y="5868988"/>
          <p14:tracePt t="12663" x="11503025" y="5881688"/>
          <p14:tracePt t="12671" x="11503025" y="5894388"/>
          <p14:tracePt t="12687" x="11503025" y="5907088"/>
          <p14:tracePt t="12695" x="11503025" y="5919788"/>
          <p14:tracePt t="12703" x="11503025" y="5932488"/>
          <p14:tracePt t="12711" x="11490325" y="5945188"/>
          <p14:tracePt t="12720" x="11479213" y="5956300"/>
          <p14:tracePt t="12727" x="11466513" y="5981700"/>
          <p14:tracePt t="12735" x="11453813" y="5994400"/>
          <p14:tracePt t="12743" x="11415713" y="6019800"/>
          <p14:tracePt t="12751" x="11353800" y="6069013"/>
          <p14:tracePt t="12759" x="11277600" y="6119813"/>
          <p14:tracePt t="12767" x="11177588" y="6194425"/>
          <p14:tracePt t="12776" x="11052175" y="6257925"/>
          <p14:tracePt t="12783" x="10915650" y="6332538"/>
          <p14:tracePt t="12793" x="10726738" y="6419850"/>
          <p14:tracePt t="12799" x="10477500" y="6532563"/>
          <p14:tracePt t="12809" x="10188575" y="6645275"/>
          <p14:tracePt t="12815" x="9852025" y="6757988"/>
          <p14:tracePt t="13247" x="2641600" y="6807200"/>
          <p14:tracePt t="13255" x="2641600" y="6757988"/>
          <p14:tracePt t="13263" x="2641600" y="6696075"/>
          <p14:tracePt t="13271" x="2641600" y="6645275"/>
          <p14:tracePt t="13279" x="2641600" y="6594475"/>
          <p14:tracePt t="13287" x="2641600" y="6545263"/>
          <p14:tracePt t="13295" x="2628900" y="6494463"/>
          <p14:tracePt t="13303" x="2616200" y="6419850"/>
          <p14:tracePt t="13312" x="2603500" y="6345238"/>
          <p14:tracePt t="13320" x="2578100" y="6281738"/>
          <p14:tracePt t="13328" x="2554288" y="6219825"/>
          <p14:tracePt t="13335" x="2541588" y="6181725"/>
          <p14:tracePt t="13343" x="2528888" y="6145213"/>
          <p14:tracePt t="13351" x="2516188" y="6119813"/>
          <p14:tracePt t="13360" x="2503488" y="6094413"/>
          <p14:tracePt t="13487" x="2503488" y="6081713"/>
          <p14:tracePt t="13495" x="2516188" y="6081713"/>
          <p14:tracePt t="13520" x="2528888" y="6081713"/>
          <p14:tracePt t="13535" x="2541588" y="6081713"/>
          <p14:tracePt t="13551" x="2554288" y="6081713"/>
          <p14:tracePt t="13559" x="2565400" y="6081713"/>
          <p14:tracePt t="13567" x="2590800" y="6081713"/>
          <p14:tracePt t="13576" x="2603500" y="6081713"/>
          <p14:tracePt t="13583" x="2616200" y="6081713"/>
          <p14:tracePt t="13593" x="2641600" y="6081713"/>
          <p14:tracePt t="13599" x="2667000" y="6081713"/>
          <p14:tracePt t="13607" x="2703513" y="6081713"/>
          <p14:tracePt t="13615" x="2728913" y="6094413"/>
          <p14:tracePt t="13623" x="2767013" y="6094413"/>
          <p14:tracePt t="13631" x="2790825" y="6094413"/>
          <p14:tracePt t="13640" x="2816225" y="6107113"/>
          <p14:tracePt t="13647" x="2841625" y="6107113"/>
          <p14:tracePt t="13655" x="2867025" y="6119813"/>
          <p14:tracePt t="13663" x="2903538" y="6119813"/>
          <p14:tracePt t="13671" x="2916238" y="6119813"/>
          <p14:tracePt t="13679" x="2941638" y="6119813"/>
          <p14:tracePt t="13687" x="2954338" y="6132513"/>
          <p14:tracePt t="13695" x="2992438" y="6132513"/>
          <p14:tracePt t="13703" x="3016250" y="6145213"/>
          <p14:tracePt t="13711" x="3041650" y="6145213"/>
          <p14:tracePt t="13720" x="3067050" y="6145213"/>
          <p14:tracePt t="13728" x="3079750" y="6145213"/>
          <p14:tracePt t="13735" x="3103563" y="6145213"/>
          <p14:tracePt t="13743" x="3116263" y="6145213"/>
          <p14:tracePt t="13767" x="3128963" y="6145213"/>
          <p14:tracePt t="13776" x="3141663" y="6145213"/>
          <p14:tracePt t="13793" x="3154363" y="6145213"/>
          <p14:tracePt t="13800" x="3179763" y="6145213"/>
          <p14:tracePt t="13809" x="3192463" y="6145213"/>
          <p14:tracePt t="13815" x="3205163" y="6145213"/>
          <p14:tracePt t="13824" x="3228975" y="6145213"/>
          <p14:tracePt t="13831" x="3241675" y="6145213"/>
          <p14:tracePt t="13840" x="3254375" y="6145213"/>
          <p14:tracePt t="13847" x="3267075" y="6145213"/>
          <p14:tracePt t="13855" x="3292475" y="6145213"/>
          <p14:tracePt t="13863" x="3317875" y="6145213"/>
          <p14:tracePt t="13871" x="3341688" y="6145213"/>
          <p14:tracePt t="13880" x="3354388" y="6145213"/>
          <p14:tracePt t="13887" x="3379788" y="6145213"/>
          <p14:tracePt t="13895" x="3417888" y="6145213"/>
          <p14:tracePt t="13903" x="3441700" y="6145213"/>
          <p14:tracePt t="13912" x="3467100" y="6132513"/>
          <p14:tracePt t="13920" x="3479800" y="6132513"/>
          <p14:tracePt t="13928" x="3492500" y="6132513"/>
          <p14:tracePt t="13935" x="3517900" y="6132513"/>
          <p14:tracePt t="13943" x="3530600" y="6132513"/>
          <p14:tracePt t="13951" x="3541713" y="6132513"/>
          <p14:tracePt t="13959" x="3554413" y="6132513"/>
          <p14:tracePt t="13976" x="3579813" y="6132513"/>
          <p14:tracePt t="13993" x="3592513" y="6132513"/>
          <p14:tracePt t="14000" x="3617913" y="6132513"/>
          <p14:tracePt t="14009" x="3643313" y="6132513"/>
          <p14:tracePt t="14015" x="3654425" y="6132513"/>
          <p14:tracePt t="14024" x="3679825" y="6132513"/>
          <p14:tracePt t="14031" x="3705225" y="6132513"/>
          <p14:tracePt t="14040" x="3730625" y="6132513"/>
          <p14:tracePt t="14047" x="3743325" y="6132513"/>
          <p14:tracePt t="14055" x="3756025" y="6132513"/>
          <p14:tracePt t="14063" x="3767138" y="6132513"/>
          <p14:tracePt t="14071" x="3779838" y="6132513"/>
          <p14:tracePt t="14079" x="3792538" y="6132513"/>
          <p14:tracePt t="14087" x="3817938" y="6132513"/>
          <p14:tracePt t="14095" x="3830638" y="6132513"/>
          <p14:tracePt t="14103" x="3856038" y="6132513"/>
          <p14:tracePt t="14111" x="3867150" y="6132513"/>
          <p14:tracePt t="14120" x="3892550" y="6132513"/>
          <p14:tracePt t="14128" x="3917950" y="6132513"/>
          <p14:tracePt t="14135" x="3930650" y="6132513"/>
          <p14:tracePt t="14143" x="3956050" y="6132513"/>
          <p14:tracePt t="14151" x="3968750" y="6132513"/>
          <p14:tracePt t="14160" x="3992563" y="6132513"/>
          <p14:tracePt t="14176" x="4030663" y="6132513"/>
          <p14:tracePt t="14183" x="4056063" y="6132513"/>
          <p14:tracePt t="14193" x="4068763" y="6132513"/>
          <p14:tracePt t="14199" x="4105275" y="6132513"/>
          <p14:tracePt t="14209" x="4117975" y="6132513"/>
          <p14:tracePt t="14215" x="4143375" y="6132513"/>
          <p14:tracePt t="14223" x="4168775" y="6132513"/>
          <p14:tracePt t="14231" x="4192588" y="6132513"/>
          <p14:tracePt t="14239" x="4230688" y="6132513"/>
          <p14:tracePt t="14247" x="4256088" y="6132513"/>
          <p14:tracePt t="14256" x="4268788" y="6132513"/>
          <p14:tracePt t="14263" x="4281488" y="6132513"/>
          <p14:tracePt t="14272" x="4294188" y="6132513"/>
          <p14:tracePt t="14279" x="4318000" y="6132513"/>
          <p14:tracePt t="14287" x="4330700" y="6132513"/>
          <p14:tracePt t="14295" x="4343400" y="6132513"/>
          <p14:tracePt t="14303" x="4368800" y="6132513"/>
          <p14:tracePt t="14312" x="4394200" y="6132513"/>
          <p14:tracePt t="14319" x="4418013" y="6132513"/>
          <p14:tracePt t="14327" x="4443413" y="6132513"/>
          <p14:tracePt t="14335" x="4468813" y="6132513"/>
          <p14:tracePt t="14344" x="4494213" y="6132513"/>
          <p14:tracePt t="14352" x="4518025" y="6132513"/>
          <p14:tracePt t="14360" x="4543425" y="6132513"/>
          <p14:tracePt t="14367" x="4556125" y="6132513"/>
          <p14:tracePt t="14376" x="4568825" y="6132513"/>
          <p14:tracePt t="14384" x="4594225" y="6132513"/>
          <p14:tracePt t="14394" x="4619625" y="6132513"/>
          <p14:tracePt t="14399" x="4630738" y="6132513"/>
          <p14:tracePt t="14410" x="4656138" y="6132513"/>
          <p14:tracePt t="14415" x="4694238" y="6132513"/>
          <p14:tracePt t="14423" x="4719638" y="6132513"/>
          <p14:tracePt t="14431" x="4743450" y="6132513"/>
          <p14:tracePt t="14439" x="4768850" y="6132513"/>
          <p14:tracePt t="14447" x="4794250" y="6132513"/>
          <p14:tracePt t="14463" x="4806950" y="6132513"/>
          <p14:tracePt t="14480" x="4819650" y="6132513"/>
          <p14:tracePt t="14487" x="4832350" y="6132513"/>
          <p14:tracePt t="14495" x="4843463" y="6132513"/>
          <p14:tracePt t="14503" x="4868863" y="6132513"/>
          <p14:tracePt t="14512" x="4881563" y="6132513"/>
          <p14:tracePt t="14520" x="4906963" y="6132513"/>
          <p14:tracePt t="14528" x="4945063" y="6132513"/>
          <p14:tracePt t="14535" x="4956175" y="6132513"/>
          <p14:tracePt t="14551" x="4968875" y="6132513"/>
          <p14:tracePt t="14560" x="4981575" y="6132513"/>
          <p14:tracePt t="14583" x="4994275" y="6132513"/>
          <p14:tracePt t="14608" x="4994275" y="6119813"/>
          <p14:tracePt t="14623" x="5006975" y="6119813"/>
          <p14:tracePt t="14743" x="4994275" y="6119813"/>
          <p14:tracePt t="14759" x="4981575" y="6119813"/>
          <p14:tracePt t="15351" x="4994275" y="6119813"/>
          <p14:tracePt t="15359" x="5019675" y="6119813"/>
          <p14:tracePt t="15367" x="5068888" y="6119813"/>
          <p14:tracePt t="15375" x="5106988" y="6132513"/>
          <p14:tracePt t="15383" x="5145088" y="6145213"/>
          <p14:tracePt t="15394" x="5194300" y="6157913"/>
          <p14:tracePt t="15400" x="5270500" y="6181725"/>
          <p14:tracePt t="15407" x="5319713" y="6194425"/>
          <p14:tracePt t="15415" x="5383213" y="6207125"/>
          <p14:tracePt t="15424" x="5432425" y="6219825"/>
          <p14:tracePt t="15431" x="5470525" y="6232525"/>
          <p14:tracePt t="15440" x="5532438" y="6257925"/>
          <p14:tracePt t="15447" x="5570538" y="6269038"/>
          <p14:tracePt t="15455" x="5619750" y="6281738"/>
          <p14:tracePt t="15463" x="5683250" y="6307138"/>
          <p14:tracePt t="15471" x="5732463" y="6319838"/>
          <p14:tracePt t="15479" x="5808663" y="6345238"/>
          <p14:tracePt t="15487" x="5857875" y="6370638"/>
          <p14:tracePt t="15496" x="5945188" y="6394450"/>
          <p14:tracePt t="15503" x="6021388" y="6407150"/>
          <p14:tracePt t="15512" x="6070600" y="6419850"/>
          <p14:tracePt t="15519" x="6121400" y="6432550"/>
          <p14:tracePt t="15528" x="6157913" y="6445250"/>
          <p14:tracePt t="15535" x="6208713" y="6457950"/>
          <p14:tracePt t="15543" x="6246813" y="6483350"/>
          <p14:tracePt t="15551" x="6296025" y="6483350"/>
          <p14:tracePt t="15560" x="6334125" y="6494463"/>
          <p14:tracePt t="15567" x="6383338" y="6507163"/>
          <p14:tracePt t="15576" x="6434138" y="6519863"/>
          <p14:tracePt t="15583" x="6508750" y="6545263"/>
          <p14:tracePt t="15593" x="6596063" y="6570663"/>
          <p14:tracePt t="15600" x="6672263" y="6594475"/>
          <p14:tracePt t="15610" x="6734175" y="6607175"/>
          <p14:tracePt t="15615" x="6797675" y="6619875"/>
          <p14:tracePt t="15624" x="6834188" y="6619875"/>
          <p14:tracePt t="15631" x="6884988" y="6619875"/>
          <p14:tracePt t="15639" x="6910388" y="6619875"/>
          <p14:tracePt t="15647" x="6946900" y="6619875"/>
          <p14:tracePt t="15655" x="6997700" y="6619875"/>
          <p14:tracePt t="15663" x="7046913" y="6619875"/>
          <p14:tracePt t="15671" x="7123113" y="6619875"/>
          <p14:tracePt t="15679" x="7185025" y="6619875"/>
          <p14:tracePt t="15687" x="7259638" y="6619875"/>
          <p14:tracePt t="15695" x="7323138" y="6619875"/>
          <p14:tracePt t="15703" x="7423150" y="6619875"/>
          <p14:tracePt t="15712" x="7510463" y="6619875"/>
          <p14:tracePt t="15719" x="7561263" y="6619875"/>
          <p14:tracePt t="15727" x="7610475" y="6619875"/>
          <p14:tracePt t="15735" x="7673975" y="6594475"/>
          <p14:tracePt t="15743" x="7748588" y="6570663"/>
          <p14:tracePt t="15752" x="7797800" y="6545263"/>
          <p14:tracePt t="15760" x="7874000" y="6519863"/>
          <p14:tracePt t="15767" x="7923213" y="6494463"/>
          <p14:tracePt t="15776" x="7986713" y="6483350"/>
          <p14:tracePt t="15783" x="8023225" y="6470650"/>
          <p14:tracePt t="15793" x="8061325" y="6470650"/>
          <p14:tracePt t="15799" x="8110538" y="6470650"/>
          <p14:tracePt t="15808" x="8174038" y="6470650"/>
          <p14:tracePt t="15815" x="8248650" y="6470650"/>
          <p14:tracePt t="15823" x="8312150" y="6470650"/>
          <p14:tracePt t="15831" x="8386763" y="6470650"/>
          <p14:tracePt t="15840" x="8448675" y="6470650"/>
          <p14:tracePt t="15847" x="8524875" y="6470650"/>
          <p14:tracePt t="15855" x="8574088" y="6470650"/>
          <p14:tracePt t="15863" x="8637588" y="6470650"/>
          <p14:tracePt t="15871" x="8674100" y="6470650"/>
          <p14:tracePt t="15879" x="8712200" y="6470650"/>
          <p14:tracePt t="15887" x="8750300" y="6470650"/>
          <p14:tracePt t="15895" x="8774113" y="6470650"/>
          <p14:tracePt t="15903" x="8786813" y="6470650"/>
          <p14:tracePt t="15920" x="8812213" y="6483350"/>
          <p14:tracePt t="15928" x="8824913" y="6483350"/>
          <p14:tracePt t="15935" x="8837613" y="6483350"/>
          <p14:tracePt t="15943" x="8863013" y="6483350"/>
          <p14:tracePt t="15952" x="8874125" y="6483350"/>
          <p14:tracePt t="15960" x="8886825" y="6483350"/>
          <p14:tracePt t="15968" x="8912225" y="6483350"/>
          <p14:tracePt t="15976" x="8937625" y="6483350"/>
          <p14:tracePt t="15984" x="8975725" y="6483350"/>
          <p14:tracePt t="15994" x="8999538" y="6483350"/>
          <p14:tracePt t="15999" x="9037638" y="6483350"/>
          <p14:tracePt t="16007" x="9075738" y="6483350"/>
          <p14:tracePt t="16015" x="9112250" y="6494463"/>
          <p14:tracePt t="16023" x="9150350" y="6507163"/>
          <p14:tracePt t="16031" x="9188450" y="6507163"/>
          <p14:tracePt t="16040" x="9224963" y="6519863"/>
          <p14:tracePt t="16047" x="9250363" y="6545263"/>
          <p14:tracePt t="16055" x="9275763" y="6545263"/>
          <p14:tracePt t="16063" x="9301163" y="6570663"/>
          <p14:tracePt t="16079" x="9312275" y="6583363"/>
          <p14:tracePt t="16087" x="9324975" y="6594475"/>
          <p14:tracePt t="16303" x="9312275" y="6594475"/>
          <p14:tracePt t="16311" x="9301163" y="6594475"/>
          <p14:tracePt t="16320" x="9263063" y="6594475"/>
          <p14:tracePt t="16328" x="9212263" y="6594475"/>
          <p14:tracePt t="16335" x="9150350" y="6594475"/>
          <p14:tracePt t="16343" x="9050338" y="6607175"/>
          <p14:tracePt t="16352" x="8912225" y="6619875"/>
          <p14:tracePt t="16360" x="8724900" y="6632575"/>
          <p14:tracePt t="16367" x="8512175" y="6657975"/>
          <p14:tracePt t="16376" x="8286750" y="6696075"/>
          <p14:tracePt t="16384" x="7999413" y="6732588"/>
          <p14:tracePt t="16393" x="7610475" y="6770688"/>
          <p14:tracePt t="16399" x="7197725" y="6807200"/>
          <p14:tracePt t="16519" x="1903413" y="6757988"/>
          <p14:tracePt t="16527" x="1601788" y="6707188"/>
          <p14:tracePt t="16535" x="1339850" y="6645275"/>
          <p14:tracePt t="16543" x="1076325" y="6594475"/>
          <p14:tracePt t="16551" x="801688" y="6519863"/>
          <p14:tracePt t="16560" x="525463" y="6457950"/>
          <p14:tracePt t="16567" x="250825" y="6357938"/>
          <p14:tracePt t="16576" x="12700" y="6294438"/>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6EB6F9F0-8023-4623-A21A-1BEB786A4E2B}"/>
              </a:ext>
            </a:extLst>
          </p:cNvPr>
          <p:cNvSpPr/>
          <p:nvPr/>
        </p:nvSpPr>
        <p:spPr>
          <a:xfrm>
            <a:off x="292231" y="263951"/>
            <a:ext cx="11604396" cy="6268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800" dirty="0">
                <a:latin typeface="Meiryo UI" panose="020B0604030504040204" pitchFamily="50" charset="-128"/>
                <a:ea typeface="Meiryo UI" panose="020B0604030504040204" pitchFamily="50" charset="-128"/>
              </a:rPr>
              <a:t>大学生は身分証を登録すると、「学生サークル」と「地域の飲食店」を閲覧でき、</a:t>
            </a:r>
            <a:endParaRPr lang="en-US" altLang="ja-JP" sz="1800" dirty="0">
              <a:latin typeface="Meiryo UI" panose="020B0604030504040204" pitchFamily="50" charset="-128"/>
              <a:ea typeface="Meiryo UI" panose="020B0604030504040204" pitchFamily="50" charset="-128"/>
            </a:endParaRPr>
          </a:p>
          <a:p>
            <a:r>
              <a:rPr kumimoji="1" lang="ja-JP" altLang="en-US" sz="1800" dirty="0">
                <a:latin typeface="Meiryo UI" panose="020B0604030504040204" pitchFamily="50" charset="-128"/>
                <a:ea typeface="Meiryo UI" panose="020B0604030504040204" pitchFamily="50" charset="-128"/>
              </a:rPr>
              <a:t>「</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0896B58-A6B2-4D14-8155-3FD2EF7A28A5}"/>
              </a:ext>
            </a:extLst>
          </p:cNvPr>
          <p:cNvSpPr txBox="1"/>
          <p:nvPr/>
        </p:nvSpPr>
        <p:spPr>
          <a:xfrm>
            <a:off x="835496" y="524101"/>
            <a:ext cx="5779853" cy="954107"/>
          </a:xfrm>
          <a:prstGeom prst="rect">
            <a:avLst/>
          </a:prstGeom>
          <a:noFill/>
        </p:spPr>
        <p:txBody>
          <a:bodyPr wrap="square" rtlCol="0">
            <a:spAutoFit/>
          </a:bodyPr>
          <a:lstStyle/>
          <a:p>
            <a:r>
              <a:rPr kumimoji="1" lang="ja-JP" altLang="en-US" sz="2800" b="1" u="sng" dirty="0">
                <a:latin typeface="Meiryo UI" panose="020B0604030504040204" pitchFamily="50" charset="-128"/>
                <a:ea typeface="Meiryo UI" panose="020B0604030504040204" pitchFamily="50" charset="-128"/>
              </a:rPr>
              <a:t>アプリの説明</a:t>
            </a:r>
            <a:endParaRPr kumimoji="1" lang="en-US" altLang="ja-JP" sz="2800" b="1" u="sng" dirty="0">
              <a:latin typeface="Meiryo UI" panose="020B0604030504040204" pitchFamily="50" charset="-128"/>
              <a:ea typeface="Meiryo UI" panose="020B0604030504040204" pitchFamily="50" charset="-128"/>
            </a:endParaRPr>
          </a:p>
          <a:p>
            <a:endParaRPr kumimoji="1" lang="ja-JP" altLang="en-US" sz="2800" b="1" u="sng"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1FC2292D-E50D-4AC1-A2D2-148B4F4670BF}"/>
              </a:ext>
            </a:extLst>
          </p:cNvPr>
          <p:cNvSpPr txBox="1"/>
          <p:nvPr/>
        </p:nvSpPr>
        <p:spPr>
          <a:xfrm>
            <a:off x="2583715" y="4716003"/>
            <a:ext cx="7104581"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身分証と</a:t>
            </a:r>
            <a:r>
              <a:rPr lang="ja-JP" altLang="en-US" dirty="0">
                <a:latin typeface="Meiryo UI" panose="020B0604030504040204" pitchFamily="50" charset="-128"/>
                <a:ea typeface="Meiryo UI" panose="020B0604030504040204" pitchFamily="50" charset="-128"/>
              </a:rPr>
              <a:t>お店の住所</a:t>
            </a:r>
            <a:r>
              <a:rPr kumimoji="1" lang="ja-JP" altLang="en-US" dirty="0">
                <a:latin typeface="Meiryo UI" panose="020B0604030504040204" pitchFamily="50" charset="-128"/>
                <a:ea typeface="Meiryo UI" panose="020B0604030504040204" pitchFamily="50" charset="-128"/>
              </a:rPr>
              <a:t>を登録してログインすると、上記の機能が使える。</a:t>
            </a:r>
            <a:endParaRPr kumimoji="1" lang="en-US" altLang="ja-JP" dirty="0">
              <a:latin typeface="Meiryo UI" panose="020B0604030504040204" pitchFamily="50" charset="-128"/>
              <a:ea typeface="Meiryo UI" panose="020B0604030504040204" pitchFamily="50" charset="-128"/>
            </a:endParaRPr>
          </a:p>
        </p:txBody>
      </p:sp>
      <p:sp>
        <p:nvSpPr>
          <p:cNvPr id="38" name="楕円 37">
            <a:extLst>
              <a:ext uri="{FF2B5EF4-FFF2-40B4-BE49-F238E27FC236}">
                <a16:creationId xmlns:a16="http://schemas.microsoft.com/office/drawing/2014/main" id="{AA93C165-5CA7-465A-9F92-938BDE571EAA}"/>
              </a:ext>
            </a:extLst>
          </p:cNvPr>
          <p:cNvSpPr/>
          <p:nvPr/>
        </p:nvSpPr>
        <p:spPr>
          <a:xfrm>
            <a:off x="4777217" y="647181"/>
            <a:ext cx="1358789" cy="1343545"/>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B2A900C7-F2E5-4720-BE88-9961B161CB91}"/>
              </a:ext>
            </a:extLst>
          </p:cNvPr>
          <p:cNvSpPr/>
          <p:nvPr/>
        </p:nvSpPr>
        <p:spPr>
          <a:xfrm>
            <a:off x="1517937" y="2640977"/>
            <a:ext cx="9531063" cy="202351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2000" dirty="0">
                <a:solidFill>
                  <a:schemeClr val="tx1"/>
                </a:solidFill>
                <a:latin typeface="Meiryo UI" panose="020B0604030504040204" pitchFamily="50" charset="-128"/>
                <a:ea typeface="Meiryo UI" panose="020B0604030504040204" pitchFamily="50" charset="-128"/>
              </a:rPr>
              <a:t>　■お店のプロフィールの文章、料理やお店の雰囲気の写真などを掲載・編集できる。</a:t>
            </a:r>
          </a:p>
          <a:p>
            <a:pPr>
              <a:lnSpc>
                <a:spcPct val="150000"/>
              </a:lnSpc>
            </a:pPr>
            <a:r>
              <a:rPr kumimoji="1" lang="ja-JP" altLang="en-US" sz="2000" dirty="0">
                <a:solidFill>
                  <a:schemeClr val="tx1"/>
                </a:solidFill>
                <a:latin typeface="Meiryo UI" panose="020B0604030504040204" pitchFamily="50" charset="-128"/>
                <a:ea typeface="Meiryo UI" panose="020B0604030504040204" pitchFamily="50" charset="-128"/>
              </a:rPr>
              <a:t>　■毎週</a:t>
            </a:r>
            <a:r>
              <a:rPr kumimoji="1" lang="en-US" altLang="ja-JP" sz="2000" dirty="0">
                <a:solidFill>
                  <a:schemeClr val="tx1"/>
                </a:solidFill>
                <a:latin typeface="Meiryo UI" panose="020B0604030504040204" pitchFamily="50" charset="-128"/>
                <a:ea typeface="Meiryo UI" panose="020B0604030504040204" pitchFamily="50" charset="-128"/>
              </a:rPr>
              <a:t>1</a:t>
            </a:r>
            <a:r>
              <a:rPr kumimoji="1" lang="ja-JP" altLang="en-US" sz="2000" dirty="0">
                <a:solidFill>
                  <a:schemeClr val="tx1"/>
                </a:solidFill>
                <a:latin typeface="Meiryo UI" panose="020B0604030504040204" pitchFamily="50" charset="-128"/>
                <a:ea typeface="Meiryo UI" panose="020B0604030504040204" pitchFamily="50" charset="-128"/>
              </a:rPr>
              <a:t>人</a:t>
            </a:r>
            <a:r>
              <a:rPr kumimoji="1" lang="en-US" altLang="ja-JP" sz="2000" dirty="0">
                <a:solidFill>
                  <a:schemeClr val="tx1"/>
                </a:solidFill>
                <a:latin typeface="Meiryo UI" panose="020B0604030504040204" pitchFamily="50" charset="-128"/>
                <a:ea typeface="Meiryo UI" panose="020B0604030504040204" pitchFamily="50" charset="-128"/>
              </a:rPr>
              <a:t>1</a:t>
            </a:r>
            <a:r>
              <a:rPr kumimoji="1" lang="ja-JP" altLang="en-US" sz="2000" dirty="0">
                <a:solidFill>
                  <a:schemeClr val="tx1"/>
                </a:solidFill>
                <a:latin typeface="Meiryo UI" panose="020B0604030504040204" pitchFamily="50" charset="-128"/>
                <a:ea typeface="Meiryo UI" panose="020B0604030504040204" pitchFamily="50" charset="-128"/>
              </a:rPr>
              <a:t>回使用できる割引クーポンを発行できる。</a:t>
            </a:r>
            <a:endParaRPr kumimoji="1" lang="en-US" altLang="ja-JP" sz="2000" dirty="0">
              <a:solidFill>
                <a:schemeClr val="tx1"/>
              </a:solidFill>
              <a:latin typeface="Meiryo UI" panose="020B0604030504040204" pitchFamily="50" charset="-128"/>
              <a:ea typeface="Meiryo UI" panose="020B0604030504040204" pitchFamily="50" charset="-128"/>
            </a:endParaRPr>
          </a:p>
          <a:p>
            <a:pPr>
              <a:lnSpc>
                <a:spcPct val="150000"/>
              </a:lnSpc>
            </a:pPr>
            <a:r>
              <a:rPr lang="ja-JP" altLang="en-US" sz="2000" dirty="0">
                <a:solidFill>
                  <a:schemeClr val="tx1"/>
                </a:solidFill>
                <a:latin typeface="Meiryo UI" panose="020B0604030504040204" pitchFamily="50" charset="-128"/>
                <a:ea typeface="Meiryo UI" panose="020B0604030504040204" pitchFamily="50" charset="-128"/>
              </a:rPr>
              <a:t>　■特定の学生サークルに対して割引クーポンを発行できる。</a:t>
            </a:r>
            <a:endParaRPr kumimoji="1" lang="en-US" altLang="ja-JP" sz="2000" dirty="0">
              <a:solidFill>
                <a:schemeClr val="tx1"/>
              </a:solidFill>
              <a:latin typeface="Meiryo UI" panose="020B0604030504040204" pitchFamily="50" charset="-128"/>
              <a:ea typeface="Meiryo UI" panose="020B0604030504040204" pitchFamily="50" charset="-128"/>
            </a:endParaRPr>
          </a:p>
          <a:p>
            <a:pPr>
              <a:lnSpc>
                <a:spcPct val="150000"/>
              </a:lnSpc>
            </a:pPr>
            <a:r>
              <a:rPr lang="ja-JP" altLang="en-US" sz="2000" dirty="0">
                <a:solidFill>
                  <a:schemeClr val="tx1"/>
                </a:solidFill>
                <a:latin typeface="Meiryo UI" panose="020B0604030504040204" pitchFamily="50" charset="-128"/>
                <a:ea typeface="Meiryo UI" panose="020B0604030504040204" pitchFamily="50" charset="-128"/>
              </a:rPr>
              <a:t>　■提携する飲食店のバッチをプロフィールに追加できる。</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14" name="矢印: 右 13">
            <a:extLst>
              <a:ext uri="{FF2B5EF4-FFF2-40B4-BE49-F238E27FC236}">
                <a16:creationId xmlns:a16="http://schemas.microsoft.com/office/drawing/2014/main" id="{7342CF64-595F-4982-AF02-B8736BA5FF99}"/>
              </a:ext>
            </a:extLst>
          </p:cNvPr>
          <p:cNvSpPr/>
          <p:nvPr/>
        </p:nvSpPr>
        <p:spPr>
          <a:xfrm rot="5400000">
            <a:off x="5308022" y="2086466"/>
            <a:ext cx="317500" cy="46166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69AEED30-1EC3-4715-9633-CA4E4B137478}"/>
              </a:ext>
            </a:extLst>
          </p:cNvPr>
          <p:cNvSpPr txBox="1"/>
          <p:nvPr/>
        </p:nvSpPr>
        <p:spPr>
          <a:xfrm>
            <a:off x="3078986" y="1613553"/>
            <a:ext cx="2618619" cy="369332"/>
          </a:xfrm>
          <a:prstGeom prst="rect">
            <a:avLst/>
          </a:prstGeom>
          <a:noFill/>
        </p:spPr>
        <p:txBody>
          <a:bodyPr wrap="square" rtlCol="0">
            <a:spAutoFit/>
          </a:bodyPr>
          <a:lstStyle/>
          <a:p>
            <a:r>
              <a:rPr lang="ja-JP" altLang="en-US" b="1" dirty="0">
                <a:ln w="0">
                  <a:noFill/>
                </a:ln>
                <a:latin typeface="Meiryo UI" panose="020B0604030504040204" pitchFamily="50" charset="-128"/>
                <a:ea typeface="Meiryo UI" panose="020B0604030504040204" pitchFamily="50" charset="-128"/>
              </a:rPr>
              <a:t>飲食店の経営者</a:t>
            </a:r>
            <a:endParaRPr kumimoji="1" lang="en-US" altLang="ja-JP" b="1" dirty="0">
              <a:ln w="0">
                <a:noFill/>
              </a:ln>
              <a:latin typeface="Meiryo UI" panose="020B0604030504040204" pitchFamily="50" charset="-128"/>
              <a:ea typeface="Meiryo UI" panose="020B0604030504040204" pitchFamily="50" charset="-128"/>
            </a:endParaRPr>
          </a:p>
        </p:txBody>
      </p:sp>
      <p:pic>
        <p:nvPicPr>
          <p:cNvPr id="11" name="グラフィックス 10" descr="シェフ">
            <a:extLst>
              <a:ext uri="{FF2B5EF4-FFF2-40B4-BE49-F238E27FC236}">
                <a16:creationId xmlns:a16="http://schemas.microsoft.com/office/drawing/2014/main" id="{8F88B96A-7E93-4CBF-91DB-D6F2BCA1B7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02158" y="908573"/>
            <a:ext cx="908905" cy="908905"/>
          </a:xfrm>
          <a:prstGeom prst="rect">
            <a:avLst/>
          </a:prstGeom>
        </p:spPr>
      </p:pic>
      <p:sp>
        <p:nvSpPr>
          <p:cNvPr id="12" name="正方形/長方形 11">
            <a:extLst>
              <a:ext uri="{FF2B5EF4-FFF2-40B4-BE49-F238E27FC236}">
                <a16:creationId xmlns:a16="http://schemas.microsoft.com/office/drawing/2014/main" id="{963BF9FA-4465-47BD-8B91-CFE6CA6BEB32}"/>
              </a:ext>
            </a:extLst>
          </p:cNvPr>
          <p:cNvSpPr/>
          <p:nvPr/>
        </p:nvSpPr>
        <p:spPr>
          <a:xfrm>
            <a:off x="1810616" y="5492527"/>
            <a:ext cx="10340754" cy="830997"/>
          </a:xfrm>
          <a:prstGeom prst="rect">
            <a:avLst/>
          </a:prstGeom>
        </p:spPr>
        <p:txBody>
          <a:bodyPr wrap="square">
            <a:spAutoFit/>
          </a:bodyPr>
          <a:lstStyle/>
          <a:p>
            <a:r>
              <a:rPr lang="ja-JP" altLang="en-US" sz="2400" b="1" dirty="0">
                <a:latin typeface="Meiryo UI" panose="020B0604030504040204" pitchFamily="50" charset="-128"/>
                <a:ea typeface="Meiryo UI" panose="020B0604030504040204" pitchFamily="50" charset="-128"/>
              </a:rPr>
              <a:t>大学</a:t>
            </a:r>
            <a:r>
              <a:rPr lang="en-US" altLang="ja-JP" sz="2400" b="1" dirty="0">
                <a:latin typeface="Meiryo UI" panose="020B0604030504040204" pitchFamily="50" charset="-128"/>
                <a:ea typeface="Meiryo UI" panose="020B0604030504040204" pitchFamily="50" charset="-128"/>
              </a:rPr>
              <a:t>1~3</a:t>
            </a:r>
            <a:r>
              <a:rPr lang="ja-JP" altLang="en-US" sz="2400" b="1" dirty="0">
                <a:latin typeface="Meiryo UI" panose="020B0604030504040204" pitchFamily="50" charset="-128"/>
                <a:ea typeface="Meiryo UI" panose="020B0604030504040204" pitchFamily="50" charset="-128"/>
              </a:rPr>
              <a:t>年生や学生サークルのメンバーに認知してもらえ、コロナ禍でも</a:t>
            </a:r>
            <a:endParaRPr lang="en-US" altLang="ja-JP" sz="2400"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コロナ後も長期的な集客が見込める。</a:t>
            </a:r>
            <a:endParaRPr lang="en-US" altLang="ja-JP" sz="2400" b="1" dirty="0">
              <a:latin typeface="Meiryo UI" panose="020B0604030504040204" pitchFamily="50" charset="-128"/>
              <a:ea typeface="Meiryo UI" panose="020B0604030504040204" pitchFamily="50" charset="-128"/>
            </a:endParaRPr>
          </a:p>
        </p:txBody>
      </p:sp>
      <p:sp>
        <p:nvSpPr>
          <p:cNvPr id="13" name="楕円 12">
            <a:extLst>
              <a:ext uri="{FF2B5EF4-FFF2-40B4-BE49-F238E27FC236}">
                <a16:creationId xmlns:a16="http://schemas.microsoft.com/office/drawing/2014/main" id="{533DD659-B410-419E-80E9-876AC1593FA9}"/>
              </a:ext>
            </a:extLst>
          </p:cNvPr>
          <p:cNvSpPr/>
          <p:nvPr/>
        </p:nvSpPr>
        <p:spPr>
          <a:xfrm>
            <a:off x="451827" y="5278147"/>
            <a:ext cx="1358789" cy="640970"/>
          </a:xfrm>
          <a:prstGeom prst="ellipse">
            <a:avLst/>
          </a:prstGeom>
          <a:solidFill>
            <a:srgbClr val="B53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t>利点</a:t>
            </a:r>
            <a:endParaRPr kumimoji="1" lang="ja-JP" altLang="en-US" sz="2400" b="1" dirty="0"/>
          </a:p>
        </p:txBody>
      </p:sp>
      <p:pic>
        <p:nvPicPr>
          <p:cNvPr id="27" name="オーディオ 26">
            <a:hlinkClick r:id="" action="ppaction://media"/>
            <a:extLst>
              <a:ext uri="{FF2B5EF4-FFF2-40B4-BE49-F238E27FC236}">
                <a16:creationId xmlns:a16="http://schemas.microsoft.com/office/drawing/2014/main" id="{701D1F13-F151-4832-9263-410EC867684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560687848"/>
      </p:ext>
    </p:extLst>
  </p:cSld>
  <p:clrMapOvr>
    <a:masterClrMapping/>
  </p:clrMapOvr>
  <mc:AlternateContent xmlns:mc="http://schemas.openxmlformats.org/markup-compatibility/2006" xmlns:p14="http://schemas.microsoft.com/office/powerpoint/2010/main">
    <mc:Choice Requires="p14">
      <p:transition spd="slow" p14:dur="2000" advTm="15659"/>
    </mc:Choice>
    <mc:Fallback xmlns="">
      <p:transition spd="slow" advTm="156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7"/>
                </p:tgtEl>
              </p:cMediaNode>
            </p:audio>
          </p:childTnLst>
        </p:cTn>
      </p:par>
    </p:tnLst>
  </p:timing>
  <p:extLst>
    <p:ext uri="{3A86A75C-4F4B-4683-9AE1-C65F6400EC91}">
      <p14:laserTraceLst xmlns:p14="http://schemas.microsoft.com/office/powerpoint/2010/main">
        <p14:tracePtLst>
          <p14:tracePt t="378" x="3979863" y="2027238"/>
          <p14:tracePt t="386" x="3968750" y="2039938"/>
          <p14:tracePt t="394" x="3943350" y="2039938"/>
          <p14:tracePt t="402" x="3917950" y="2039938"/>
          <p14:tracePt t="410" x="3892550" y="2052638"/>
          <p14:tracePt t="418" x="3867150" y="2052638"/>
          <p14:tracePt t="426" x="3830638" y="2052638"/>
          <p14:tracePt t="434" x="3805238" y="2065338"/>
          <p14:tracePt t="442" x="3779838" y="2065338"/>
          <p14:tracePt t="450" x="3756025" y="2065338"/>
          <p14:tracePt t="458" x="3743325" y="2065338"/>
          <p14:tracePt t="466" x="3717925" y="2065338"/>
          <p14:tracePt t="474" x="3705225" y="2065338"/>
          <p14:tracePt t="482" x="3692525" y="2065338"/>
          <p14:tracePt t="515" x="3679825" y="2065338"/>
          <p14:tracePt t="530" x="3667125" y="2078038"/>
          <p14:tracePt t="546" x="3643313" y="2078038"/>
          <p14:tracePt t="554" x="3630613" y="2078038"/>
          <p14:tracePt t="562" x="3617913" y="2078038"/>
          <p14:tracePt t="570" x="3605213" y="2078038"/>
          <p14:tracePt t="626" x="3592513" y="2078038"/>
          <p14:tracePt t="642" x="3579813" y="2078038"/>
          <p14:tracePt t="650" x="3567113" y="2078038"/>
          <p14:tracePt t="658" x="3541713" y="2065338"/>
          <p14:tracePt t="666" x="3530600" y="2052638"/>
          <p14:tracePt t="674" x="3505200" y="2052638"/>
          <p14:tracePt t="683" x="3492500" y="2052638"/>
          <p14:tracePt t="690" x="3467100" y="2039938"/>
          <p14:tracePt t="706" x="3441700" y="2027238"/>
          <p14:tracePt t="722" x="3429000" y="2027238"/>
          <p14:tracePt t="866" x="3429000" y="2014538"/>
          <p14:tracePt t="898" x="3454400" y="2001838"/>
          <p14:tracePt t="906" x="3479800" y="2001838"/>
          <p14:tracePt t="916" x="3505200" y="1989138"/>
          <p14:tracePt t="922" x="3530600" y="1989138"/>
          <p14:tracePt t="930" x="3554413" y="1978025"/>
          <p14:tracePt t="938" x="3592513" y="1978025"/>
          <p14:tracePt t="946" x="3605213" y="1978025"/>
          <p14:tracePt t="954" x="3617913" y="1965325"/>
          <p14:tracePt t="962" x="3643313" y="1965325"/>
          <p14:tracePt t="970" x="3654425" y="1965325"/>
          <p14:tracePt t="978" x="3667125" y="1965325"/>
          <p14:tracePt t="986" x="3679825" y="1965325"/>
          <p14:tracePt t="994" x="3705225" y="1965325"/>
          <p14:tracePt t="1002" x="3717925" y="1952625"/>
          <p14:tracePt t="1010" x="3730625" y="1952625"/>
          <p14:tracePt t="1018" x="3756025" y="1952625"/>
          <p14:tracePt t="1034" x="3767138" y="1952625"/>
          <p14:tracePt t="1042" x="3792538" y="1952625"/>
          <p14:tracePt t="1058" x="3805238" y="1952625"/>
          <p14:tracePt t="1066" x="3830638" y="1952625"/>
          <p14:tracePt t="1083" x="3843338" y="1952625"/>
          <p14:tracePt t="1090" x="3867150" y="1952625"/>
          <p14:tracePt t="1101" x="3879850" y="1952625"/>
          <p14:tracePt t="1106" x="3892550" y="1952625"/>
          <p14:tracePt t="1116" x="3917950" y="1952625"/>
          <p14:tracePt t="1122" x="3930650" y="1952625"/>
          <p14:tracePt t="1130" x="3943350" y="1952625"/>
          <p14:tracePt t="1138" x="3956050" y="1952625"/>
          <p14:tracePt t="1146" x="3992563" y="1952625"/>
          <p14:tracePt t="1154" x="4005263" y="1952625"/>
          <p14:tracePt t="1162" x="4030663" y="1952625"/>
          <p14:tracePt t="1170" x="4056063" y="1952625"/>
          <p14:tracePt t="1178" x="4081463" y="1965325"/>
          <p14:tracePt t="1186" x="4117975" y="1965325"/>
          <p14:tracePt t="1194" x="4143375" y="1978025"/>
          <p14:tracePt t="1202" x="4156075" y="1978025"/>
          <p14:tracePt t="1210" x="4168775" y="1978025"/>
          <p14:tracePt t="1218" x="4192588" y="1978025"/>
          <p14:tracePt t="1226" x="4217988" y="1978025"/>
          <p14:tracePt t="1234" x="4230688" y="1989138"/>
          <p14:tracePt t="1242" x="4256088" y="1989138"/>
          <p14:tracePt t="1250" x="4281488" y="1989138"/>
          <p14:tracePt t="1258" x="4305300" y="1989138"/>
          <p14:tracePt t="1266" x="4330700" y="1989138"/>
          <p14:tracePt t="1274" x="4343400" y="1989138"/>
          <p14:tracePt t="1283" x="4356100" y="1989138"/>
          <p14:tracePt t="1290" x="4381500" y="1989138"/>
          <p14:tracePt t="1300" x="4406900" y="1989138"/>
          <p14:tracePt t="1306" x="4418013" y="1989138"/>
          <p14:tracePt t="1316" x="4430713" y="1989138"/>
          <p14:tracePt t="1322" x="4443413" y="1989138"/>
          <p14:tracePt t="1338" x="4456113" y="1989138"/>
          <p14:tracePt t="1362" x="4456113" y="2001838"/>
          <p14:tracePt t="1386" x="4468813" y="2001838"/>
          <p14:tracePt t="1410" x="4481513" y="2001838"/>
          <p14:tracePt t="1418" x="4481513" y="2014538"/>
          <p14:tracePt t="1426" x="4494213" y="2014538"/>
          <p14:tracePt t="1434" x="4506913" y="2014538"/>
          <p14:tracePt t="1450" x="4518025" y="2014538"/>
          <p14:tracePt t="1466" x="4530725" y="2014538"/>
          <p14:tracePt t="1483" x="4543425" y="2014538"/>
          <p14:tracePt t="1490" x="4556125" y="2014538"/>
          <p14:tracePt t="1714" x="4568825" y="2027238"/>
          <p14:tracePt t="1746" x="4568825" y="2039938"/>
          <p14:tracePt t="1754" x="4556125" y="2039938"/>
          <p14:tracePt t="1762" x="4556125" y="2052638"/>
          <p14:tracePt t="1770" x="4543425" y="2052638"/>
          <p14:tracePt t="1778" x="4543425" y="2065338"/>
          <p14:tracePt t="1786" x="4530725" y="2065338"/>
          <p14:tracePt t="1794" x="4506913" y="2078038"/>
          <p14:tracePt t="1802" x="4494213" y="2089150"/>
          <p14:tracePt t="1810" x="4468813" y="2114550"/>
          <p14:tracePt t="1819" x="4443413" y="2139950"/>
          <p14:tracePt t="1826" x="4418013" y="2165350"/>
          <p14:tracePt t="1834" x="4381500" y="2190750"/>
          <p14:tracePt t="1842" x="4343400" y="2227263"/>
          <p14:tracePt t="1851" x="4318000" y="2239963"/>
          <p14:tracePt t="1858" x="4281488" y="2265363"/>
          <p14:tracePt t="1867" x="4230688" y="2290763"/>
          <p14:tracePt t="1874" x="4192588" y="2327275"/>
          <p14:tracePt t="1883" x="4143375" y="2352675"/>
          <p14:tracePt t="1899" x="4056063" y="2427288"/>
          <p14:tracePt t="1906" x="4017963" y="2465388"/>
          <p14:tracePt t="1916" x="3968750" y="2503488"/>
          <p14:tracePt t="1922" x="3930650" y="2527300"/>
          <p14:tracePt t="1930" x="3892550" y="2565400"/>
          <p14:tracePt t="1938" x="3856038" y="2578100"/>
          <p14:tracePt t="1946" x="3817938" y="2603500"/>
          <p14:tracePt t="1954" x="3779838" y="2616200"/>
          <p14:tracePt t="1962" x="3717925" y="2627313"/>
          <p14:tracePt t="1970" x="3679825" y="2627313"/>
          <p14:tracePt t="1978" x="3643313" y="2640013"/>
          <p14:tracePt t="1986" x="3605213" y="2652713"/>
          <p14:tracePt t="1994" x="3579813" y="2652713"/>
          <p14:tracePt t="2002" x="3554413" y="2665413"/>
          <p14:tracePt t="2010" x="3530600" y="2678113"/>
          <p14:tracePt t="2019" x="3492500" y="2678113"/>
          <p14:tracePt t="2026" x="3467100" y="2690813"/>
          <p14:tracePt t="2034" x="3441700" y="2703513"/>
          <p14:tracePt t="2042" x="3405188" y="2703513"/>
          <p14:tracePt t="2050" x="3367088" y="2728913"/>
          <p14:tracePt t="2058" x="3317875" y="2740025"/>
          <p14:tracePt t="2066" x="3279775" y="2765425"/>
          <p14:tracePt t="2074" x="3241675" y="2765425"/>
          <p14:tracePt t="2083" x="3205163" y="2778125"/>
          <p14:tracePt t="2090" x="3167063" y="2790825"/>
          <p14:tracePt t="2100" x="3128963" y="2790825"/>
          <p14:tracePt t="2106" x="3103563" y="2790825"/>
          <p14:tracePt t="2115" x="3079750" y="2790825"/>
          <p14:tracePt t="2122" x="3054350" y="2790825"/>
          <p14:tracePt t="2130" x="3028950" y="2790825"/>
          <p14:tracePt t="2138" x="3016250" y="2790825"/>
          <p14:tracePt t="2146" x="3003550" y="2790825"/>
          <p14:tracePt t="2154" x="2992438" y="2790825"/>
          <p14:tracePt t="2170" x="2979738" y="2790825"/>
          <p14:tracePt t="2178" x="2967038" y="2790825"/>
          <p14:tracePt t="2202" x="2954338" y="2790825"/>
          <p14:tracePt t="2218" x="2928938" y="2790825"/>
          <p14:tracePt t="2226" x="2916238" y="2790825"/>
          <p14:tracePt t="2234" x="2903538" y="2790825"/>
          <p14:tracePt t="2242" x="2890838" y="2790825"/>
          <p14:tracePt t="2250" x="2867025" y="2790825"/>
          <p14:tracePt t="2258" x="2841625" y="2778125"/>
          <p14:tracePt t="2266" x="2828925" y="2778125"/>
          <p14:tracePt t="2274" x="2803525" y="2765425"/>
          <p14:tracePt t="2283" x="2790825" y="2765425"/>
          <p14:tracePt t="2290" x="2778125" y="2752725"/>
          <p14:tracePt t="2300" x="2754313" y="2752725"/>
          <p14:tracePt t="2306" x="2728913" y="2752725"/>
          <p14:tracePt t="2316" x="2716213" y="2752725"/>
          <p14:tracePt t="2322" x="2690813" y="2752725"/>
          <p14:tracePt t="2330" x="2667000" y="2752725"/>
          <p14:tracePt t="2338" x="2641600" y="2752725"/>
          <p14:tracePt t="2346" x="2603500" y="2752725"/>
          <p14:tracePt t="2354" x="2578100" y="2752725"/>
          <p14:tracePt t="2362" x="2554288" y="2752725"/>
          <p14:tracePt t="2370" x="2528888" y="2752725"/>
          <p14:tracePt t="2378" x="2503488" y="2752725"/>
          <p14:tracePt t="2386" x="2478088" y="2752725"/>
          <p14:tracePt t="2394" x="2452688" y="2752725"/>
          <p14:tracePt t="2402" x="2428875" y="2752725"/>
          <p14:tracePt t="2410" x="2416175" y="2740025"/>
          <p14:tracePt t="2418" x="2390775" y="2740025"/>
          <p14:tracePt t="2426" x="2378075" y="2740025"/>
          <p14:tracePt t="2434" x="2339975" y="2740025"/>
          <p14:tracePt t="2442" x="2328863" y="2728913"/>
          <p14:tracePt t="2449" x="2316163" y="2728913"/>
          <p14:tracePt t="2458" x="2290763" y="2728913"/>
          <p14:tracePt t="2466" x="2278063" y="2728913"/>
          <p14:tracePt t="2474" x="2265363" y="2728913"/>
          <p14:tracePt t="2483" x="2252663" y="2728913"/>
          <p14:tracePt t="2506" x="2239963" y="2728913"/>
          <p14:tracePt t="2522" x="2228850" y="2728913"/>
          <p14:tracePt t="2538" x="2216150" y="2728913"/>
          <p14:tracePt t="2578" x="2203450" y="2728913"/>
          <p14:tracePt t="2602" x="2190750" y="2728913"/>
          <p14:tracePt t="2618" x="2178050" y="2728913"/>
          <p14:tracePt t="2634" x="2165350" y="2728913"/>
          <p14:tracePt t="2642" x="2152650" y="2728913"/>
          <p14:tracePt t="2650" x="2139950" y="2728913"/>
          <p14:tracePt t="2666" x="2116138" y="2728913"/>
          <p14:tracePt t="2674" x="2116138" y="2716213"/>
          <p14:tracePt t="2683" x="2103438" y="2716213"/>
          <p14:tracePt t="2700" x="2090738" y="2716213"/>
          <p14:tracePt t="2706" x="2078038" y="2703513"/>
          <p14:tracePt t="2714" x="2065338" y="2703513"/>
          <p14:tracePt t="2722" x="2039938" y="2703513"/>
          <p14:tracePt t="2730" x="2027238" y="2703513"/>
          <p14:tracePt t="2738" x="2014538" y="2703513"/>
          <p14:tracePt t="2746" x="2003425" y="2703513"/>
          <p14:tracePt t="2850" x="1990725" y="2703513"/>
          <p14:tracePt t="2890" x="1978025" y="2703513"/>
          <p14:tracePt t="2906" x="1965325" y="2703513"/>
          <p14:tracePt t="2914" x="1952625" y="2703513"/>
          <p14:tracePt t="2922" x="1939925" y="2703513"/>
          <p14:tracePt t="2930" x="1927225" y="2703513"/>
          <p14:tracePt t="2938" x="1914525" y="2703513"/>
          <p14:tracePt t="2994" x="1903413" y="2703513"/>
          <p14:tracePt t="3010" x="1890713" y="2703513"/>
          <p14:tracePt t="3018" x="1878013" y="2703513"/>
          <p14:tracePt t="3026" x="1865313" y="2703513"/>
          <p14:tracePt t="3034" x="1839913" y="2703513"/>
          <p14:tracePt t="3042" x="1801813" y="2703513"/>
          <p14:tracePt t="3050" x="1790700" y="2703513"/>
          <p14:tracePt t="3146" x="1778000" y="2716213"/>
          <p14:tracePt t="3354" x="1778000" y="2728913"/>
          <p14:tracePt t="3362" x="1765300" y="2728913"/>
          <p14:tracePt t="3370" x="1765300" y="2740025"/>
          <p14:tracePt t="3386" x="1752600" y="2752725"/>
          <p14:tracePt t="6226" x="1727200" y="2765425"/>
          <p14:tracePt t="6234" x="1689100" y="2790825"/>
          <p14:tracePt t="6242" x="1665288" y="2816225"/>
          <p14:tracePt t="6250" x="1639888" y="2852738"/>
          <p14:tracePt t="6258" x="1639888" y="2890838"/>
          <p14:tracePt t="6266" x="1627188" y="2928938"/>
          <p14:tracePt t="6274" x="1614488" y="2965450"/>
          <p14:tracePt t="6283" x="1601788" y="3003550"/>
          <p14:tracePt t="6290" x="1601788" y="3028950"/>
          <p14:tracePt t="6300" x="1601788" y="3065463"/>
          <p14:tracePt t="6306" x="1589088" y="3103563"/>
          <p14:tracePt t="6314" x="1589088" y="3141663"/>
          <p14:tracePt t="6322" x="1589088" y="3190875"/>
          <p14:tracePt t="6330" x="1589088" y="3228975"/>
          <p14:tracePt t="6338" x="1589088" y="3267075"/>
          <p14:tracePt t="6346" x="1589088" y="3316288"/>
          <p14:tracePt t="6354" x="1589088" y="3354388"/>
          <p14:tracePt t="6362" x="1589088" y="3378200"/>
          <p14:tracePt t="6370" x="1589088" y="3416300"/>
          <p14:tracePt t="6378" x="1589088" y="3454400"/>
          <p14:tracePt t="6386" x="1589088" y="3490913"/>
          <p14:tracePt t="6394" x="1589088" y="3529013"/>
          <p14:tracePt t="6402" x="1589088" y="3554413"/>
          <p14:tracePt t="6410" x="1589088" y="3579813"/>
          <p14:tracePt t="6418" x="1601788" y="3603625"/>
          <p14:tracePt t="6426" x="1601788" y="3629025"/>
          <p14:tracePt t="6435" x="1614488" y="3654425"/>
          <p14:tracePt t="6442" x="1614488" y="3692525"/>
          <p14:tracePt t="6450" x="1614488" y="3703638"/>
          <p14:tracePt t="6458" x="1614488" y="3729038"/>
          <p14:tracePt t="6466" x="1627188" y="3754438"/>
          <p14:tracePt t="6474" x="1639888" y="3779838"/>
          <p14:tracePt t="6483" x="1652588" y="3816350"/>
          <p14:tracePt t="6490" x="1652588" y="3841750"/>
          <p14:tracePt t="6500" x="1652588" y="3867150"/>
          <p14:tracePt t="6506" x="1665288" y="3879850"/>
          <p14:tracePt t="6516" x="1665288" y="3905250"/>
          <p14:tracePt t="6522" x="1665288" y="3916363"/>
          <p14:tracePt t="6530" x="1677988" y="3929063"/>
          <p14:tracePt t="6538" x="1677988" y="3941763"/>
          <p14:tracePt t="6546" x="1677988" y="3954463"/>
          <p14:tracePt t="6554" x="1677988" y="3967163"/>
          <p14:tracePt t="6562" x="1677988" y="3992563"/>
          <p14:tracePt t="6570" x="1677988" y="4017963"/>
          <p14:tracePt t="6578" x="1677988" y="4041775"/>
          <p14:tracePt t="6586" x="1677988" y="4067175"/>
          <p14:tracePt t="6594" x="1677988" y="4092575"/>
          <p14:tracePt t="6602" x="1677988" y="4117975"/>
          <p14:tracePt t="6610" x="1677988" y="4154488"/>
          <p14:tracePt t="6618" x="1677988" y="4179888"/>
          <p14:tracePt t="6626" x="1677988" y="4217988"/>
          <p14:tracePt t="6634" x="1677988" y="4241800"/>
          <p14:tracePt t="6642" x="1677988" y="4254500"/>
          <p14:tracePt t="6650" x="1677988" y="4267200"/>
          <p14:tracePt t="6664" x="1677988" y="4279900"/>
          <p14:tracePt t="6666" x="1677988" y="4292600"/>
          <p14:tracePt t="6674" x="1677988" y="4305300"/>
          <p14:tracePt t="6683" x="1677988" y="4330700"/>
          <p14:tracePt t="6690" x="1677988" y="4354513"/>
          <p14:tracePt t="6700" x="1677988" y="4379913"/>
          <p14:tracePt t="6706" x="1677988" y="4405313"/>
          <p14:tracePt t="6716" x="1689100" y="4443413"/>
          <p14:tracePt t="6722" x="1689100" y="4467225"/>
          <p14:tracePt t="6730" x="1689100" y="4505325"/>
          <p14:tracePt t="6738" x="1689100" y="4530725"/>
          <p14:tracePt t="6746" x="1701800" y="4554538"/>
          <p14:tracePt t="6754" x="1701800" y="4579938"/>
          <p14:tracePt t="6762" x="1701800" y="4592638"/>
          <p14:tracePt t="6770" x="1714500" y="4618038"/>
          <p14:tracePt t="6778" x="1714500" y="4630738"/>
          <p14:tracePt t="6786" x="1714500" y="4643438"/>
          <p14:tracePt t="6794" x="1727200" y="4667250"/>
          <p14:tracePt t="6810" x="1727200" y="4679950"/>
          <p14:tracePt t="6818" x="1739900" y="4679950"/>
          <p14:tracePt t="6826" x="1739900" y="4692650"/>
          <p14:tracePt t="6834" x="1739900" y="4705350"/>
          <p14:tracePt t="6850" x="1739900" y="4718050"/>
          <p14:tracePt t="6858" x="1739900" y="4730750"/>
          <p14:tracePt t="6867" x="1739900" y="4743450"/>
          <p14:tracePt t="6874" x="1739900" y="4756150"/>
          <p14:tracePt t="6883" x="1739900" y="4779963"/>
          <p14:tracePt t="6890" x="1739900" y="4792663"/>
          <p14:tracePt t="6901" x="1739900" y="4818063"/>
          <p14:tracePt t="6906" x="1739900" y="4843463"/>
          <p14:tracePt t="6916" x="1739900" y="4868863"/>
          <p14:tracePt t="6922" x="1739900" y="4905375"/>
          <p14:tracePt t="6930" x="1739900" y="4930775"/>
          <p14:tracePt t="6938" x="1739900" y="4956175"/>
          <p14:tracePt t="6946" x="1739900" y="4981575"/>
          <p14:tracePt t="6954" x="1739900" y="5005388"/>
          <p14:tracePt t="6962" x="1739900" y="5030788"/>
          <p14:tracePt t="6970" x="1739900" y="5043488"/>
          <p14:tracePt t="6978" x="1739900" y="5068888"/>
          <p14:tracePt t="6986" x="1739900" y="5081588"/>
          <p14:tracePt t="6994" x="1739900" y="5092700"/>
          <p14:tracePt t="7010" x="1739900" y="5105400"/>
          <p14:tracePt t="7026" x="1739900" y="5118100"/>
          <p14:tracePt t="7042" x="1739900" y="5130800"/>
          <p14:tracePt t="7050" x="1739900" y="5143500"/>
          <p14:tracePt t="7066" x="1739900" y="5156200"/>
          <p14:tracePt t="7074" x="1739900" y="5168900"/>
          <p14:tracePt t="7090" x="1739900" y="5194300"/>
          <p14:tracePt t="7100" x="1739900" y="5205413"/>
          <p14:tracePt t="7106" x="1765300" y="5218113"/>
          <p14:tracePt t="7114" x="1765300" y="5243513"/>
          <p14:tracePt t="7122" x="1778000" y="5256213"/>
          <p14:tracePt t="7130" x="1778000" y="5281613"/>
          <p14:tracePt t="7138" x="1790700" y="5305425"/>
          <p14:tracePt t="7146" x="1790700" y="5343525"/>
          <p14:tracePt t="7154" x="1790700" y="5368925"/>
          <p14:tracePt t="7162" x="1801813" y="5407025"/>
          <p14:tracePt t="7170" x="1814513" y="5443538"/>
          <p14:tracePt t="7178" x="1814513" y="5481638"/>
          <p14:tracePt t="7186" x="1827213" y="5507038"/>
          <p14:tracePt t="7194" x="1827213" y="5530850"/>
          <p14:tracePt t="7202" x="1827213" y="5556250"/>
          <p14:tracePt t="7210" x="1827213" y="5568950"/>
          <p14:tracePt t="7226" x="1827213" y="5581650"/>
          <p14:tracePt t="7234" x="1827213" y="5594350"/>
          <p14:tracePt t="7242" x="1827213" y="5607050"/>
          <p14:tracePt t="7250" x="1827213" y="5619750"/>
          <p14:tracePt t="7258" x="1827213" y="5630863"/>
          <p14:tracePt t="7266" x="1827213" y="5656263"/>
          <p14:tracePt t="7274" x="1839913" y="5668963"/>
          <p14:tracePt t="7283" x="1839913" y="5681663"/>
          <p14:tracePt t="7290" x="1839913" y="5694363"/>
          <p14:tracePt t="7300" x="1839913" y="5707063"/>
          <p14:tracePt t="7306" x="1839913" y="5719763"/>
          <p14:tracePt t="7314" x="1852613" y="5732463"/>
          <p14:tracePt t="7322" x="1852613" y="5743575"/>
          <p14:tracePt t="7330" x="1852613" y="5768975"/>
          <p14:tracePt t="7338" x="1852613" y="5781675"/>
          <p14:tracePt t="7354" x="1852613" y="5807075"/>
          <p14:tracePt t="7370" x="1852613" y="5819775"/>
          <p14:tracePt t="7386" x="1852613" y="5832475"/>
          <p14:tracePt t="7394" x="1852613" y="5843588"/>
          <p14:tracePt t="7410" x="1852613" y="5856288"/>
          <p14:tracePt t="7426" x="1865313" y="5868988"/>
          <p14:tracePt t="7442" x="1878013" y="5868988"/>
          <p14:tracePt t="7450" x="1890713" y="5881688"/>
          <p14:tracePt t="7466" x="1903413" y="5894388"/>
          <p14:tracePt t="7483" x="1914525" y="5894388"/>
          <p14:tracePt t="7490" x="1914525" y="5907088"/>
          <p14:tracePt t="7500" x="1927225" y="5907088"/>
          <p14:tracePt t="7506" x="1939925" y="5907088"/>
          <p14:tracePt t="7516" x="1952625" y="5907088"/>
          <p14:tracePt t="7522" x="1965325" y="5907088"/>
          <p14:tracePt t="7530" x="1978025" y="5907088"/>
          <p14:tracePt t="7538" x="2003425" y="5907088"/>
          <p14:tracePt t="7546" x="2027238" y="5907088"/>
          <p14:tracePt t="7554" x="2052638" y="5907088"/>
          <p14:tracePt t="7562" x="2078038" y="5907088"/>
          <p14:tracePt t="7570" x="2103438" y="5907088"/>
          <p14:tracePt t="7578" x="2127250" y="5907088"/>
          <p14:tracePt t="7586" x="2165350" y="5907088"/>
          <p14:tracePt t="7594" x="2190750" y="5907088"/>
          <p14:tracePt t="7602" x="2228850" y="5907088"/>
          <p14:tracePt t="7610" x="2265363" y="5907088"/>
          <p14:tracePt t="7618" x="2303463" y="5907088"/>
          <p14:tracePt t="7626" x="2339975" y="5907088"/>
          <p14:tracePt t="7634" x="2365375" y="5907088"/>
          <p14:tracePt t="7642" x="2390775" y="5894388"/>
          <p14:tracePt t="7650" x="2428875" y="5881688"/>
          <p14:tracePt t="7658" x="2478088" y="5868988"/>
          <p14:tracePt t="7666" x="2516188" y="5868988"/>
          <p14:tracePt t="7674" x="2554288" y="5856288"/>
          <p14:tracePt t="7683" x="2578100" y="5843588"/>
          <p14:tracePt t="7690" x="2603500" y="5832475"/>
          <p14:tracePt t="7700" x="2616200" y="5832475"/>
          <p14:tracePt t="7706" x="2641600" y="5819775"/>
          <p14:tracePt t="7716" x="2654300" y="5807075"/>
          <p14:tracePt t="7722" x="2678113" y="5807075"/>
          <p14:tracePt t="7730" x="2678113" y="5794375"/>
          <p14:tracePt t="7738" x="2690813" y="5794375"/>
          <p14:tracePt t="7746" x="2703513" y="5794375"/>
          <p14:tracePt t="7754" x="2703513" y="5781675"/>
          <p14:tracePt t="7762" x="2716213" y="5781675"/>
          <p14:tracePt t="7778" x="2728913" y="5781675"/>
          <p14:tracePt t="7786" x="2728913" y="5768975"/>
          <p14:tracePt t="7794" x="2741613" y="5768975"/>
          <p14:tracePt t="7810" x="2754313" y="5768975"/>
          <p14:tracePt t="7818" x="2767013" y="5768975"/>
          <p14:tracePt t="7826" x="2778125" y="5768975"/>
          <p14:tracePt t="7834" x="2816225" y="5768975"/>
          <p14:tracePt t="7842" x="2828925" y="5768975"/>
          <p14:tracePt t="7850" x="2854325" y="5768975"/>
          <p14:tracePt t="7858" x="2867025" y="5768975"/>
          <p14:tracePt t="7867" x="2890838" y="5768975"/>
          <p14:tracePt t="7874" x="2903538" y="5768975"/>
          <p14:tracePt t="7883" x="2916238" y="5768975"/>
          <p14:tracePt t="7890" x="2941638" y="5768975"/>
          <p14:tracePt t="7900" x="2967038" y="5768975"/>
          <p14:tracePt t="7915" x="3028950" y="5768975"/>
          <p14:tracePt t="7922" x="3054350" y="5768975"/>
          <p14:tracePt t="7930" x="3079750" y="5781675"/>
          <p14:tracePt t="7938" x="3103563" y="5794375"/>
          <p14:tracePt t="7946" x="3128963" y="5794375"/>
          <p14:tracePt t="7954" x="3167063" y="5807075"/>
          <p14:tracePt t="7962" x="3192463" y="5819775"/>
          <p14:tracePt t="7970" x="3216275" y="5819775"/>
          <p14:tracePt t="7978" x="3228975" y="5832475"/>
          <p14:tracePt t="7986" x="3267075" y="5843588"/>
          <p14:tracePt t="7994" x="3292475" y="5856288"/>
          <p14:tracePt t="8002" x="3317875" y="5856288"/>
          <p14:tracePt t="8010" x="3341688" y="5868988"/>
          <p14:tracePt t="8019" x="3379788" y="5881688"/>
          <p14:tracePt t="8026" x="3405188" y="5894388"/>
          <p14:tracePt t="8034" x="3454400" y="5907088"/>
          <p14:tracePt t="8042" x="3492500" y="5919788"/>
          <p14:tracePt t="8050" x="3517900" y="5932488"/>
          <p14:tracePt t="8058" x="3541713" y="5932488"/>
          <p14:tracePt t="8066" x="3579813" y="5956300"/>
          <p14:tracePt t="8074" x="3605213" y="5969000"/>
          <p14:tracePt t="8083" x="3654425" y="5981700"/>
          <p14:tracePt t="8090" x="3679825" y="5994400"/>
          <p14:tracePt t="8100" x="3705225" y="6019800"/>
          <p14:tracePt t="8106" x="3743325" y="6032500"/>
          <p14:tracePt t="8116" x="3792538" y="6056313"/>
          <p14:tracePt t="8122" x="3817938" y="6069013"/>
          <p14:tracePt t="8130" x="3843338" y="6069013"/>
          <p14:tracePt t="8138" x="3867150" y="6081713"/>
          <p14:tracePt t="8146" x="3879850" y="6081713"/>
          <p14:tracePt t="8154" x="3905250" y="6081713"/>
          <p14:tracePt t="8162" x="3917950" y="6081713"/>
          <p14:tracePt t="8170" x="3930650" y="6094413"/>
          <p14:tracePt t="8178" x="3956050" y="6094413"/>
          <p14:tracePt t="8194" x="3968750" y="6094413"/>
          <p14:tracePt t="8210" x="3992563" y="6094413"/>
          <p14:tracePt t="8226" x="4005263" y="6094413"/>
          <p14:tracePt t="8242" x="4017963" y="6094413"/>
          <p14:tracePt t="8250" x="4030663" y="6094413"/>
          <p14:tracePt t="8258" x="4043363" y="6094413"/>
          <p14:tracePt t="8266" x="4056063" y="6094413"/>
          <p14:tracePt t="8274" x="4068763" y="6094413"/>
          <p14:tracePt t="8283" x="4092575" y="6107113"/>
          <p14:tracePt t="8290" x="4117975" y="6107113"/>
          <p14:tracePt t="8300" x="4130675" y="6107113"/>
          <p14:tracePt t="8306" x="4143375" y="6107113"/>
          <p14:tracePt t="8314" x="4156075" y="6107113"/>
          <p14:tracePt t="8322" x="4168775" y="6107113"/>
          <p14:tracePt t="8330" x="4181475" y="6107113"/>
          <p14:tracePt t="8338" x="4192588" y="6107113"/>
          <p14:tracePt t="8354" x="4217988" y="6107113"/>
          <p14:tracePt t="8370" x="4230688" y="6107113"/>
          <p14:tracePt t="8386" x="4243388" y="6107113"/>
          <p14:tracePt t="8538" x="4256088" y="6107113"/>
          <p14:tracePt t="8594" x="4268788" y="6107113"/>
          <p14:tracePt t="8626" x="4281488" y="6107113"/>
          <p14:tracePt t="8642" x="4294188" y="6107113"/>
          <p14:tracePt t="8658" x="4305300" y="6107113"/>
          <p14:tracePt t="8666" x="4318000" y="6107113"/>
          <p14:tracePt t="8674" x="4343400" y="6107113"/>
          <p14:tracePt t="8683" x="4356100" y="6107113"/>
          <p14:tracePt t="8690" x="4381500" y="6107113"/>
          <p14:tracePt t="8700" x="4394200" y="6107113"/>
          <p14:tracePt t="8706" x="4418013" y="6107113"/>
          <p14:tracePt t="8714" x="4456113" y="6107113"/>
          <p14:tracePt t="8722" x="4481513" y="6094413"/>
          <p14:tracePt t="8730" x="4506913" y="6081713"/>
          <p14:tracePt t="8738" x="4530725" y="6069013"/>
          <p14:tracePt t="8746" x="4543425" y="6069013"/>
          <p14:tracePt t="8754" x="4568825" y="6069013"/>
          <p14:tracePt t="8770" x="4581525" y="6056313"/>
          <p14:tracePt t="8778" x="4594225" y="6056313"/>
          <p14:tracePt t="8794" x="4606925" y="6056313"/>
          <p14:tracePt t="8802" x="4619625" y="6045200"/>
          <p14:tracePt t="8810" x="4630738" y="6045200"/>
          <p14:tracePt t="8819" x="4656138" y="6045200"/>
          <p14:tracePt t="8826" x="4668838" y="6032500"/>
          <p14:tracePt t="8834" x="4694238" y="6032500"/>
          <p14:tracePt t="8842" x="4719638" y="6032500"/>
          <p14:tracePt t="8850" x="4732338" y="6032500"/>
          <p14:tracePt t="8858" x="4756150" y="6032500"/>
          <p14:tracePt t="8866" x="4768850" y="6032500"/>
          <p14:tracePt t="8874" x="4781550" y="6032500"/>
          <p14:tracePt t="8882" x="4806950" y="6032500"/>
          <p14:tracePt t="8890" x="4832350" y="6032500"/>
          <p14:tracePt t="8900" x="4856163" y="6032500"/>
          <p14:tracePt t="8906" x="4881563" y="6032500"/>
          <p14:tracePt t="8914" x="4919663" y="6032500"/>
          <p14:tracePt t="8922" x="4945063" y="6032500"/>
          <p14:tracePt t="8930" x="4968875" y="6032500"/>
          <p14:tracePt t="8938" x="4994275" y="6032500"/>
          <p14:tracePt t="8946" x="5019675" y="6032500"/>
          <p14:tracePt t="8954" x="5032375" y="6032500"/>
          <p14:tracePt t="8962" x="5045075" y="6032500"/>
          <p14:tracePt t="8970" x="5057775" y="6032500"/>
          <p14:tracePt t="8978" x="5081588" y="6032500"/>
          <p14:tracePt t="8986" x="5094288" y="6032500"/>
          <p14:tracePt t="8994" x="5119688" y="6032500"/>
          <p14:tracePt t="9002" x="5145088" y="6032500"/>
          <p14:tracePt t="9010" x="5170488" y="6032500"/>
          <p14:tracePt t="9018" x="5194300" y="6032500"/>
          <p14:tracePt t="9026" x="5219700" y="6032500"/>
          <p14:tracePt t="9034" x="5245100" y="6032500"/>
          <p14:tracePt t="9042" x="5270500" y="6032500"/>
          <p14:tracePt t="9050" x="5294313" y="6032500"/>
          <p14:tracePt t="9058" x="5319713" y="6032500"/>
          <p14:tracePt t="9066" x="5357813" y="6032500"/>
          <p14:tracePt t="9074" x="5383213" y="6032500"/>
          <p14:tracePt t="9083" x="5394325" y="6032500"/>
          <p14:tracePt t="9090" x="5419725" y="6032500"/>
          <p14:tracePt t="9100" x="5445125" y="6032500"/>
          <p14:tracePt t="9106" x="5470525" y="6032500"/>
          <p14:tracePt t="9114" x="5507038" y="6032500"/>
          <p14:tracePt t="9122" x="5519738" y="6032500"/>
          <p14:tracePt t="9130" x="5545138" y="6032500"/>
          <p14:tracePt t="9138" x="5557838" y="6032500"/>
          <p14:tracePt t="9146" x="5583238" y="6032500"/>
          <p14:tracePt t="9154" x="5595938" y="6032500"/>
          <p14:tracePt t="9162" x="5607050" y="6032500"/>
          <p14:tracePt t="9170" x="5632450" y="6032500"/>
          <p14:tracePt t="9178" x="5657850" y="6032500"/>
          <p14:tracePt t="9186" x="5683250" y="6032500"/>
          <p14:tracePt t="9194" x="5708650" y="6032500"/>
          <p14:tracePt t="9202" x="5732463" y="6032500"/>
          <p14:tracePt t="9210" x="5757863" y="6032500"/>
          <p14:tracePt t="9218" x="5783263" y="6032500"/>
          <p14:tracePt t="9226" x="5821363" y="6032500"/>
          <p14:tracePt t="9234" x="5857875" y="6032500"/>
          <p14:tracePt t="9242" x="5883275" y="6032500"/>
          <p14:tracePt t="9250" x="5908675" y="6032500"/>
          <p14:tracePt t="9258" x="5932488" y="6032500"/>
          <p14:tracePt t="9267" x="5957888" y="6032500"/>
          <p14:tracePt t="9274" x="5995988" y="6032500"/>
          <p14:tracePt t="9283" x="6021388" y="6032500"/>
          <p14:tracePt t="9290" x="6045200" y="6032500"/>
          <p14:tracePt t="9300" x="6070600" y="6032500"/>
          <p14:tracePt t="9306" x="6108700" y="6032500"/>
          <p14:tracePt t="9314" x="6146800" y="6032500"/>
          <p14:tracePt t="9322" x="6183313" y="6019800"/>
          <p14:tracePt t="9330" x="6221413" y="6019800"/>
          <p14:tracePt t="9338" x="6259513" y="6019800"/>
          <p14:tracePt t="9346" x="6283325" y="6019800"/>
          <p14:tracePt t="9354" x="6308725" y="6019800"/>
          <p14:tracePt t="9362" x="6334125" y="6019800"/>
          <p14:tracePt t="9370" x="6346825" y="6019800"/>
          <p14:tracePt t="9378" x="6370638" y="6019800"/>
          <p14:tracePt t="9386" x="6383338" y="6019800"/>
          <p14:tracePt t="9394" x="6396038" y="6019800"/>
          <p14:tracePt t="9402" x="6421438" y="6019800"/>
          <p14:tracePt t="9410" x="6446838" y="6019800"/>
          <p14:tracePt t="9418" x="6483350" y="6019800"/>
          <p14:tracePt t="9426" x="6508750" y="6019800"/>
          <p14:tracePt t="9434" x="6534150" y="6007100"/>
          <p14:tracePt t="9442" x="6572250" y="6007100"/>
          <p14:tracePt t="9450" x="6608763" y="6007100"/>
          <p14:tracePt t="9458" x="6634163" y="6007100"/>
          <p14:tracePt t="9467" x="6659563" y="6007100"/>
          <p14:tracePt t="9474" x="6684963" y="6007100"/>
          <p14:tracePt t="9483" x="6708775" y="6007100"/>
          <p14:tracePt t="9490" x="6746875" y="6007100"/>
          <p14:tracePt t="9500" x="6772275" y="6007100"/>
          <p14:tracePt t="9506" x="6797675" y="6007100"/>
          <p14:tracePt t="9514" x="6834188" y="6007100"/>
          <p14:tracePt t="9522" x="6872288" y="6007100"/>
          <p14:tracePt t="9530" x="6897688" y="6007100"/>
          <p14:tracePt t="9538" x="6934200" y="6007100"/>
          <p14:tracePt t="9546" x="6972300" y="6007100"/>
          <p14:tracePt t="9554" x="6997700" y="6007100"/>
          <p14:tracePt t="9562" x="7021513" y="6007100"/>
          <p14:tracePt t="9581" x="7085013" y="6007100"/>
          <p14:tracePt t="9586" x="7110413" y="6019800"/>
          <p14:tracePt t="9594" x="7123113" y="6019800"/>
          <p14:tracePt t="9602" x="7134225" y="6019800"/>
          <p14:tracePt t="9610" x="7159625" y="6019800"/>
          <p14:tracePt t="9619" x="7185025" y="6019800"/>
          <p14:tracePt t="9626" x="7197725" y="6019800"/>
          <p14:tracePt t="9634" x="7210425" y="6019800"/>
          <p14:tracePt t="9642" x="7235825" y="6019800"/>
          <p14:tracePt t="9650" x="7246938" y="6019800"/>
          <p14:tracePt t="9658" x="7272338" y="6019800"/>
          <p14:tracePt t="9666" x="7297738" y="6019800"/>
          <p14:tracePt t="9674" x="7323138" y="6019800"/>
          <p14:tracePt t="9683" x="7348538" y="6019800"/>
          <p14:tracePt t="9690" x="7385050" y="6019800"/>
          <p14:tracePt t="9700" x="7410450" y="6019800"/>
          <p14:tracePt t="9706" x="7435850" y="6019800"/>
          <p14:tracePt t="9716" x="7448550" y="6019800"/>
          <p14:tracePt t="9722" x="7459663" y="6019800"/>
          <p14:tracePt t="9730" x="7485063" y="6019800"/>
          <p14:tracePt t="9738" x="7497763" y="6019800"/>
          <p14:tracePt t="9746" x="7523163" y="6019800"/>
          <p14:tracePt t="9754" x="7548563" y="6019800"/>
          <p14:tracePt t="9762" x="7572375" y="6019800"/>
          <p14:tracePt t="9770" x="7597775" y="6019800"/>
          <p14:tracePt t="9778" x="7635875" y="6019800"/>
          <p14:tracePt t="9786" x="7661275" y="6019800"/>
          <p14:tracePt t="9794" x="7697788" y="6019800"/>
          <p14:tracePt t="9802" x="7735888" y="6019800"/>
          <p14:tracePt t="9810" x="7773988" y="6019800"/>
          <p14:tracePt t="9818" x="7810500" y="6019800"/>
          <p14:tracePt t="9826" x="7848600" y="6019800"/>
          <p14:tracePt t="9834" x="7886700" y="6019800"/>
          <p14:tracePt t="9842" x="7923213" y="6019800"/>
          <p14:tracePt t="9850" x="7948613" y="6019800"/>
          <p14:tracePt t="9858" x="7974013" y="6019800"/>
          <p14:tracePt t="9867" x="7999413" y="6019800"/>
          <p14:tracePt t="9874" x="8023225" y="6019800"/>
          <p14:tracePt t="9883" x="8048625" y="6019800"/>
          <p14:tracePt t="9890" x="8086725" y="6019800"/>
          <p14:tracePt t="9902" x="8099425" y="6019800"/>
          <p14:tracePt t="9906" x="8110538" y="6019800"/>
          <p14:tracePt t="9914" x="8123238" y="6019800"/>
          <p14:tracePt t="9922" x="8148638" y="6019800"/>
          <p14:tracePt t="9930" x="8174038" y="6032500"/>
          <p14:tracePt t="9938" x="8199438" y="6032500"/>
          <p14:tracePt t="9946" x="8223250" y="6032500"/>
          <p14:tracePt t="9954" x="8248650" y="6032500"/>
          <p14:tracePt t="9962" x="8274050" y="6032500"/>
          <p14:tracePt t="9970" x="8312150" y="6032500"/>
          <p14:tracePt t="9978" x="8335963" y="6032500"/>
          <p14:tracePt t="9986" x="8361363" y="6032500"/>
          <p14:tracePt t="9994" x="8386763" y="6032500"/>
          <p14:tracePt t="10002" x="8399463" y="6032500"/>
          <p14:tracePt t="10010" x="8412163" y="6032500"/>
          <p14:tracePt t="10018" x="8435975" y="6032500"/>
          <p14:tracePt t="10026" x="8448675" y="6032500"/>
          <p14:tracePt t="10034" x="8461375" y="6032500"/>
          <p14:tracePt t="10042" x="8474075" y="6032500"/>
          <p14:tracePt t="10050" x="8486775" y="6032500"/>
          <p14:tracePt t="10058" x="8499475" y="6032500"/>
          <p14:tracePt t="10066" x="8524875" y="6032500"/>
          <p14:tracePt t="10074" x="8537575" y="6032500"/>
          <p14:tracePt t="10083" x="8561388" y="6032500"/>
          <p14:tracePt t="10090" x="8574088" y="6032500"/>
          <p14:tracePt t="10100" x="8599488" y="6032500"/>
          <p14:tracePt t="10106" x="8612188" y="6032500"/>
          <p14:tracePt t="10114" x="8624888" y="6032500"/>
          <p14:tracePt t="10122" x="8637588" y="6032500"/>
          <p14:tracePt t="10146" x="8650288" y="6032500"/>
          <p14:tracePt t="10154" x="8661400" y="6032500"/>
          <p14:tracePt t="10170" x="8674100" y="6032500"/>
          <p14:tracePt t="10178" x="8686800" y="6032500"/>
          <p14:tracePt t="10194" x="8712200" y="6032500"/>
          <p14:tracePt t="10210" x="8724900" y="6032500"/>
          <p14:tracePt t="10218" x="8750300" y="6032500"/>
          <p14:tracePt t="10226" x="8763000" y="6032500"/>
          <p14:tracePt t="10234" x="8774113" y="6032500"/>
          <p14:tracePt t="10250" x="8786813" y="6032500"/>
          <p14:tracePt t="10274" x="8799513" y="6032500"/>
          <p14:tracePt t="10298" x="8812213" y="6032500"/>
          <p14:tracePt t="10306" x="8824913" y="6032500"/>
          <p14:tracePt t="10322" x="8837613" y="6032500"/>
          <p14:tracePt t="10338" x="8850313" y="6032500"/>
          <p14:tracePt t="10346" x="8874125" y="6032500"/>
          <p14:tracePt t="10354" x="8886825" y="6032500"/>
          <p14:tracePt t="10362" x="8899525" y="6032500"/>
          <p14:tracePt t="10370" x="8924925" y="6032500"/>
          <p14:tracePt t="10386" x="8937625" y="6032500"/>
          <p14:tracePt t="10402" x="8950325" y="6032500"/>
          <p14:tracePt t="10418" x="8963025" y="6032500"/>
          <p14:tracePt t="10426" x="8975725" y="6032500"/>
          <p14:tracePt t="10450" x="8986838" y="6032500"/>
          <p14:tracePt t="10522" x="8999538" y="6032500"/>
          <p14:tracePt t="10546" x="9012238" y="6032500"/>
          <p14:tracePt t="10570" x="9024938" y="6032500"/>
          <p14:tracePt t="10610" x="9037638" y="6032500"/>
          <p14:tracePt t="10698" x="9050338" y="6032500"/>
          <p14:tracePt t="10722" x="9050338" y="6019800"/>
          <p14:tracePt t="10730" x="9063038" y="6019800"/>
          <p14:tracePt t="10746" x="9075738" y="6019800"/>
          <p14:tracePt t="10770" x="9088438" y="6007100"/>
          <p14:tracePt t="10786" x="9099550" y="6007100"/>
          <p14:tracePt t="10802" x="9112250" y="6007100"/>
          <p14:tracePt t="10810" x="9124950" y="6007100"/>
          <p14:tracePt t="10818" x="9137650" y="6007100"/>
          <p14:tracePt t="10826" x="9150350" y="6007100"/>
          <p14:tracePt t="10834" x="9163050" y="6007100"/>
          <p14:tracePt t="10842" x="9188450" y="6007100"/>
          <p14:tracePt t="10850" x="9224963" y="6007100"/>
          <p14:tracePt t="10858" x="9263063" y="5994400"/>
          <p14:tracePt t="10868" x="9301163" y="5994400"/>
          <p14:tracePt t="10874" x="9350375" y="5994400"/>
          <p14:tracePt t="10884" x="9388475" y="5981700"/>
          <p14:tracePt t="10890" x="9424988" y="5969000"/>
          <p14:tracePt t="10900" x="9463088" y="5956300"/>
          <p14:tracePt t="10906" x="9488488" y="5945188"/>
          <p14:tracePt t="10914" x="9525000" y="5945188"/>
          <p14:tracePt t="10922" x="9563100" y="5945188"/>
          <p14:tracePt t="10930" x="9601200" y="5932488"/>
          <p14:tracePt t="10938" x="9637713" y="5932488"/>
          <p14:tracePt t="10946" x="9675813" y="5919788"/>
          <p14:tracePt t="10954" x="9713913" y="5919788"/>
          <p14:tracePt t="10962" x="9750425" y="5907088"/>
          <p14:tracePt t="10970" x="9788525" y="5907088"/>
          <p14:tracePt t="10978" x="9813925" y="5907088"/>
          <p14:tracePt t="10986" x="9852025" y="5907088"/>
          <p14:tracePt t="10994" x="9875838" y="5907088"/>
          <p14:tracePt t="11002" x="9901238" y="5907088"/>
          <p14:tracePt t="11010" x="9926638" y="5907088"/>
          <p14:tracePt t="11018" x="9952038" y="5907088"/>
          <p14:tracePt t="11026" x="9975850" y="5907088"/>
          <p14:tracePt t="11034" x="10013950" y="5907088"/>
          <p14:tracePt t="11042" x="10064750" y="5907088"/>
          <p14:tracePt t="11050" x="10126663" y="5907088"/>
          <p14:tracePt t="11058" x="10188575" y="5907088"/>
          <p14:tracePt t="11066" x="10277475" y="5907088"/>
          <p14:tracePt t="11074" x="10339388" y="5907088"/>
          <p14:tracePt t="11083" x="10414000" y="5907088"/>
          <p14:tracePt t="11090" x="10464800" y="5907088"/>
          <p14:tracePt t="11100" x="10502900" y="5907088"/>
          <p14:tracePt t="11106" x="10526713" y="5907088"/>
          <p14:tracePt t="11114" x="10552113" y="5907088"/>
          <p14:tracePt t="11122" x="10577513" y="5919788"/>
          <p14:tracePt t="11130" x="10602913" y="5919788"/>
          <p14:tracePt t="11138" x="10626725" y="5932488"/>
          <p14:tracePt t="11146" x="10664825" y="5932488"/>
          <p14:tracePt t="11154" x="10690225" y="5932488"/>
          <p14:tracePt t="11162" x="10702925" y="5945188"/>
          <p14:tracePt t="11210" x="10715625" y="5956300"/>
          <p14:tracePt t="11234" x="10702925" y="5969000"/>
          <p14:tracePt t="11242" x="10690225" y="5969000"/>
          <p14:tracePt t="11250" x="10652125" y="5994400"/>
          <p14:tracePt t="11258" x="10626725" y="6007100"/>
          <p14:tracePt t="11266" x="10564813" y="6019800"/>
          <p14:tracePt t="11274" x="10490200" y="6032500"/>
          <p14:tracePt t="11283" x="10390188" y="6045200"/>
          <p14:tracePt t="11290" x="10239375" y="6056313"/>
          <p14:tracePt t="11300" x="10064750" y="6056313"/>
          <p14:tracePt t="11306" x="9852025" y="6056313"/>
          <p14:tracePt t="11314" x="9650413" y="6056313"/>
          <p14:tracePt t="11322" x="9337675" y="6056313"/>
          <p14:tracePt t="11330" x="9099550" y="6056313"/>
          <p14:tracePt t="11338" x="8824913" y="6056313"/>
          <p14:tracePt t="11346" x="8574088" y="6045200"/>
          <p14:tracePt t="11354" x="8335963" y="6032500"/>
          <p14:tracePt t="11362" x="8110538" y="6019800"/>
          <p14:tracePt t="11370" x="7935913" y="6007100"/>
          <p14:tracePt t="11379" x="7697788" y="5969000"/>
          <p14:tracePt t="11386" x="7497763" y="5945188"/>
          <p14:tracePt t="11394" x="7335838" y="5932488"/>
          <p14:tracePt t="11402" x="7172325" y="5894388"/>
          <p14:tracePt t="11410" x="7021513" y="5868988"/>
          <p14:tracePt t="11419" x="6834188" y="5856288"/>
          <p14:tracePt t="11426" x="6634163" y="5856288"/>
          <p14:tracePt t="11434" x="6359525" y="5856288"/>
          <p14:tracePt t="11442" x="6083300" y="5856288"/>
          <p14:tracePt t="11450" x="5832475" y="5856288"/>
          <p14:tracePt t="11458" x="5583238" y="5881688"/>
          <p14:tracePt t="11466" x="5332413" y="5894388"/>
          <p14:tracePt t="11474" x="5119688" y="5907088"/>
          <p14:tracePt t="11483" x="4945063" y="5919788"/>
          <p14:tracePt t="11490" x="4706938" y="5945188"/>
          <p14:tracePt t="11500" x="4530725" y="5945188"/>
          <p14:tracePt t="11506" x="4356100" y="5945188"/>
          <p14:tracePt t="11514" x="4192588" y="5945188"/>
          <p14:tracePt t="11522" x="4043363" y="5956300"/>
          <p14:tracePt t="11530" x="3879850" y="5956300"/>
          <p14:tracePt t="11538" x="3730625" y="5956300"/>
          <p14:tracePt t="11546" x="3592513" y="5956300"/>
          <p14:tracePt t="11554" x="3467100" y="5969000"/>
          <p14:tracePt t="11562" x="3341688" y="5981700"/>
          <p14:tracePt t="11570" x="3216275" y="5981700"/>
          <p14:tracePt t="11578" x="3079750" y="5994400"/>
          <p14:tracePt t="11586" x="2928938" y="6007100"/>
          <p14:tracePt t="11594" x="2790825" y="6019800"/>
          <p14:tracePt t="11602" x="2654300" y="6032500"/>
          <p14:tracePt t="11610" x="2541588" y="6032500"/>
          <p14:tracePt t="11619" x="2416175" y="6045200"/>
          <p14:tracePt t="11626" x="2316163" y="6045200"/>
          <p14:tracePt t="11635" x="2216150" y="6056313"/>
          <p14:tracePt t="11642" x="2103438" y="6056313"/>
          <p14:tracePt t="11650" x="2014538" y="6069013"/>
          <p14:tracePt t="11658" x="1927225" y="6081713"/>
          <p14:tracePt t="11667" x="1865313" y="6081713"/>
          <p14:tracePt t="11674" x="1814513" y="6081713"/>
          <p14:tracePt t="11682" x="1778000" y="6094413"/>
          <p14:tracePt t="11690" x="1739900" y="6094413"/>
          <p14:tracePt t="11700" x="1701800" y="6107113"/>
          <p14:tracePt t="11706" x="1689100" y="6107113"/>
          <p14:tracePt t="11714" x="1677988" y="6107113"/>
          <p14:tracePt t="11722" x="1652588" y="6119813"/>
          <p14:tracePt t="11730" x="1639888" y="6132513"/>
          <p14:tracePt t="11738" x="1614488" y="6132513"/>
          <p14:tracePt t="11746" x="1589088" y="6145213"/>
          <p14:tracePt t="11754" x="1552575" y="6157913"/>
          <p14:tracePt t="11762" x="1527175" y="6169025"/>
          <p14:tracePt t="11770" x="1514475" y="6169025"/>
          <p14:tracePt t="11778" x="1501775" y="6169025"/>
          <p14:tracePt t="11786" x="1501775" y="6181725"/>
          <p14:tracePt t="11802" x="1501775" y="6194425"/>
          <p14:tracePt t="11818" x="1501775" y="6207125"/>
          <p14:tracePt t="11834" x="1514475" y="6219825"/>
          <p14:tracePt t="11842" x="1539875" y="6232525"/>
          <p14:tracePt t="11850" x="1552575" y="6245225"/>
          <p14:tracePt t="11858" x="1577975" y="6257925"/>
          <p14:tracePt t="11867" x="1601788" y="6269038"/>
          <p14:tracePt t="11874" x="1639888" y="6281738"/>
          <p14:tracePt t="11883" x="1665288" y="6294438"/>
          <p14:tracePt t="11890" x="1701800" y="6307138"/>
          <p14:tracePt t="11900" x="1739900" y="6319838"/>
          <p14:tracePt t="11906" x="1778000" y="6345238"/>
          <p14:tracePt t="11914" x="1839913" y="6345238"/>
          <p14:tracePt t="11922" x="1890713" y="6357938"/>
          <p14:tracePt t="11930" x="1978025" y="6381750"/>
          <p14:tracePt t="11938" x="2065338" y="6394450"/>
          <p14:tracePt t="11946" x="2152650" y="6407150"/>
          <p14:tracePt t="11954" x="2239963" y="6432550"/>
          <p14:tracePt t="11962" x="2303463" y="6445250"/>
          <p14:tracePt t="11970" x="2378075" y="6457950"/>
          <p14:tracePt t="11978" x="2428875" y="6457950"/>
          <p14:tracePt t="11986" x="2478088" y="6457950"/>
          <p14:tracePt t="11994" x="2516188" y="6457950"/>
          <p14:tracePt t="12002" x="2541588" y="6457950"/>
          <p14:tracePt t="12010" x="2565400" y="6457950"/>
          <p14:tracePt t="12018" x="2603500" y="6457950"/>
          <p14:tracePt t="12026" x="2628900" y="6457950"/>
          <p14:tracePt t="12034" x="2641600" y="6457950"/>
          <p14:tracePt t="12042" x="2667000" y="6457950"/>
          <p14:tracePt t="12050" x="2678113" y="6457950"/>
          <p14:tracePt t="12058" x="2703513" y="6457950"/>
          <p14:tracePt t="12067" x="2716213" y="6457950"/>
          <p14:tracePt t="12074" x="2728913" y="6457950"/>
          <p14:tracePt t="12083" x="2741613" y="6457950"/>
          <p14:tracePt t="12100" x="2767013" y="6457950"/>
          <p14:tracePt t="12106" x="2778125" y="6457950"/>
          <p14:tracePt t="12114" x="2790825" y="6470650"/>
          <p14:tracePt t="12122" x="2816225" y="6470650"/>
          <p14:tracePt t="12130" x="2841625" y="6483350"/>
          <p14:tracePt t="12138" x="2867025" y="6483350"/>
          <p14:tracePt t="12146" x="2879725" y="6483350"/>
          <p14:tracePt t="12154" x="2890838" y="6483350"/>
          <p14:tracePt t="12178" x="2903538" y="6483350"/>
          <p14:tracePt t="12194" x="2916238" y="6483350"/>
          <p14:tracePt t="12218" x="2928938" y="6483350"/>
          <p14:tracePt t="12234" x="2941638" y="6483350"/>
          <p14:tracePt t="12242" x="2941638" y="6470650"/>
          <p14:tracePt t="12282" x="2954338" y="6470650"/>
          <p14:tracePt t="12298" x="2967038" y="6470650"/>
          <p14:tracePt t="12322" x="2979738" y="6470650"/>
          <p14:tracePt t="12338" x="2979738" y="6457950"/>
          <p14:tracePt t="12346" x="2992438" y="6457950"/>
          <p14:tracePt t="12370" x="3003550" y="6457950"/>
          <p14:tracePt t="12386" x="3016250" y="6457950"/>
          <p14:tracePt t="12402" x="3028950" y="6457950"/>
          <p14:tracePt t="12410" x="3041650" y="6457950"/>
          <p14:tracePt t="12418" x="3054350" y="6457950"/>
          <p14:tracePt t="12426" x="3079750" y="6457950"/>
          <p14:tracePt t="12434" x="3103563" y="6445250"/>
          <p14:tracePt t="12442" x="3167063" y="6432550"/>
          <p14:tracePt t="12450" x="3228975" y="6407150"/>
          <p14:tracePt t="12458" x="3317875" y="6381750"/>
          <p14:tracePt t="12466" x="3441700" y="6345238"/>
          <p14:tracePt t="12474" x="3567113" y="6319838"/>
          <p14:tracePt t="12483" x="3643313" y="6307138"/>
          <p14:tracePt t="12490" x="3717925" y="6294438"/>
          <p14:tracePt t="12930" x="3743325" y="6294438"/>
          <p14:tracePt t="12938" x="3767138" y="6281738"/>
          <p14:tracePt t="12954" x="3779838" y="6281738"/>
          <p14:tracePt t="12962" x="3792538" y="6281738"/>
          <p14:tracePt t="12970" x="3805238" y="6281738"/>
          <p14:tracePt t="12978" x="3830638" y="6281738"/>
          <p14:tracePt t="12986" x="3856038" y="6281738"/>
          <p14:tracePt t="12994" x="3892550" y="6307138"/>
          <p14:tracePt t="13002" x="3943350" y="6319838"/>
          <p14:tracePt t="13010" x="4005263" y="6332538"/>
          <p14:tracePt t="13019" x="4056063" y="6357938"/>
          <p14:tracePt t="13026" x="4117975" y="6381750"/>
          <p14:tracePt t="13034" x="4143375" y="6394450"/>
          <p14:tracePt t="13042" x="4168775" y="6394450"/>
          <p14:tracePt t="13050" x="4192588" y="6407150"/>
          <p14:tracePt t="13058" x="4230688" y="6419850"/>
          <p14:tracePt t="13067" x="4256088" y="6432550"/>
          <p14:tracePt t="13074" x="4281488" y="6432550"/>
          <p14:tracePt t="13083" x="4305300" y="6445250"/>
          <p14:tracePt t="13090" x="4343400" y="6457950"/>
          <p14:tracePt t="13100" x="4381500" y="6470650"/>
          <p14:tracePt t="13106" x="4418013" y="6470650"/>
          <p14:tracePt t="13114" x="4468813" y="6483350"/>
          <p14:tracePt t="13122" x="4494213" y="6494463"/>
          <p14:tracePt t="13130" x="4518025" y="6507163"/>
          <p14:tracePt t="13138" x="4543425" y="6507163"/>
          <p14:tracePt t="13146" x="4556125" y="6507163"/>
          <p14:tracePt t="13154" x="4581525" y="6507163"/>
          <p14:tracePt t="13162" x="4594225" y="6507163"/>
          <p14:tracePt t="13170" x="4606925" y="6507163"/>
          <p14:tracePt t="13178" x="4630738" y="6507163"/>
          <p14:tracePt t="13186" x="4643438" y="6507163"/>
          <p14:tracePt t="13194" x="4668838" y="6519863"/>
          <p14:tracePt t="13203" x="4681538" y="6519863"/>
          <p14:tracePt t="13210" x="4706938" y="6532563"/>
          <p14:tracePt t="13219" x="4743450" y="6532563"/>
          <p14:tracePt t="13226" x="4768850" y="6532563"/>
          <p14:tracePt t="13235" x="4781550" y="6532563"/>
          <p14:tracePt t="13242" x="4794250" y="6545263"/>
          <p14:tracePt t="13250" x="4819650" y="6545263"/>
          <p14:tracePt t="13258" x="4832350" y="6557963"/>
          <p14:tracePt t="13267" x="4843463" y="6557963"/>
          <p14:tracePt t="13274" x="4868863" y="6570663"/>
          <p14:tracePt t="13283" x="4881563" y="6570663"/>
          <p14:tracePt t="13290" x="4906963" y="6570663"/>
          <p14:tracePt t="13300" x="4932363" y="6570663"/>
          <p14:tracePt t="13306" x="4968875" y="6583363"/>
          <p14:tracePt t="13314" x="5006975" y="6594475"/>
          <p14:tracePt t="13322" x="5032375" y="6594475"/>
          <p14:tracePt t="13330" x="5057775" y="6607175"/>
          <p14:tracePt t="13338" x="5081588" y="6607175"/>
          <p14:tracePt t="13346" x="5106988" y="6619875"/>
          <p14:tracePt t="13354" x="5145088" y="6632575"/>
          <p14:tracePt t="13362" x="5194300" y="6645275"/>
          <p14:tracePt t="13370" x="5219700" y="6645275"/>
          <p14:tracePt t="13378" x="5257800" y="6657975"/>
          <p14:tracePt t="13386" x="5294313" y="6657975"/>
          <p14:tracePt t="13394" x="5319713" y="6670675"/>
          <p14:tracePt t="13402" x="5345113" y="6670675"/>
          <p14:tracePt t="13410" x="5357813" y="6670675"/>
          <p14:tracePt t="13418" x="5383213" y="6670675"/>
          <p14:tracePt t="13434" x="5394325" y="6670675"/>
          <p14:tracePt t="13450" x="5407025" y="6670675"/>
          <p14:tracePt t="13467" x="5419725" y="6670675"/>
          <p14:tracePt t="13474" x="5432425" y="6670675"/>
          <p14:tracePt t="13490" x="5445125" y="6670675"/>
          <p14:tracePt t="13500" x="5470525" y="6670675"/>
          <p14:tracePt t="13506" x="5483225" y="6670675"/>
          <p14:tracePt t="13514" x="5495925" y="6670675"/>
          <p14:tracePt t="13522" x="5507038" y="6670675"/>
          <p14:tracePt t="13530" x="5519738" y="6670675"/>
          <p14:tracePt t="13538" x="5532438" y="6670675"/>
          <p14:tracePt t="13554" x="5545138" y="6670675"/>
          <p14:tracePt t="13562" x="5557838" y="6670675"/>
          <p14:tracePt t="13570" x="5570538" y="6670675"/>
          <p14:tracePt t="13578" x="5583238" y="6670675"/>
          <p14:tracePt t="13586" x="5595938" y="6670675"/>
          <p14:tracePt t="13594" x="5607050" y="6670675"/>
          <p14:tracePt t="13602" x="5632450" y="6670675"/>
          <p14:tracePt t="13618" x="5645150" y="6670675"/>
          <p14:tracePt t="13634" x="5657850" y="6670675"/>
          <p14:tracePt t="13658" x="5670550" y="6670675"/>
          <p14:tracePt t="13667" x="5683250" y="6670675"/>
          <p14:tracePt t="13674" x="5695950" y="6670675"/>
          <p14:tracePt t="13690" x="5719763" y="6670675"/>
          <p14:tracePt t="13700" x="5732463" y="6670675"/>
          <p14:tracePt t="13706" x="5745163" y="6670675"/>
          <p14:tracePt t="13714" x="5757863" y="6670675"/>
          <p14:tracePt t="13730" x="5770563" y="6670675"/>
          <p14:tracePt t="13738" x="5783263" y="6670675"/>
          <p14:tracePt t="13746" x="5795963" y="6670675"/>
          <p14:tracePt t="13754" x="5808663" y="6670675"/>
          <p14:tracePt t="13762" x="5821363" y="6670675"/>
          <p14:tracePt t="13770" x="5832475" y="6670675"/>
          <p14:tracePt t="13778" x="5845175" y="6657975"/>
          <p14:tracePt t="13786" x="5857875" y="6645275"/>
          <p14:tracePt t="13794" x="5883275" y="6645275"/>
          <p14:tracePt t="13802" x="5921375" y="6645275"/>
          <p14:tracePt t="13810" x="5945188" y="6632575"/>
          <p14:tracePt t="13819" x="5970588" y="6632575"/>
          <p14:tracePt t="13826" x="5983288" y="6632575"/>
          <p14:tracePt t="13834" x="6008688" y="6619875"/>
          <p14:tracePt t="13842" x="6021388" y="6619875"/>
          <p14:tracePt t="13858" x="6045200" y="6619875"/>
          <p14:tracePt t="13874" x="6057900" y="6619875"/>
          <p14:tracePt t="13883" x="6083300" y="6619875"/>
          <p14:tracePt t="13900" x="6096000" y="6619875"/>
          <p14:tracePt t="13970" x="6108700" y="6619875"/>
          <p14:tracePt t="13978" x="6121400" y="6619875"/>
          <p14:tracePt t="13986" x="6121400" y="6607175"/>
          <p14:tracePt t="14130" x="6134100" y="6607175"/>
          <p14:tracePt t="14146" x="6146800" y="6607175"/>
          <p14:tracePt t="14162" x="6157913" y="6607175"/>
          <p14:tracePt t="14170" x="6170613" y="6607175"/>
          <p14:tracePt t="14178" x="6183313" y="6607175"/>
          <p14:tracePt t="14186" x="6208713" y="6607175"/>
          <p14:tracePt t="14194" x="6234113" y="6607175"/>
          <p14:tracePt t="14202" x="6246813" y="6607175"/>
          <p14:tracePt t="14210" x="6270625" y="6607175"/>
          <p14:tracePt t="14218" x="6296025" y="6607175"/>
          <p14:tracePt t="14226" x="6346825" y="6607175"/>
          <p14:tracePt t="14234" x="6396038" y="6619875"/>
          <p14:tracePt t="14242" x="6434138" y="6632575"/>
          <p14:tracePt t="14249" x="6472238" y="6645275"/>
          <p14:tracePt t="14259" x="6508750" y="6657975"/>
          <p14:tracePt t="14266" x="6546850" y="6657975"/>
          <p14:tracePt t="14274" x="6584950" y="6670675"/>
          <p14:tracePt t="14283" x="6621463" y="6670675"/>
          <p14:tracePt t="14290" x="6646863" y="6670675"/>
          <p14:tracePt t="14300" x="6672263" y="6670675"/>
          <p14:tracePt t="14306" x="6684963" y="6670675"/>
          <p14:tracePt t="14378" x="6684963" y="6683375"/>
          <p14:tracePt t="14402" x="6672263" y="6683375"/>
          <p14:tracePt t="14410" x="6634163" y="6683375"/>
          <p14:tracePt t="14418" x="6584950" y="6683375"/>
          <p14:tracePt t="14426" x="6521450" y="6683375"/>
          <p14:tracePt t="14434" x="6446838" y="6683375"/>
          <p14:tracePt t="14442" x="6359525" y="6670675"/>
          <p14:tracePt t="14450" x="6234113" y="6657975"/>
          <p14:tracePt t="14458" x="6121400" y="6645275"/>
          <p14:tracePt t="14467" x="5983288" y="6632575"/>
          <p14:tracePt t="14474" x="5845175" y="6619875"/>
          <p14:tracePt t="14483" x="5695950" y="6594475"/>
          <p14:tracePt t="14490" x="5545138" y="6570663"/>
          <p14:tracePt t="14500" x="5383213" y="6557963"/>
          <p14:tracePt t="14506" x="5145088" y="6545263"/>
          <p14:tracePt t="14514" x="4832350" y="6519863"/>
          <p14:tracePt t="14522" x="4456113" y="6519863"/>
          <p14:tracePt t="14530" x="4081463" y="6507163"/>
          <p14:tracePt t="14538" x="3730625" y="6483350"/>
          <p14:tracePt t="14546" x="3379788" y="6470650"/>
          <p14:tracePt t="14554" x="3103563" y="6470650"/>
          <p14:tracePt t="14562" x="2790825" y="6445250"/>
          <p14:tracePt t="14570" x="2590800" y="6445250"/>
          <p14:tracePt t="14579" x="2416175" y="6445250"/>
          <p14:tracePt t="14586" x="2252663" y="6445250"/>
          <p14:tracePt t="14594" x="2103438" y="6445250"/>
          <p14:tracePt t="14602" x="1965325" y="6432550"/>
          <p14:tracePt t="14610" x="1852613" y="6432550"/>
          <p14:tracePt t="14618" x="1714500" y="6419850"/>
          <p14:tracePt t="14626" x="1614488" y="6407150"/>
          <p14:tracePt t="14634" x="1514475" y="6381750"/>
          <p14:tracePt t="14642" x="1439863" y="6357938"/>
          <p14:tracePt t="14650" x="1389063" y="6345238"/>
          <p14:tracePt t="14658" x="1327150" y="6319838"/>
          <p14:tracePt t="14666" x="1289050" y="6307138"/>
          <p14:tracePt t="14674" x="1252538" y="6281738"/>
          <p14:tracePt t="14682" x="1214438" y="6269038"/>
          <p14:tracePt t="14690" x="1176338" y="6245225"/>
          <p14:tracePt t="14700" x="1139825" y="6207125"/>
          <p14:tracePt t="14706" x="1076325" y="6181725"/>
          <p14:tracePt t="14714" x="1038225" y="6145213"/>
          <p14:tracePt t="14722" x="976313" y="6107113"/>
          <p14:tracePt t="14730" x="914400" y="6056313"/>
          <p14:tracePt t="14738" x="850900" y="6019800"/>
          <p14:tracePt t="14746" x="814388" y="5956300"/>
          <p14:tracePt t="14754" x="738188" y="5881688"/>
          <p14:tracePt t="14762" x="676275" y="5794375"/>
          <p14:tracePt t="14770" x="625475" y="5719763"/>
          <p14:tracePt t="14778" x="576263" y="5643563"/>
          <p14:tracePt t="14786" x="525463" y="5568950"/>
          <p14:tracePt t="14794" x="476250" y="5481638"/>
          <p14:tracePt t="14802" x="425450" y="5394325"/>
          <p14:tracePt t="14810" x="338138" y="5281613"/>
          <p14:tracePt t="14819" x="274638" y="5156200"/>
          <p14:tracePt t="14826" x="187325" y="5030788"/>
          <p14:tracePt t="14834" x="100013" y="4879975"/>
          <p14:tracePt t="14842" x="12700" y="4679950"/>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A9C1F9CD-BB73-4461-86EE-6B9B29810E15}"/>
              </a:ext>
            </a:extLst>
          </p:cNvPr>
          <p:cNvSpPr/>
          <p:nvPr/>
        </p:nvSpPr>
        <p:spPr>
          <a:xfrm>
            <a:off x="292231" y="263951"/>
            <a:ext cx="11604396" cy="6268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a:extLst>
              <a:ext uri="{FF2B5EF4-FFF2-40B4-BE49-F238E27FC236}">
                <a16:creationId xmlns:a16="http://schemas.microsoft.com/office/drawing/2014/main" id="{AB2039CE-55F4-477F-9B5D-5295FB474B71}"/>
              </a:ext>
            </a:extLst>
          </p:cNvPr>
          <p:cNvSpPr txBox="1"/>
          <p:nvPr/>
        </p:nvSpPr>
        <p:spPr>
          <a:xfrm>
            <a:off x="616488" y="526950"/>
            <a:ext cx="6089112" cy="523220"/>
          </a:xfrm>
          <a:prstGeom prst="rect">
            <a:avLst/>
          </a:prstGeom>
          <a:noFill/>
        </p:spPr>
        <p:txBody>
          <a:bodyPr wrap="square" rtlCol="0">
            <a:spAutoFit/>
          </a:bodyPr>
          <a:lstStyle/>
          <a:p>
            <a:r>
              <a:rPr lang="ja-JP" altLang="en-US" sz="2800" b="1" u="sng" dirty="0">
                <a:latin typeface="Meiryo UI" panose="020B0604030504040204" pitchFamily="50" charset="-128"/>
                <a:ea typeface="Meiryo UI" panose="020B0604030504040204" pitchFamily="50" charset="-128"/>
                <a:cs typeface="Microsoft Tai Le" panose="020B0502040204020203" pitchFamily="34" charset="0"/>
              </a:rPr>
              <a:t>「地域の飲食店」の画面の</a:t>
            </a:r>
            <a:r>
              <a:rPr kumimoji="1" lang="ja-JP" altLang="en-US" sz="2800" b="1" u="sng" dirty="0">
                <a:latin typeface="Meiryo UI" panose="020B0604030504040204" pitchFamily="50" charset="-128"/>
                <a:ea typeface="Meiryo UI" panose="020B0604030504040204" pitchFamily="50" charset="-128"/>
                <a:cs typeface="Microsoft Tai Le" panose="020B0502040204020203" pitchFamily="34" charset="0"/>
              </a:rPr>
              <a:t>イメージ</a:t>
            </a:r>
            <a:endParaRPr kumimoji="1" lang="en-US" altLang="ja-JP" sz="2800" b="1" u="sng" dirty="0">
              <a:latin typeface="Meiryo UI" panose="020B0604030504040204" pitchFamily="50" charset="-128"/>
              <a:ea typeface="Meiryo UI" panose="020B0604030504040204" pitchFamily="50" charset="-128"/>
              <a:cs typeface="Microsoft Tai Le" panose="020B0502040204020203" pitchFamily="34" charset="0"/>
            </a:endParaRPr>
          </a:p>
        </p:txBody>
      </p:sp>
      <p:pic>
        <p:nvPicPr>
          <p:cNvPr id="10" name="図 9">
            <a:extLst>
              <a:ext uri="{FF2B5EF4-FFF2-40B4-BE49-F238E27FC236}">
                <a16:creationId xmlns:a16="http://schemas.microsoft.com/office/drawing/2014/main" id="{9B02E7EA-E01E-4B48-8E4D-D44DE097D7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389" y="1109161"/>
            <a:ext cx="2744422" cy="53541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図 11">
            <a:extLst>
              <a:ext uri="{FF2B5EF4-FFF2-40B4-BE49-F238E27FC236}">
                <a16:creationId xmlns:a16="http://schemas.microsoft.com/office/drawing/2014/main" id="{C5BFC676-A69F-4CF7-A92C-118F09091B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9276" y="1105066"/>
            <a:ext cx="2762573" cy="54236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図 13">
            <a:extLst>
              <a:ext uri="{FF2B5EF4-FFF2-40B4-BE49-F238E27FC236}">
                <a16:creationId xmlns:a16="http://schemas.microsoft.com/office/drawing/2014/main" id="{ECA05ABC-EE87-47BC-BB6E-D45F00AEE722}"/>
              </a:ext>
            </a:extLst>
          </p:cNvPr>
          <p:cNvPicPr>
            <a:picLocks noChangeAspect="1"/>
          </p:cNvPicPr>
          <p:nvPr/>
        </p:nvPicPr>
        <p:blipFill>
          <a:blip r:embed="rId6"/>
          <a:stretch>
            <a:fillRect/>
          </a:stretch>
        </p:blipFill>
        <p:spPr>
          <a:xfrm>
            <a:off x="9285539" y="1410860"/>
            <a:ext cx="2288408" cy="45484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8" name="正方形/長方形 47">
            <a:extLst>
              <a:ext uri="{FF2B5EF4-FFF2-40B4-BE49-F238E27FC236}">
                <a16:creationId xmlns:a16="http://schemas.microsoft.com/office/drawing/2014/main" id="{0590A84E-15E6-4589-A173-8C104580AF7D}"/>
              </a:ext>
            </a:extLst>
          </p:cNvPr>
          <p:cNvSpPr/>
          <p:nvPr/>
        </p:nvSpPr>
        <p:spPr>
          <a:xfrm>
            <a:off x="5215712" y="5836083"/>
            <a:ext cx="2289699" cy="6270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矢印コネクタ 42">
            <a:extLst>
              <a:ext uri="{FF2B5EF4-FFF2-40B4-BE49-F238E27FC236}">
                <a16:creationId xmlns:a16="http://schemas.microsoft.com/office/drawing/2014/main" id="{1857952F-A761-4318-8D43-EEA8A4FE8587}"/>
              </a:ext>
            </a:extLst>
          </p:cNvPr>
          <p:cNvCxnSpPr>
            <a:cxnSpLocks/>
            <a:stCxn id="48" idx="3"/>
          </p:cNvCxnSpPr>
          <p:nvPr/>
        </p:nvCxnSpPr>
        <p:spPr>
          <a:xfrm flipV="1">
            <a:off x="7505411" y="3685098"/>
            <a:ext cx="1689389" cy="24645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9A8A14E4-A9A1-4E8F-90AF-3DB7F5D0343C}"/>
              </a:ext>
            </a:extLst>
          </p:cNvPr>
          <p:cNvSpPr/>
          <p:nvPr/>
        </p:nvSpPr>
        <p:spPr>
          <a:xfrm>
            <a:off x="1229972" y="3816872"/>
            <a:ext cx="2267255" cy="19715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直線矢印コネクタ 37">
            <a:extLst>
              <a:ext uri="{FF2B5EF4-FFF2-40B4-BE49-F238E27FC236}">
                <a16:creationId xmlns:a16="http://schemas.microsoft.com/office/drawing/2014/main" id="{1857952F-A761-4318-8D43-EEA8A4FE8587}"/>
              </a:ext>
            </a:extLst>
          </p:cNvPr>
          <p:cNvCxnSpPr>
            <a:cxnSpLocks/>
          </p:cNvCxnSpPr>
          <p:nvPr/>
        </p:nvCxnSpPr>
        <p:spPr>
          <a:xfrm flipV="1">
            <a:off x="3497227" y="3685098"/>
            <a:ext cx="1482049" cy="7243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5" name="オーディオ 34">
            <a:hlinkClick r:id="" action="ppaction://media"/>
            <a:extLst>
              <a:ext uri="{FF2B5EF4-FFF2-40B4-BE49-F238E27FC236}">
                <a16:creationId xmlns:a16="http://schemas.microsoft.com/office/drawing/2014/main" id="{532C2804-FF9F-4907-A0C7-17FA95B8604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774700097"/>
      </p:ext>
    </p:extLst>
  </p:cSld>
  <p:clrMapOvr>
    <a:masterClrMapping/>
  </p:clrMapOvr>
  <mc:AlternateContent xmlns:mc="http://schemas.openxmlformats.org/markup-compatibility/2006" xmlns:p14="http://schemas.microsoft.com/office/powerpoint/2010/main">
    <mc:Choice Requires="p14">
      <p:transition spd="slow" p14:dur="2000" advTm="24574"/>
    </mc:Choice>
    <mc:Fallback xmlns="">
      <p:transition spd="slow" advTm="245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5"/>
                </p:tgtEl>
              </p:cMediaNode>
            </p:audio>
          </p:childTnLst>
        </p:cTn>
      </p:par>
    </p:tnLst>
  </p:timing>
  <p:extLst>
    <p:ext uri="{3A86A75C-4F4B-4683-9AE1-C65F6400EC91}">
      <p14:laserTraceLst xmlns:p14="http://schemas.microsoft.com/office/powerpoint/2010/main">
        <p14:tracePtLst>
          <p14:tracePt t="1109" x="187325" y="38100"/>
          <p14:tracePt t="1117" x="274638" y="74613"/>
          <p14:tracePt t="1125" x="376238" y="112713"/>
          <p14:tracePt t="1133" x="476250" y="161925"/>
          <p14:tracePt t="1142" x="600075" y="225425"/>
          <p14:tracePt t="1150" x="701675" y="274638"/>
          <p14:tracePt t="1158" x="776288" y="312738"/>
          <p14:tracePt t="1166" x="838200" y="350838"/>
          <p14:tracePt t="1174" x="876300" y="363538"/>
          <p14:tracePt t="1182" x="901700" y="387350"/>
          <p14:tracePt t="1190" x="925513" y="387350"/>
          <p14:tracePt t="1198" x="938213" y="400050"/>
          <p14:tracePt t="1207" x="963613" y="412750"/>
          <p14:tracePt t="1214" x="976313" y="425450"/>
          <p14:tracePt t="1223" x="989013" y="450850"/>
          <p14:tracePt t="1230" x="1014413" y="463550"/>
          <p14:tracePt t="1238" x="1027113" y="476250"/>
          <p14:tracePt t="1246" x="1050925" y="487363"/>
          <p14:tracePt t="1286" x="1063625" y="500063"/>
          <p14:tracePt t="1302" x="1076325" y="512763"/>
          <p14:tracePt t="1318" x="1076325" y="525463"/>
          <p14:tracePt t="1334" x="1076325" y="538163"/>
          <p14:tracePt t="1341" x="1076325" y="550863"/>
          <p14:tracePt t="1366" x="1076325" y="563563"/>
          <p14:tracePt t="1390" x="1076325" y="588963"/>
          <p14:tracePt t="1398" x="1063625" y="600075"/>
          <p14:tracePt t="1406" x="1050925" y="612775"/>
          <p14:tracePt t="1414" x="1038225" y="625475"/>
          <p14:tracePt t="1424" x="1027113" y="638175"/>
          <p14:tracePt t="1430" x="1027113" y="650875"/>
          <p14:tracePt t="1438" x="1014413" y="650875"/>
          <p14:tracePt t="1446" x="1014413" y="676275"/>
          <p14:tracePt t="1454" x="1001713" y="676275"/>
          <p14:tracePt t="1461" x="989013" y="688975"/>
          <p14:tracePt t="1477" x="976313" y="700088"/>
          <p14:tracePt t="1494" x="976313" y="712788"/>
          <p14:tracePt t="1509" x="976313" y="725488"/>
          <p14:tracePt t="1550" x="963613" y="725488"/>
          <p14:tracePt t="1558" x="963613" y="738188"/>
          <p14:tracePt t="1574" x="950913" y="750888"/>
          <p14:tracePt t="1590" x="938213" y="763588"/>
          <p14:tracePt t="1598" x="938213" y="776288"/>
          <p14:tracePt t="1607" x="914400" y="801688"/>
          <p14:tracePt t="1614" x="914400" y="838200"/>
          <p14:tracePt t="1623" x="901700" y="850900"/>
          <p14:tracePt t="1630" x="889000" y="876300"/>
          <p14:tracePt t="1638" x="876300" y="901700"/>
          <p14:tracePt t="1646" x="876300" y="912813"/>
          <p14:tracePt t="1654" x="876300" y="925513"/>
          <p14:tracePt t="1702" x="876300" y="938213"/>
          <p14:tracePt t="1718" x="876300" y="950913"/>
          <p14:tracePt t="1734" x="876300" y="963613"/>
          <p14:tracePt t="1742" x="889000" y="976313"/>
          <p14:tracePt t="1750" x="901700" y="976313"/>
          <p14:tracePt t="1758" x="914400" y="989013"/>
          <p14:tracePt t="1766" x="925513" y="1001713"/>
          <p14:tracePt t="1773" x="950913" y="1001713"/>
          <p14:tracePt t="1782" x="963613" y="1014413"/>
          <p14:tracePt t="1790" x="989013" y="1014413"/>
          <p14:tracePt t="1798" x="1001713" y="1014413"/>
          <p14:tracePt t="1807" x="1027113" y="1014413"/>
          <p14:tracePt t="1813" x="1050925" y="1014413"/>
          <p14:tracePt t="1823" x="1089025" y="1014413"/>
          <p14:tracePt t="1830" x="1127125" y="1014413"/>
          <p14:tracePt t="1838" x="1176338" y="1001713"/>
          <p14:tracePt t="1846" x="1239838" y="989013"/>
          <p14:tracePt t="1854" x="1289050" y="989013"/>
          <p14:tracePt t="1861" x="1339850" y="976313"/>
          <p14:tracePt t="1870" x="1401763" y="963613"/>
          <p14:tracePt t="1878" x="1452563" y="950913"/>
          <p14:tracePt t="1891" x="1489075" y="950913"/>
          <p14:tracePt t="1894" x="1514475" y="950913"/>
          <p14:tracePt t="1902" x="1539875" y="950913"/>
          <p14:tracePt t="1909" x="1565275" y="950913"/>
          <p14:tracePt t="1918" x="1577975" y="950913"/>
          <p14:tracePt t="1925" x="1589088" y="950913"/>
          <p14:tracePt t="1934" x="1614488" y="950913"/>
          <p14:tracePt t="1941" x="1627188" y="950913"/>
          <p14:tracePt t="1950" x="1639888" y="950913"/>
          <p14:tracePt t="1958" x="1665288" y="950913"/>
          <p14:tracePt t="1966" x="1689100" y="950913"/>
          <p14:tracePt t="1974" x="1714500" y="950913"/>
          <p14:tracePt t="1982" x="1727200" y="950913"/>
          <p14:tracePt t="1990" x="1739900" y="950913"/>
          <p14:tracePt t="1998" x="1765300" y="950913"/>
          <p14:tracePt t="2007" x="1790700" y="950913"/>
          <p14:tracePt t="2013" x="1801813" y="950913"/>
          <p14:tracePt t="2024" x="1827213" y="963613"/>
          <p14:tracePt t="2030" x="1852613" y="963613"/>
          <p14:tracePt t="2038" x="1878013" y="963613"/>
          <p14:tracePt t="2046" x="1890713" y="963613"/>
          <p14:tracePt t="2054" x="1914525" y="976313"/>
          <p14:tracePt t="2061" x="1927225" y="976313"/>
          <p14:tracePt t="2070" x="1952625" y="976313"/>
          <p14:tracePt t="2077" x="1978025" y="976313"/>
          <p14:tracePt t="2086" x="2003425" y="976313"/>
          <p14:tracePt t="2094" x="2027238" y="989013"/>
          <p14:tracePt t="2102" x="2052638" y="989013"/>
          <p14:tracePt t="2110" x="2078038" y="989013"/>
          <p14:tracePt t="2118" x="2103438" y="989013"/>
          <p14:tracePt t="2126" x="2116138" y="989013"/>
          <p14:tracePt t="2134" x="2127250" y="989013"/>
          <p14:tracePt t="2141" x="2165350" y="989013"/>
          <p14:tracePt t="2149" x="2178050" y="989013"/>
          <p14:tracePt t="2158" x="2190750" y="989013"/>
          <p14:tracePt t="2166" x="2203450" y="989013"/>
          <p14:tracePt t="2173" x="2228850" y="989013"/>
          <p14:tracePt t="2181" x="2252663" y="989013"/>
          <p14:tracePt t="2190" x="2265363" y="989013"/>
          <p14:tracePt t="2198" x="2278063" y="989013"/>
          <p14:tracePt t="2207" x="2303463" y="989013"/>
          <p14:tracePt t="2214" x="2328863" y="989013"/>
          <p14:tracePt t="2224" x="2352675" y="989013"/>
          <p14:tracePt t="2230" x="2365375" y="989013"/>
          <p14:tracePt t="2238" x="2378075" y="989013"/>
          <p14:tracePt t="2246" x="2416175" y="989013"/>
          <p14:tracePt t="2254" x="2428875" y="989013"/>
          <p14:tracePt t="2261" x="2452688" y="1001713"/>
          <p14:tracePt t="2270" x="2465388" y="1001713"/>
          <p14:tracePt t="2278" x="2490788" y="1001713"/>
          <p14:tracePt t="2286" x="2503488" y="1001713"/>
          <p14:tracePt t="2293" x="2516188" y="1001713"/>
          <p14:tracePt t="2302" x="2541588" y="1001713"/>
          <p14:tracePt t="2310" x="2565400" y="1001713"/>
          <p14:tracePt t="2317" x="2578100" y="1001713"/>
          <p14:tracePt t="2325" x="2590800" y="1001713"/>
          <p14:tracePt t="2334" x="2603500" y="1001713"/>
          <p14:tracePt t="2342" x="2616200" y="1001713"/>
          <p14:tracePt t="2350" x="2628900" y="1001713"/>
          <p14:tracePt t="2358" x="2641600" y="1001713"/>
          <p14:tracePt t="2366" x="2678113" y="1014413"/>
          <p14:tracePt t="2373" x="2690813" y="1014413"/>
          <p14:tracePt t="2382" x="2703513" y="1025525"/>
          <p14:tracePt t="2391" x="2728913" y="1025525"/>
          <p14:tracePt t="2398" x="2754313" y="1025525"/>
          <p14:tracePt t="2407" x="2767013" y="1038225"/>
          <p14:tracePt t="2414" x="2790825" y="1038225"/>
          <p14:tracePt t="2423" x="2816225" y="1038225"/>
          <p14:tracePt t="2430" x="2828925" y="1038225"/>
          <p14:tracePt t="2438" x="2841625" y="1038225"/>
          <p14:tracePt t="2446" x="2854325" y="1038225"/>
          <p14:tracePt t="2454" x="2879725" y="1038225"/>
          <p14:tracePt t="2462" x="2890838" y="1038225"/>
          <p14:tracePt t="2470" x="2903538" y="1038225"/>
          <p14:tracePt t="2478" x="2916238" y="1038225"/>
          <p14:tracePt t="2485" x="2928938" y="1038225"/>
          <p14:tracePt t="2494" x="2941638" y="1038225"/>
          <p14:tracePt t="2509" x="2954338" y="1038225"/>
          <p14:tracePt t="2518" x="2979738" y="1038225"/>
          <p14:tracePt t="2533" x="2992438" y="1038225"/>
          <p14:tracePt t="2542" x="3003550" y="1038225"/>
          <p14:tracePt t="2550" x="3016250" y="1050925"/>
          <p14:tracePt t="2558" x="3028950" y="1050925"/>
          <p14:tracePt t="2573" x="3041650" y="1050925"/>
          <p14:tracePt t="2591" x="3054350" y="1050925"/>
          <p14:tracePt t="2598" x="3067050" y="1050925"/>
          <p14:tracePt t="2614" x="3079750" y="1050925"/>
          <p14:tracePt t="2630" x="3103563" y="1050925"/>
          <p14:tracePt t="2638" x="3116263" y="1063625"/>
          <p14:tracePt t="2646" x="3128963" y="1063625"/>
          <p14:tracePt t="2653" x="3141663" y="1063625"/>
          <p14:tracePt t="2661" x="3167063" y="1076325"/>
          <p14:tracePt t="2670" x="3179763" y="1076325"/>
          <p14:tracePt t="2678" x="3192463" y="1076325"/>
          <p14:tracePt t="2686" x="3205163" y="1076325"/>
          <p14:tracePt t="2693" x="3216275" y="1076325"/>
          <p14:tracePt t="2701" x="3228975" y="1089025"/>
          <p14:tracePt t="2718" x="3254375" y="1089025"/>
          <p14:tracePt t="2734" x="3267075" y="1089025"/>
          <p14:tracePt t="2742" x="3279775" y="1089025"/>
          <p14:tracePt t="2758" x="3292475" y="1089025"/>
          <p14:tracePt t="2766" x="3305175" y="1089025"/>
          <p14:tracePt t="2781" x="3317875" y="1089025"/>
          <p14:tracePt t="2798" x="3328988" y="1089025"/>
          <p14:tracePt t="2814" x="3341688" y="1089025"/>
          <p14:tracePt t="2823" x="3354388" y="1089025"/>
          <p14:tracePt t="2846" x="3367088" y="1089025"/>
          <p14:tracePt t="2861" x="3379788" y="1089025"/>
          <p14:tracePt t="2878" x="3392488" y="1089025"/>
          <p14:tracePt t="2886" x="3405188" y="1089025"/>
          <p14:tracePt t="2894" x="3429000" y="1089025"/>
          <p14:tracePt t="2901" x="3441700" y="1089025"/>
          <p14:tracePt t="2910" x="3467100" y="1076325"/>
          <p14:tracePt t="2918" x="3492500" y="1076325"/>
          <p14:tracePt t="2925" x="3517900" y="1076325"/>
          <p14:tracePt t="2933" x="3554413" y="1076325"/>
          <p14:tracePt t="2942" x="3567113" y="1076325"/>
          <p14:tracePt t="2950" x="3579813" y="1076325"/>
          <p14:tracePt t="2958" x="3592513" y="1076325"/>
          <p14:tracePt t="2965" x="3617913" y="1076325"/>
          <p14:tracePt t="2973" x="3654425" y="1076325"/>
          <p14:tracePt t="2981" x="3679825" y="1076325"/>
          <p14:tracePt t="2990" x="3705225" y="1076325"/>
          <p14:tracePt t="2998" x="3743325" y="1089025"/>
          <p14:tracePt t="3008" x="3767138" y="1089025"/>
          <p14:tracePt t="3014" x="3792538" y="1089025"/>
          <p14:tracePt t="3024" x="3817938" y="1089025"/>
          <p14:tracePt t="3030" x="3843338" y="1089025"/>
          <p14:tracePt t="3037" x="3856038" y="1089025"/>
          <p14:tracePt t="3046" x="3867150" y="1089025"/>
          <p14:tracePt t="3053" x="3892550" y="1101725"/>
          <p14:tracePt t="3061" x="3917950" y="1101725"/>
          <p14:tracePt t="3070" x="3930650" y="1101725"/>
          <p14:tracePt t="3078" x="3943350" y="1101725"/>
          <p14:tracePt t="3086" x="3968750" y="1101725"/>
          <p14:tracePt t="3094" x="3979863" y="1101725"/>
          <p14:tracePt t="3101" x="3992563" y="1101725"/>
          <p14:tracePt t="3110" x="4017963" y="1101725"/>
          <p14:tracePt t="3118" x="4030663" y="1101725"/>
          <p14:tracePt t="3125" x="4043363" y="1101725"/>
          <p14:tracePt t="3134" x="4056063" y="1101725"/>
          <p14:tracePt t="3142" x="4056063" y="1114425"/>
          <p14:tracePt t="3150" x="4068763" y="1114425"/>
          <p14:tracePt t="3158" x="4081463" y="1114425"/>
          <p14:tracePt t="3166" x="4092575" y="1114425"/>
          <p14:tracePt t="3182" x="4105275" y="1114425"/>
          <p14:tracePt t="3190" x="4117975" y="1114425"/>
          <p14:tracePt t="3198" x="4130675" y="1114425"/>
          <p14:tracePt t="3214" x="4143375" y="1114425"/>
          <p14:tracePt t="3223" x="4143375" y="1125538"/>
          <p14:tracePt t="3238" x="4156075" y="1125538"/>
          <p14:tracePt t="3278" x="4168775" y="1125538"/>
          <p14:tracePt t="3333" x="4181475" y="1125538"/>
          <p14:tracePt t="3341" x="4181475" y="1138238"/>
          <p14:tracePt t="3366" x="4192588" y="1138238"/>
          <p14:tracePt t="3534" x="4168775" y="1138238"/>
          <p14:tracePt t="3541" x="4156075" y="1138238"/>
          <p14:tracePt t="3550" x="4143375" y="1138238"/>
          <p14:tracePt t="3558" x="4117975" y="1138238"/>
          <p14:tracePt t="3566" x="4081463" y="1138238"/>
          <p14:tracePt t="3574" x="4068763" y="1138238"/>
          <p14:tracePt t="4014" x="4056063" y="1138238"/>
          <p14:tracePt t="4022" x="4043363" y="1138238"/>
          <p14:tracePt t="4038" x="4030663" y="1138238"/>
          <p14:tracePt t="4046" x="4017963" y="1138238"/>
          <p14:tracePt t="4054" x="3979863" y="1138238"/>
          <p14:tracePt t="4061" x="3917950" y="1138238"/>
          <p14:tracePt t="4070" x="3830638" y="1138238"/>
          <p14:tracePt t="4078" x="3705225" y="1138238"/>
          <p14:tracePt t="4086" x="3517900" y="1138238"/>
          <p14:tracePt t="4093" x="3317875" y="1138238"/>
          <p14:tracePt t="4102" x="3128963" y="1138238"/>
          <p14:tracePt t="4110" x="2954338" y="1138238"/>
          <p14:tracePt t="4118" x="2803525" y="1138238"/>
          <p14:tracePt t="4125" x="2690813" y="1138238"/>
          <p14:tracePt t="4133" x="2603500" y="1138238"/>
          <p14:tracePt t="4142" x="2554288" y="1138238"/>
          <p14:tracePt t="4150" x="2516188" y="1138238"/>
          <p14:tracePt t="4157" x="2503488" y="1138238"/>
          <p14:tracePt t="4166" x="2478088" y="1138238"/>
          <p14:tracePt t="4190" x="2465388" y="1138238"/>
          <p14:tracePt t="4206" x="2441575" y="1138238"/>
          <p14:tracePt t="4214" x="2428875" y="1138238"/>
          <p14:tracePt t="4223" x="2416175" y="1138238"/>
          <p14:tracePt t="4230" x="2390775" y="1138238"/>
          <p14:tracePt t="4238" x="2365375" y="1138238"/>
          <p14:tracePt t="4246" x="2339975" y="1138238"/>
          <p14:tracePt t="4253" x="2328863" y="1138238"/>
          <p14:tracePt t="4261" x="2303463" y="1138238"/>
          <p14:tracePt t="4270" x="2265363" y="1138238"/>
          <p14:tracePt t="4278" x="2228850" y="1138238"/>
          <p14:tracePt t="4286" x="2190750" y="1138238"/>
          <p14:tracePt t="4294" x="2139950" y="1138238"/>
          <p14:tracePt t="4302" x="2103438" y="1138238"/>
          <p14:tracePt t="4310" x="2065338" y="1138238"/>
          <p14:tracePt t="4317" x="2027238" y="1138238"/>
          <p14:tracePt t="4326" x="1990725" y="1138238"/>
          <p14:tracePt t="4334" x="1965325" y="1138238"/>
          <p14:tracePt t="4342" x="1939925" y="1138238"/>
          <p14:tracePt t="4350" x="1914525" y="1138238"/>
          <p14:tracePt t="4357" x="1878013" y="1138238"/>
          <p14:tracePt t="4366" x="1839913" y="1138238"/>
          <p14:tracePt t="4373" x="1801813" y="1138238"/>
          <p14:tracePt t="4382" x="1765300" y="1138238"/>
          <p14:tracePt t="4390" x="1727200" y="1138238"/>
          <p14:tracePt t="4398" x="1689100" y="1138238"/>
          <p14:tracePt t="4407" x="1665288" y="1138238"/>
          <p14:tracePt t="4414" x="1652588" y="1138238"/>
          <p14:tracePt t="4423" x="1639888" y="1138238"/>
          <p14:tracePt t="4430" x="1614488" y="1138238"/>
          <p14:tracePt t="8670" x="1601788" y="1138238"/>
          <p14:tracePt t="8686" x="1589088" y="1138238"/>
          <p14:tracePt t="8694" x="1577975" y="1163638"/>
          <p14:tracePt t="8702" x="1577975" y="1201738"/>
          <p14:tracePt t="8710" x="1577975" y="1250950"/>
          <p14:tracePt t="8718" x="1577975" y="1301750"/>
          <p14:tracePt t="8726" x="1565275" y="1376363"/>
          <p14:tracePt t="8733" x="1565275" y="1427163"/>
          <p14:tracePt t="8742" x="1565275" y="1476375"/>
          <p14:tracePt t="8750" x="1565275" y="1527175"/>
          <p14:tracePt t="8758" x="1565275" y="1589088"/>
          <p14:tracePt t="8766" x="1565275" y="1639888"/>
          <p14:tracePt t="8774" x="1565275" y="1689100"/>
          <p14:tracePt t="8782" x="1565275" y="1727200"/>
          <p14:tracePt t="8790" x="1565275" y="1765300"/>
          <p14:tracePt t="8798" x="1565275" y="1801813"/>
          <p14:tracePt t="8807" x="1577975" y="1839913"/>
          <p14:tracePt t="8814" x="1577975" y="1889125"/>
          <p14:tracePt t="8823" x="1589088" y="1939925"/>
          <p14:tracePt t="8830" x="1601788" y="2014538"/>
          <p14:tracePt t="8838" x="1601788" y="2065338"/>
          <p14:tracePt t="8846" x="1601788" y="2114550"/>
          <p14:tracePt t="8854" x="1601788" y="2165350"/>
          <p14:tracePt t="8862" x="1601788" y="2201863"/>
          <p14:tracePt t="8870" x="1601788" y="2252663"/>
          <p14:tracePt t="8878" x="1601788" y="2290763"/>
          <p14:tracePt t="8891" x="1601788" y="2339975"/>
          <p14:tracePt t="8893" x="1601788" y="2390775"/>
          <p14:tracePt t="8902" x="1601788" y="2452688"/>
          <p14:tracePt t="8910" x="1601788" y="2490788"/>
          <p14:tracePt t="8918" x="1589088" y="2540000"/>
          <p14:tracePt t="8925" x="1577975" y="2578100"/>
          <p14:tracePt t="8934" x="1565275" y="2616200"/>
          <p14:tracePt t="8942" x="1565275" y="2652713"/>
          <p14:tracePt t="8950" x="1565275" y="2690813"/>
          <p14:tracePt t="8957" x="1565275" y="2740025"/>
          <p14:tracePt t="8966" x="1565275" y="2778125"/>
          <p14:tracePt t="8973" x="1565275" y="2816225"/>
          <p14:tracePt t="8981" x="1565275" y="2852738"/>
          <p14:tracePt t="8990" x="1565275" y="2890838"/>
          <p14:tracePt t="8998" x="1565275" y="2928938"/>
          <p14:tracePt t="9008" x="1565275" y="2965450"/>
          <p14:tracePt t="9014" x="1565275" y="3003550"/>
          <p14:tracePt t="9023" x="1565275" y="3041650"/>
          <p14:tracePt t="9030" x="1565275" y="3090863"/>
          <p14:tracePt t="9038" x="1565275" y="3165475"/>
          <p14:tracePt t="9046" x="1565275" y="3228975"/>
          <p14:tracePt t="9054" x="1565275" y="3303588"/>
          <p14:tracePt t="9062" x="1577975" y="3354388"/>
          <p14:tracePt t="9070" x="1577975" y="3403600"/>
          <p14:tracePt t="9078" x="1577975" y="3441700"/>
          <p14:tracePt t="9086" x="1577975" y="3467100"/>
          <p14:tracePt t="9094" x="1577975" y="3503613"/>
          <p14:tracePt t="9102" x="1577975" y="3529013"/>
          <p14:tracePt t="9110" x="1577975" y="3541713"/>
          <p14:tracePt t="9118" x="1577975" y="3567113"/>
          <p14:tracePt t="9126" x="1577975" y="3590925"/>
          <p14:tracePt t="9134" x="1577975" y="3629025"/>
          <p14:tracePt t="9142" x="1577975" y="3667125"/>
          <p14:tracePt t="9150" x="1577975" y="3716338"/>
          <p14:tracePt t="9158" x="1577975" y="3779838"/>
          <p14:tracePt t="9166" x="1577975" y="3829050"/>
          <p14:tracePt t="9173" x="1577975" y="3879850"/>
          <p14:tracePt t="9182" x="1577975" y="3916363"/>
          <p14:tracePt t="9190" x="1577975" y="3954463"/>
          <p14:tracePt t="9197" x="1577975" y="3979863"/>
          <p14:tracePt t="9207" x="1577975" y="4005263"/>
          <p14:tracePt t="9214" x="1565275" y="4029075"/>
          <p14:tracePt t="9223" x="1565275" y="4054475"/>
          <p14:tracePt t="9230" x="1552575" y="4092575"/>
          <p14:tracePt t="9238" x="1552575" y="4141788"/>
          <p14:tracePt t="9246" x="1552575" y="4192588"/>
          <p14:tracePt t="9254" x="1552575" y="4241800"/>
          <p14:tracePt t="9262" x="1552575" y="4279900"/>
          <p14:tracePt t="9270" x="1552575" y="4330700"/>
          <p14:tracePt t="9278" x="1552575" y="4367213"/>
          <p14:tracePt t="9286" x="1552575" y="4418013"/>
          <p14:tracePt t="9294" x="1552575" y="4454525"/>
          <p14:tracePt t="9302" x="1552575" y="4492625"/>
          <p14:tracePt t="9310" x="1552575" y="4530725"/>
          <p14:tracePt t="9318" x="1552575" y="4567238"/>
          <p14:tracePt t="9326" x="1552575" y="4605338"/>
          <p14:tracePt t="9334" x="1552575" y="4643438"/>
          <p14:tracePt t="9342" x="1552575" y="4679950"/>
          <p14:tracePt t="9350" x="1552575" y="4718050"/>
          <p14:tracePt t="9358" x="1552575" y="4756150"/>
          <p14:tracePt t="9366" x="1552575" y="4805363"/>
          <p14:tracePt t="9373" x="1552575" y="4843463"/>
          <p14:tracePt t="9382" x="1539875" y="4892675"/>
          <p14:tracePt t="9390" x="1539875" y="4943475"/>
          <p14:tracePt t="9398" x="1539875" y="4992688"/>
          <p14:tracePt t="9408" x="1527175" y="5030788"/>
          <p14:tracePt t="9414" x="1527175" y="5068888"/>
          <p14:tracePt t="9423" x="1527175" y="5092700"/>
          <p14:tracePt t="9430" x="1527175" y="5118100"/>
          <p14:tracePt t="9438" x="1527175" y="5143500"/>
          <p14:tracePt t="9446" x="1527175" y="5181600"/>
          <p14:tracePt t="9454" x="1527175" y="5194300"/>
          <p14:tracePt t="9461" x="1527175" y="5218113"/>
          <p14:tracePt t="9470" x="1527175" y="5256213"/>
          <p14:tracePt t="9478" x="1539875" y="5305425"/>
          <p14:tracePt t="9486" x="1552575" y="5368925"/>
          <p14:tracePt t="9494" x="1565275" y="5407025"/>
          <p14:tracePt t="9502" x="1577975" y="5443538"/>
          <p14:tracePt t="9510" x="1577975" y="5481638"/>
          <p14:tracePt t="9517" x="1577975" y="5507038"/>
          <p14:tracePt t="9526" x="1577975" y="5530850"/>
          <p14:tracePt t="9534" x="1589088" y="5568950"/>
          <p14:tracePt t="9543" x="1589088" y="5594350"/>
          <p14:tracePt t="9550" x="1589088" y="5607050"/>
          <p14:tracePt t="9557" x="1601788" y="5630863"/>
          <p14:tracePt t="9566" x="1601788" y="5643563"/>
          <p14:tracePt t="9574" x="1614488" y="5681663"/>
          <p14:tracePt t="9582" x="1614488" y="5694363"/>
          <p14:tracePt t="9590" x="1614488" y="5707063"/>
          <p14:tracePt t="9598" x="1627188" y="5732463"/>
          <p14:tracePt t="9607" x="1639888" y="5732463"/>
          <p14:tracePt t="9614" x="1639888" y="5743575"/>
          <p14:tracePt t="9623" x="1652588" y="5743575"/>
          <p14:tracePt t="9630" x="1652588" y="5756275"/>
          <p14:tracePt t="9638" x="1652588" y="5768975"/>
          <p14:tracePt t="9646" x="1665288" y="5768975"/>
          <p14:tracePt t="9654" x="1665288" y="5781675"/>
          <p14:tracePt t="9662" x="1677988" y="5781675"/>
          <p14:tracePt t="9670" x="1689100" y="5807075"/>
          <p14:tracePt t="9678" x="1714500" y="5807075"/>
          <p14:tracePt t="9686" x="1727200" y="5832475"/>
          <p14:tracePt t="9693" x="1752600" y="5843588"/>
          <p14:tracePt t="9702" x="1790700" y="5856288"/>
          <p14:tracePt t="9710" x="1814513" y="5868988"/>
          <p14:tracePt t="9718" x="1852613" y="5868988"/>
          <p14:tracePt t="9726" x="1890713" y="5881688"/>
          <p14:tracePt t="9734" x="1914525" y="5894388"/>
          <p14:tracePt t="9742" x="1939925" y="5907088"/>
          <p14:tracePt t="9750" x="1978025" y="5907088"/>
          <p14:tracePt t="9758" x="2014538" y="5919788"/>
          <p14:tracePt t="9766" x="2052638" y="5919788"/>
          <p14:tracePt t="9773" x="2090738" y="5932488"/>
          <p14:tracePt t="9782" x="2127250" y="5932488"/>
          <p14:tracePt t="9790" x="2178050" y="5945188"/>
          <p14:tracePt t="9798" x="2216150" y="5945188"/>
          <p14:tracePt t="9807" x="2252663" y="5945188"/>
          <p14:tracePt t="9814" x="2290763" y="5945188"/>
          <p14:tracePt t="9823" x="2316163" y="5945188"/>
          <p14:tracePt t="9830" x="2365375" y="5945188"/>
          <p14:tracePt t="9838" x="2390775" y="5945188"/>
          <p14:tracePt t="9846" x="2428875" y="5945188"/>
          <p14:tracePt t="9854" x="2465388" y="5945188"/>
          <p14:tracePt t="9861" x="2490788" y="5945188"/>
          <p14:tracePt t="9870" x="2528888" y="5945188"/>
          <p14:tracePt t="9878" x="2554288" y="5945188"/>
          <p14:tracePt t="9891" x="2590800" y="5945188"/>
          <p14:tracePt t="9893" x="2641600" y="5945188"/>
          <p14:tracePt t="9902" x="2678113" y="5945188"/>
          <p14:tracePt t="9910" x="2716213" y="5945188"/>
          <p14:tracePt t="9918" x="2754313" y="5932488"/>
          <p14:tracePt t="9925" x="2790825" y="5919788"/>
          <p14:tracePt t="9934" x="2816225" y="5919788"/>
          <p14:tracePt t="9942" x="2854325" y="5919788"/>
          <p14:tracePt t="9950" x="2879725" y="5919788"/>
          <p14:tracePt t="9957" x="2890838" y="5919788"/>
          <p14:tracePt t="9966" x="2903538" y="5907088"/>
          <p14:tracePt t="9982" x="2916238" y="5894388"/>
          <p14:tracePt t="10006" x="2928938" y="5894388"/>
          <p14:tracePt t="10014" x="2928938" y="5881688"/>
          <p14:tracePt t="10030" x="2941638" y="5881688"/>
          <p14:tracePt t="10038" x="2954338" y="5868988"/>
          <p14:tracePt t="10054" x="2967038" y="5856288"/>
          <p14:tracePt t="10062" x="2967038" y="5843588"/>
          <p14:tracePt t="10070" x="2979738" y="5843588"/>
          <p14:tracePt t="10078" x="2979738" y="5832475"/>
          <p14:tracePt t="10094" x="2992438" y="5819775"/>
          <p14:tracePt t="10182" x="2992438" y="5807075"/>
          <p14:tracePt t="10189" x="2992438" y="5794375"/>
          <p14:tracePt t="10206" x="2992438" y="5781675"/>
          <p14:tracePt t="10223" x="2992438" y="5768975"/>
          <p14:tracePt t="10230" x="3003550" y="5768975"/>
          <p14:tracePt t="10254" x="3003550" y="5756275"/>
          <p14:tracePt t="10262" x="3003550" y="5743575"/>
          <p14:tracePt t="10277" x="3003550" y="5732463"/>
          <p14:tracePt t="10293" x="3003550" y="5719763"/>
          <p14:tracePt t="10389" x="2992438" y="5694363"/>
          <p14:tracePt t="10397" x="2967038" y="5656263"/>
          <p14:tracePt t="10406" x="2928938" y="5594350"/>
          <p14:tracePt t="10413" x="2879725" y="5556250"/>
          <p14:tracePt t="10423" x="2854325" y="5518150"/>
          <p14:tracePt t="10429" x="2828925" y="5518150"/>
          <p14:tracePt t="10438" x="2816225" y="5507038"/>
          <p14:tracePt t="10861" x="2803525" y="5507038"/>
          <p14:tracePt t="10870" x="2790825" y="5507038"/>
          <p14:tracePt t="10886" x="2778125" y="5507038"/>
          <p14:tracePt t="10893" x="2767013" y="5507038"/>
          <p14:tracePt t="10901" x="2741613" y="5507038"/>
          <p14:tracePt t="10909" x="2716213" y="5507038"/>
          <p14:tracePt t="10918" x="2703513" y="5507038"/>
          <p14:tracePt t="11534" x="2716213" y="5507038"/>
          <p14:tracePt t="11541" x="2728913" y="5507038"/>
          <p14:tracePt t="11558" x="2741613" y="5507038"/>
          <p14:tracePt t="11566" x="2767013" y="5507038"/>
          <p14:tracePt t="11573" x="2778125" y="5507038"/>
          <p14:tracePt t="11581" x="2803525" y="5507038"/>
          <p14:tracePt t="11590" x="2816225" y="5507038"/>
          <p14:tracePt t="11710" x="2841625" y="5507038"/>
          <p14:tracePt t="11725" x="2854325" y="5507038"/>
          <p14:tracePt t="11742" x="2867025" y="5507038"/>
          <p14:tracePt t="11749" x="2879725" y="5494338"/>
          <p14:tracePt t="11757" x="2890838" y="5481638"/>
          <p14:tracePt t="11766" x="2916238" y="5481638"/>
          <p14:tracePt t="11773" x="2916238" y="5468938"/>
          <p14:tracePt t="11781" x="2941638" y="5456238"/>
          <p14:tracePt t="11790" x="2954338" y="5443538"/>
          <p14:tracePt t="11797" x="2967038" y="5443538"/>
          <p14:tracePt t="11807" x="2979738" y="5430838"/>
          <p14:tracePt t="11814" x="2992438" y="5430838"/>
          <p14:tracePt t="11853" x="3003550" y="5430838"/>
          <p14:tracePt t="11862" x="3003550" y="5418138"/>
          <p14:tracePt t="11869" x="3016250" y="5418138"/>
          <p14:tracePt t="11878" x="3028950" y="5418138"/>
          <p14:tracePt t="11890" x="3041650" y="5418138"/>
          <p14:tracePt t="11893" x="3067050" y="5407025"/>
          <p14:tracePt t="11902" x="3092450" y="5394325"/>
          <p14:tracePt t="11910" x="3116263" y="5394325"/>
          <p14:tracePt t="11918" x="3128963" y="5381625"/>
          <p14:tracePt t="11926" x="3154363" y="5368925"/>
          <p14:tracePt t="11934" x="3167063" y="5368925"/>
          <p14:tracePt t="11942" x="3192463" y="5356225"/>
          <p14:tracePt t="11950" x="3205163" y="5343525"/>
          <p14:tracePt t="11958" x="3216275" y="5343525"/>
          <p14:tracePt t="11966" x="3228975" y="5330825"/>
          <p14:tracePt t="11974" x="3241675" y="5318125"/>
          <p14:tracePt t="11982" x="3254375" y="5318125"/>
          <p14:tracePt t="11991" x="3279775" y="5305425"/>
          <p14:tracePt t="11998" x="3292475" y="5294313"/>
          <p14:tracePt t="12007" x="3317875" y="5281613"/>
          <p14:tracePt t="12014" x="3341688" y="5268913"/>
          <p14:tracePt t="12023" x="3367088" y="5256213"/>
          <p14:tracePt t="12029" x="3405188" y="5230813"/>
          <p14:tracePt t="12038" x="3454400" y="5205413"/>
          <p14:tracePt t="12046" x="3492500" y="5194300"/>
          <p14:tracePt t="12053" x="3530600" y="5168900"/>
          <p14:tracePt t="12062" x="3567113" y="5143500"/>
          <p14:tracePt t="12070" x="3605213" y="5130800"/>
          <p14:tracePt t="12078" x="3630613" y="5105400"/>
          <p14:tracePt t="12086" x="3667125" y="5092700"/>
          <p14:tracePt t="12093" x="3705225" y="5068888"/>
          <p14:tracePt t="12102" x="3756025" y="5056188"/>
          <p14:tracePt t="12110" x="3792538" y="5030788"/>
          <p14:tracePt t="12118" x="3843338" y="4992688"/>
          <p14:tracePt t="12126" x="3879850" y="4981575"/>
          <p14:tracePt t="12133" x="3917950" y="4943475"/>
          <p14:tracePt t="12141" x="3968750" y="4918075"/>
          <p14:tracePt t="12149" x="4005263" y="4905375"/>
          <p14:tracePt t="12157" x="4043363" y="4868863"/>
          <p14:tracePt t="12166" x="4092575" y="4843463"/>
          <p14:tracePt t="12174" x="4143375" y="4818063"/>
          <p14:tracePt t="12181" x="4192588" y="4779963"/>
          <p14:tracePt t="12189" x="4230688" y="4743450"/>
          <p14:tracePt t="12197" x="4281488" y="4718050"/>
          <p14:tracePt t="12207" x="4305300" y="4692650"/>
          <p14:tracePt t="12213" x="4318000" y="4679950"/>
          <p14:tracePt t="12223" x="4343400" y="4667250"/>
          <p14:tracePt t="12229" x="4356100" y="4643438"/>
          <p14:tracePt t="12237" x="4381500" y="4630738"/>
          <p14:tracePt t="12245" x="4406900" y="4605338"/>
          <p14:tracePt t="12253" x="4418013" y="4605338"/>
          <p14:tracePt t="12261" x="4456113" y="4579938"/>
          <p14:tracePt t="12269" x="4481513" y="4567238"/>
          <p14:tracePt t="12278" x="4506913" y="4530725"/>
          <p14:tracePt t="12285" x="4530725" y="4518025"/>
          <p14:tracePt t="12293" x="4568825" y="4479925"/>
          <p14:tracePt t="12301" x="4606925" y="4454525"/>
          <p14:tracePt t="12309" x="4630738" y="4430713"/>
          <p14:tracePt t="12318" x="4668838" y="4405313"/>
          <p14:tracePt t="12325" x="4694238" y="4392613"/>
          <p14:tracePt t="12333" x="4706938" y="4367213"/>
          <p14:tracePt t="12342" x="4732338" y="4354513"/>
          <p14:tracePt t="12350" x="4743450" y="4341813"/>
          <p14:tracePt t="12357" x="4768850" y="4330700"/>
          <p14:tracePt t="12366" x="4781550" y="4330700"/>
          <p14:tracePt t="12374" x="4794250" y="4305300"/>
          <p14:tracePt t="12382" x="4819650" y="4305300"/>
          <p14:tracePt t="12390" x="4832350" y="4279900"/>
          <p14:tracePt t="12398" x="4856163" y="4267200"/>
          <p14:tracePt t="12406" x="4881563" y="4241800"/>
          <p14:tracePt t="12413" x="4906963" y="4230688"/>
          <p14:tracePt t="12423" x="4919663" y="4217988"/>
          <p14:tracePt t="12430" x="4945063" y="4205288"/>
          <p14:tracePt t="12437" x="4956175" y="4192588"/>
          <p14:tracePt t="12446" x="4981575" y="4179888"/>
          <p14:tracePt t="12454" x="4994275" y="4179888"/>
          <p14:tracePt t="12461" x="4994275" y="4167188"/>
          <p14:tracePt t="12469" x="5006975" y="4167188"/>
          <p14:tracePt t="12478" x="5019675" y="4154488"/>
          <p14:tracePt t="12493" x="5032375" y="4141788"/>
          <p14:tracePt t="12510" x="5045075" y="4129088"/>
          <p14:tracePt t="12526" x="5057775" y="4129088"/>
          <p14:tracePt t="12534" x="5068888" y="4129088"/>
          <p14:tracePt t="12542" x="5068888" y="4117975"/>
          <p14:tracePt t="12582" x="5068888" y="4105275"/>
          <p14:tracePt t="12614" x="5057775" y="4105275"/>
          <p14:tracePt t="12629" x="5045075" y="4105275"/>
          <p14:tracePt t="12638" x="5045075" y="4117975"/>
          <p14:tracePt t="12645" x="5032375" y="4117975"/>
          <p14:tracePt t="12653" x="5006975" y="4117975"/>
          <p14:tracePt t="12669" x="4981575" y="4117975"/>
          <p14:tracePt t="12678" x="4968875" y="4117975"/>
          <p14:tracePt t="12693" x="4956175" y="4117975"/>
          <p14:tracePt t="12982" x="4945063" y="4117975"/>
          <p14:tracePt t="18126" x="4932363" y="4117975"/>
          <p14:tracePt t="18134" x="4919663" y="4117975"/>
          <p14:tracePt t="18151" x="4906963" y="4117975"/>
          <p14:tracePt t="18158" x="4894263" y="4117975"/>
          <p14:tracePt t="18958" x="4881563" y="4117975"/>
          <p14:tracePt t="18974" x="4881563" y="4129088"/>
          <p14:tracePt t="18982" x="4868863" y="4141788"/>
          <p14:tracePt t="18990" x="4868863" y="4154488"/>
          <p14:tracePt t="18998" x="4868863" y="4179888"/>
          <p14:tracePt t="19008" x="4868863" y="4217988"/>
          <p14:tracePt t="19014" x="4894263" y="4279900"/>
          <p14:tracePt t="19022" x="4906963" y="4330700"/>
          <p14:tracePt t="19030" x="4932363" y="4379913"/>
          <p14:tracePt t="19038" x="4945063" y="4405313"/>
          <p14:tracePt t="19046" x="4956175" y="4430713"/>
          <p14:tracePt t="19054" x="4956175" y="4454525"/>
          <p14:tracePt t="19062" x="4968875" y="4492625"/>
          <p14:tracePt t="19070" x="4981575" y="4505325"/>
          <p14:tracePt t="19078" x="4994275" y="4518025"/>
          <p14:tracePt t="19086" x="5019675" y="4554538"/>
          <p14:tracePt t="19094" x="5032375" y="4579938"/>
          <p14:tracePt t="19102" x="5068888" y="4618038"/>
          <p14:tracePt t="19111" x="5094288" y="4667250"/>
          <p14:tracePt t="19118" x="5132388" y="4718050"/>
          <p14:tracePt t="19126" x="5181600" y="4779963"/>
          <p14:tracePt t="19134" x="5219700" y="4843463"/>
          <p14:tracePt t="19142" x="5245100" y="4879975"/>
          <p14:tracePt t="19150" x="5281613" y="4943475"/>
          <p14:tracePt t="19158" x="5332413" y="5005388"/>
          <p14:tracePt t="19166" x="5383213" y="5068888"/>
          <p14:tracePt t="19174" x="5432425" y="5118100"/>
          <p14:tracePt t="19182" x="5457825" y="5181600"/>
          <p14:tracePt t="19190" x="5495925" y="5218113"/>
          <p14:tracePt t="19198" x="5519738" y="5256213"/>
          <p14:tracePt t="19208" x="5545138" y="5281613"/>
          <p14:tracePt t="19214" x="5557838" y="5294313"/>
          <p14:tracePt t="19223" x="5557838" y="5305425"/>
          <p14:tracePt t="19238" x="5557838" y="5318125"/>
          <p14:tracePt t="19270" x="5570538" y="5318125"/>
          <p14:tracePt t="19286" x="5570538" y="5330825"/>
          <p14:tracePt t="19302" x="5570538" y="5343525"/>
          <p14:tracePt t="19310" x="5583238" y="5356225"/>
          <p14:tracePt t="19318" x="5595938" y="5368925"/>
          <p14:tracePt t="19326" x="5619750" y="5407025"/>
          <p14:tracePt t="19334" x="5632450" y="5443538"/>
          <p14:tracePt t="19342" x="5657850" y="5468938"/>
          <p14:tracePt t="19350" x="5670550" y="5494338"/>
          <p14:tracePt t="19357" x="5695950" y="5530850"/>
          <p14:tracePt t="19366" x="5708650" y="5556250"/>
          <p14:tracePt t="19374" x="5719763" y="5581650"/>
          <p14:tracePt t="19382" x="5732463" y="5594350"/>
          <p14:tracePt t="19390" x="5732463" y="5619750"/>
          <p14:tracePt t="19461" x="5732463" y="5630863"/>
          <p14:tracePt t="19470" x="5732463" y="5643563"/>
          <p14:tracePt t="19518" x="5732463" y="5656263"/>
          <p14:tracePt t="19534" x="5745163" y="5668963"/>
          <p14:tracePt t="19542" x="5757863" y="5681663"/>
          <p14:tracePt t="19550" x="5757863" y="5694363"/>
          <p14:tracePt t="19558" x="5770563" y="5732463"/>
          <p14:tracePt t="19566" x="5795963" y="5756275"/>
          <p14:tracePt t="19573" x="5795963" y="5781675"/>
          <p14:tracePt t="19582" x="5808663" y="5807075"/>
          <p14:tracePt t="19590" x="5832475" y="5843588"/>
          <p14:tracePt t="19598" x="5832475" y="5856288"/>
          <p14:tracePt t="20382" x="5845175" y="5856288"/>
          <p14:tracePt t="20389" x="5857875" y="5856288"/>
          <p14:tracePt t="20398" x="5895975" y="5856288"/>
          <p14:tracePt t="20406" x="5932488" y="5868988"/>
          <p14:tracePt t="20414" x="5957888" y="5881688"/>
          <p14:tracePt t="20422" x="5983288" y="5894388"/>
          <p14:tracePt t="20430" x="5995988" y="5894388"/>
          <p14:tracePt t="20438" x="6008688" y="5907088"/>
          <p14:tracePt t="20454" x="6008688" y="5919788"/>
          <p14:tracePt t="20462" x="6008688" y="5932488"/>
          <p14:tracePt t="21078" x="6008688" y="5945188"/>
          <p14:tracePt t="21086" x="6021388" y="5945188"/>
          <p14:tracePt t="21094" x="6070600" y="5956300"/>
          <p14:tracePt t="21102" x="6157913" y="5994400"/>
          <p14:tracePt t="21110" x="6259513" y="6045200"/>
          <p14:tracePt t="21118" x="6383338" y="6081713"/>
          <p14:tracePt t="21126" x="6496050" y="6107113"/>
          <p14:tracePt t="21134" x="6584950" y="6119813"/>
          <p14:tracePt t="21142" x="6621463" y="6132513"/>
          <p14:tracePt t="21150" x="6646863" y="6132513"/>
          <p14:tracePt t="21158" x="6659563" y="6132513"/>
          <p14:tracePt t="21166" x="6672263" y="6132513"/>
          <p14:tracePt t="21174" x="6684963" y="6132513"/>
          <p14:tracePt t="21182" x="6696075" y="6132513"/>
          <p14:tracePt t="21190" x="6696075" y="6119813"/>
          <p14:tracePt t="21198" x="6708775" y="6119813"/>
          <p14:tracePt t="21208" x="6721475" y="6119813"/>
          <p14:tracePt t="21222" x="6734175" y="6119813"/>
          <p14:tracePt t="21238" x="6746875" y="6119813"/>
          <p14:tracePt t="21246" x="6772275" y="6107113"/>
          <p14:tracePt t="21254" x="6784975" y="6107113"/>
          <p14:tracePt t="21262" x="6797675" y="6107113"/>
          <p14:tracePt t="21270" x="6821488" y="6107113"/>
          <p14:tracePt t="21278" x="6846888" y="6094413"/>
          <p14:tracePt t="21286" x="6872288" y="6081713"/>
          <p14:tracePt t="21294" x="6921500" y="6069013"/>
          <p14:tracePt t="21302" x="6985000" y="6056313"/>
          <p14:tracePt t="21310" x="7034213" y="6056313"/>
          <p14:tracePt t="21318" x="7085013" y="6045200"/>
          <p14:tracePt t="21326" x="7146925" y="6032500"/>
          <p14:tracePt t="21334" x="7197725" y="6019800"/>
          <p14:tracePt t="21342" x="7246938" y="6007100"/>
          <p14:tracePt t="21350" x="7310438" y="5981700"/>
          <p14:tracePt t="21358" x="7348538" y="5969000"/>
          <p14:tracePt t="21366" x="7385050" y="5956300"/>
          <p14:tracePt t="21374" x="7423150" y="5945188"/>
          <p14:tracePt t="21382" x="7472363" y="5919788"/>
          <p14:tracePt t="21390" x="7485063" y="5919788"/>
          <p14:tracePt t="21398" x="7497763" y="5907088"/>
          <p14:tracePt t="21408" x="7523163" y="5894388"/>
          <p14:tracePt t="21414" x="7535863" y="5894388"/>
          <p14:tracePt t="21422" x="7561263" y="5881688"/>
          <p14:tracePt t="21430" x="7585075" y="5868988"/>
          <p14:tracePt t="21438" x="7610475" y="5843588"/>
          <p14:tracePt t="21446" x="7623175" y="5832475"/>
          <p14:tracePt t="21454" x="7661275" y="5807075"/>
          <p14:tracePt t="21462" x="7685088" y="5781675"/>
          <p14:tracePt t="21470" x="7710488" y="5756275"/>
          <p14:tracePt t="21478" x="7735888" y="5732463"/>
          <p14:tracePt t="21486" x="7785100" y="5694363"/>
          <p14:tracePt t="21494" x="7810500" y="5681663"/>
          <p14:tracePt t="21502" x="7835900" y="5656263"/>
          <p14:tracePt t="21510" x="7874000" y="5643563"/>
          <p14:tracePt t="21518" x="7897813" y="5619750"/>
          <p14:tracePt t="21526" x="7923213" y="5594350"/>
          <p14:tracePt t="21534" x="7974013" y="5568950"/>
          <p14:tracePt t="21542" x="8010525" y="5530850"/>
          <p14:tracePt t="21550" x="8061325" y="5494338"/>
          <p14:tracePt t="21558" x="8110538" y="5443538"/>
          <p14:tracePt t="21566" x="8161338" y="5407025"/>
          <p14:tracePt t="21574" x="8212138" y="5356225"/>
          <p14:tracePt t="21582" x="8248650" y="5330825"/>
          <p14:tracePt t="21590" x="8286750" y="5281613"/>
          <p14:tracePt t="21598" x="8312150" y="5256213"/>
          <p14:tracePt t="21608" x="8335963" y="5230813"/>
          <p14:tracePt t="21614" x="8361363" y="5194300"/>
          <p14:tracePt t="21623" x="8374063" y="5168900"/>
          <p14:tracePt t="21630" x="8399463" y="5143500"/>
          <p14:tracePt t="21638" x="8424863" y="5118100"/>
          <p14:tracePt t="21646" x="8448675" y="5081588"/>
          <p14:tracePt t="21654" x="8474075" y="5043488"/>
          <p14:tracePt t="21662" x="8512175" y="5005388"/>
          <p14:tracePt t="21670" x="8537575" y="4968875"/>
          <p14:tracePt t="21678" x="8561388" y="4943475"/>
          <p14:tracePt t="21686" x="8586788" y="4905375"/>
          <p14:tracePt t="21694" x="8599488" y="4868863"/>
          <p14:tracePt t="21702" x="8624888" y="4830763"/>
          <p14:tracePt t="21710" x="8650288" y="4805363"/>
          <p14:tracePt t="21718" x="8661400" y="4768850"/>
          <p14:tracePt t="21726" x="8699500" y="4718050"/>
          <p14:tracePt t="21734" x="8724900" y="4692650"/>
          <p14:tracePt t="21742" x="8750300" y="4667250"/>
          <p14:tracePt t="21750" x="8774113" y="4618038"/>
          <p14:tracePt t="21758" x="8799513" y="4592638"/>
          <p14:tracePt t="21766" x="8824913" y="4567238"/>
          <p14:tracePt t="21774" x="8837613" y="4543425"/>
          <p14:tracePt t="21782" x="8863013" y="4505325"/>
          <p14:tracePt t="21791" x="8874125" y="4479925"/>
          <p14:tracePt t="21798" x="8899525" y="4443413"/>
          <p14:tracePt t="21807" x="8937625" y="4392613"/>
          <p14:tracePt t="21814" x="8963025" y="4354513"/>
          <p14:tracePt t="21822" x="8999538" y="4318000"/>
          <p14:tracePt t="21830" x="9024938" y="4267200"/>
          <p14:tracePt t="21838" x="9063038" y="4230688"/>
          <p14:tracePt t="21846" x="9112250" y="4167188"/>
          <p14:tracePt t="21854" x="9150350" y="4117975"/>
          <p14:tracePt t="21862" x="9199563" y="4054475"/>
          <p14:tracePt t="21870" x="9250363" y="4005263"/>
          <p14:tracePt t="21878" x="9301163" y="3941763"/>
          <p14:tracePt t="21886" x="9363075" y="3879850"/>
          <p14:tracePt t="21894" x="9401175" y="3829050"/>
          <p14:tracePt t="21902" x="9463088" y="3779838"/>
          <p14:tracePt t="21910" x="9513888" y="3754438"/>
          <p14:tracePt t="21918" x="9537700" y="3716338"/>
          <p14:tracePt t="21926" x="9550400" y="3703638"/>
          <p14:tracePt t="22134" x="9563100" y="3692525"/>
          <p14:tracePt t="22158" x="9563100" y="3679825"/>
          <p14:tracePt t="22174" x="9563100" y="3667125"/>
          <p14:tracePt t="22198" x="9563100" y="3654425"/>
          <p14:tracePt t="22230" x="9550400" y="3654425"/>
          <p14:tracePt t="22270" x="9537700" y="3654425"/>
          <p14:tracePt t="22286" x="9525000" y="3654425"/>
          <p14:tracePt t="22294" x="9525000" y="3641725"/>
          <p14:tracePt t="22310" x="9513888" y="3641725"/>
          <p14:tracePt t="22318" x="9501188" y="3641725"/>
          <p14:tracePt t="22518" x="9488488" y="3641725"/>
          <p14:tracePt t="23806" x="9475788" y="3641725"/>
          <p14:tracePt t="23814" x="9437688" y="3641725"/>
          <p14:tracePt t="23823" x="9337675" y="3629025"/>
          <p14:tracePt t="23830" x="9150350" y="3579813"/>
          <p14:tracePt t="23838" x="8774113" y="3479800"/>
          <p14:tracePt t="23846" x="8435975" y="3378200"/>
          <p14:tracePt t="23854" x="8186738" y="3290888"/>
          <p14:tracePt t="23862" x="7935913" y="3178175"/>
          <p14:tracePt t="23870" x="7710488" y="3054350"/>
          <p14:tracePt t="23878" x="7497763" y="2903538"/>
          <p14:tracePt t="23892" x="7210425" y="2652713"/>
          <p14:tracePt t="23894" x="6884988" y="2378075"/>
          <p14:tracePt t="23902" x="6534150" y="2039938"/>
          <p14:tracePt t="23911" x="6134100" y="1676400"/>
          <p14:tracePt t="23918" x="5708650" y="1276350"/>
          <p14:tracePt t="23926" x="5281613" y="863600"/>
          <p14:tracePt t="23934" x="4856163" y="463550"/>
        </p14:tracePtLst>
      </p14:laserTraceLst>
    </p:ext>
  </p:extLs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2258</TotalTime>
  <Words>1753</Words>
  <Application>Microsoft Office PowerPoint</Application>
  <PresentationFormat>ワイド画面</PresentationFormat>
  <Paragraphs>143</Paragraphs>
  <Slides>14</Slides>
  <Notes>0</Notes>
  <HiddenSlides>0</HiddenSlides>
  <MMClips>14</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14</vt:i4>
      </vt:variant>
    </vt:vector>
  </HeadingPairs>
  <TitlesOfParts>
    <vt:vector size="19" baseType="lpstr">
      <vt:lpstr>Meiryo UI</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tomohiro tsuru</dc:creator>
  <cp:lastModifiedBy>tsuru tomohiro</cp:lastModifiedBy>
  <cp:revision>6</cp:revision>
  <dcterms:created xsi:type="dcterms:W3CDTF">2020-09-02T14:01:42Z</dcterms:created>
  <dcterms:modified xsi:type="dcterms:W3CDTF">2021-09-30T01:07:10Z</dcterms:modified>
</cp:coreProperties>
</file>