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2"/>
  </p:notesMasterIdLst>
  <p:sldIdLst>
    <p:sldId id="256" r:id="rId5"/>
    <p:sldId id="260" r:id="rId6"/>
    <p:sldId id="258" r:id="rId7"/>
    <p:sldId id="259" r:id="rId8"/>
    <p:sldId id="270" r:id="rId9"/>
    <p:sldId id="275" r:id="rId10"/>
    <p:sldId id="271" r:id="rId11"/>
    <p:sldId id="263" r:id="rId12"/>
    <p:sldId id="273" r:id="rId13"/>
    <p:sldId id="276" r:id="rId14"/>
    <p:sldId id="257" r:id="rId15"/>
    <p:sldId id="262" r:id="rId16"/>
    <p:sldId id="266" r:id="rId17"/>
    <p:sldId id="265" r:id="rId18"/>
    <p:sldId id="268" r:id="rId19"/>
    <p:sldId id="269"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佐藤　拓人" initials="佐藤　拓人" lastIdx="2" clrIdx="0">
    <p:extLst>
      <p:ext uri="{19B8F6BF-5375-455C-9EA6-DF929625EA0E}">
        <p15:presenceInfo xmlns:p15="http://schemas.microsoft.com/office/powerpoint/2012/main" userId="佐藤　拓人"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773252-BDE9-470C-8058-AB69BB29CA1F}" v="97" dt="2021-09-28T07:58:38.825"/>
    <p1510:client id="{4D1EF092-070A-4963-BBFB-8CAC173D6777}" v="87" dt="2021-09-28T07:43:48.459"/>
    <p1510:client id="{5F504DF3-E173-48EB-A2AE-B05A8DA286AE}" v="4" dt="2021-09-28T07:31:57.230"/>
    <p1510:client id="{838AC1E5-65E0-47BC-8F15-95F25B2D1722}" v="25" dt="2021-09-28T07:30:19.621"/>
    <p1510:client id="{CC7D0FC5-7B20-4F75-9FF5-D3FFE2477FEB}" v="2175" dt="2021-09-28T15:54:47.8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坂下　裕哉" userId="S::oom2125197@stu.o-hara.ac.jp::49db5746-552d-46b9-9633-316c7439b3fb" providerId="AD" clId="Web-{38EF98C6-3735-4039-BA83-244D34005158}"/>
    <pc:docChg chg="delSld modSld">
      <pc:chgData name="坂下　裕哉" userId="S::oom2125197@stu.o-hara.ac.jp::49db5746-552d-46b9-9633-316c7439b3fb" providerId="AD" clId="Web-{38EF98C6-3735-4039-BA83-244D34005158}" dt="2021-09-22T07:34:02.791" v="17" actId="14100"/>
      <pc:docMkLst>
        <pc:docMk/>
      </pc:docMkLst>
      <pc:sldChg chg="del">
        <pc:chgData name="坂下　裕哉" userId="S::oom2125197@stu.o-hara.ac.jp::49db5746-552d-46b9-9633-316c7439b3fb" providerId="AD" clId="Web-{38EF98C6-3735-4039-BA83-244D34005158}" dt="2021-09-22T07:30:19.582" v="0"/>
        <pc:sldMkLst>
          <pc:docMk/>
          <pc:sldMk cId="419676330" sldId="261"/>
        </pc:sldMkLst>
      </pc:sldChg>
      <pc:sldChg chg="addSp delSp modSp">
        <pc:chgData name="坂下　裕哉" userId="S::oom2125197@stu.o-hara.ac.jp::49db5746-552d-46b9-9633-316c7439b3fb" providerId="AD" clId="Web-{38EF98C6-3735-4039-BA83-244D34005158}" dt="2021-09-22T07:34:02.791" v="17" actId="14100"/>
        <pc:sldMkLst>
          <pc:docMk/>
          <pc:sldMk cId="2797336422" sldId="273"/>
        </pc:sldMkLst>
        <pc:spChg chg="add del mod">
          <ac:chgData name="坂下　裕哉" userId="S::oom2125197@stu.o-hara.ac.jp::49db5746-552d-46b9-9633-316c7439b3fb" providerId="AD" clId="Web-{38EF98C6-3735-4039-BA83-244D34005158}" dt="2021-09-22T07:32:08.054" v="7"/>
          <ac:spMkLst>
            <pc:docMk/>
            <pc:sldMk cId="2797336422" sldId="273"/>
            <ac:spMk id="4" creationId="{AD5E8289-6690-4F81-AC54-939C62953EA8}"/>
          </ac:spMkLst>
        </pc:spChg>
        <pc:spChg chg="add del">
          <ac:chgData name="坂下　裕哉" userId="S::oom2125197@stu.o-hara.ac.jp::49db5746-552d-46b9-9633-316c7439b3fb" providerId="AD" clId="Web-{38EF98C6-3735-4039-BA83-244D34005158}" dt="2021-09-22T07:33:23.118" v="15"/>
          <ac:spMkLst>
            <pc:docMk/>
            <pc:sldMk cId="2797336422" sldId="273"/>
            <ac:spMk id="5" creationId="{71BB5CBB-06B1-40CE-A515-129BCEAFF1BF}"/>
          </ac:spMkLst>
        </pc:spChg>
        <pc:spChg chg="add mod">
          <ac:chgData name="坂下　裕哉" userId="S::oom2125197@stu.o-hara.ac.jp::49db5746-552d-46b9-9633-316c7439b3fb" providerId="AD" clId="Web-{38EF98C6-3735-4039-BA83-244D34005158}" dt="2021-09-22T07:34:02.791" v="17" actId="14100"/>
          <ac:spMkLst>
            <pc:docMk/>
            <pc:sldMk cId="2797336422" sldId="273"/>
            <ac:spMk id="9" creationId="{A5BC1F27-162F-44D7-AC75-746B971FD1AB}"/>
          </ac:spMkLst>
        </pc:spChg>
        <pc:inkChg chg="add del">
          <ac:chgData name="坂下　裕哉" userId="S::oom2125197@stu.o-hara.ac.jp::49db5746-552d-46b9-9633-316c7439b3fb" providerId="AD" clId="Web-{38EF98C6-3735-4039-BA83-244D34005158}" dt="2021-09-22T07:33:21.399" v="14"/>
          <ac:inkMkLst>
            <pc:docMk/>
            <pc:sldMk cId="2797336422" sldId="273"/>
            <ac:inkMk id="6" creationId="{26B18A0E-3A5B-435C-B271-6513E621A5A0}"/>
          </ac:inkMkLst>
        </pc:inkChg>
        <pc:inkChg chg="add del">
          <ac:chgData name="坂下　裕哉" userId="S::oom2125197@stu.o-hara.ac.jp::49db5746-552d-46b9-9633-316c7439b3fb" providerId="AD" clId="Web-{38EF98C6-3735-4039-BA83-244D34005158}" dt="2021-09-22T07:33:20.008" v="13"/>
          <ac:inkMkLst>
            <pc:docMk/>
            <pc:sldMk cId="2797336422" sldId="273"/>
            <ac:inkMk id="7" creationId="{0761B9A9-458F-4F7E-9568-D8BD6E047629}"/>
          </ac:inkMkLst>
        </pc:inkChg>
        <pc:inkChg chg="add del">
          <ac:chgData name="坂下　裕哉" userId="S::oom2125197@stu.o-hara.ac.jp::49db5746-552d-46b9-9633-316c7439b3fb" providerId="AD" clId="Web-{38EF98C6-3735-4039-BA83-244D34005158}" dt="2021-09-22T07:33:19.305" v="12"/>
          <ac:inkMkLst>
            <pc:docMk/>
            <pc:sldMk cId="2797336422" sldId="273"/>
            <ac:inkMk id="8" creationId="{DD1CD7C7-2326-47B3-B49F-DE3D09890BB1}"/>
          </ac:inkMkLst>
        </pc:inkChg>
      </pc:sldChg>
    </pc:docChg>
  </pc:docChgLst>
  <pc:docChgLst>
    <pc:chgData name="堀川　知慧" userId="S::oom2125020@stu.o-hara.ac.jp::c3f65b60-fbdb-467f-829d-65a6e4663f32" providerId="AD" clId="Web-{9197937E-F4BA-47EF-B00B-8A6334D58459}"/>
    <pc:docChg chg="modSld">
      <pc:chgData name="堀川　知慧" userId="S::oom2125020@stu.o-hara.ac.jp::c3f65b60-fbdb-467f-829d-65a6e4663f32" providerId="AD" clId="Web-{9197937E-F4BA-47EF-B00B-8A6334D58459}" dt="2021-09-27T07:25:50.056" v="44" actId="20577"/>
      <pc:docMkLst>
        <pc:docMk/>
      </pc:docMkLst>
      <pc:sldChg chg="modSp">
        <pc:chgData name="堀川　知慧" userId="S::oom2125020@stu.o-hara.ac.jp::c3f65b60-fbdb-467f-829d-65a6e4663f32" providerId="AD" clId="Web-{9197937E-F4BA-47EF-B00B-8A6334D58459}" dt="2021-09-27T07:24:17.492" v="40" actId="1076"/>
        <pc:sldMkLst>
          <pc:docMk/>
          <pc:sldMk cId="994466992" sldId="271"/>
        </pc:sldMkLst>
        <pc:spChg chg="mod">
          <ac:chgData name="堀川　知慧" userId="S::oom2125020@stu.o-hara.ac.jp::c3f65b60-fbdb-467f-829d-65a6e4663f32" providerId="AD" clId="Web-{9197937E-F4BA-47EF-B00B-8A6334D58459}" dt="2021-09-27T07:24:05.429" v="39" actId="20577"/>
          <ac:spMkLst>
            <pc:docMk/>
            <pc:sldMk cId="994466992" sldId="271"/>
            <ac:spMk id="491" creationId="{CBEC8B5E-E6A2-40B7-9ECF-D37C502E712B}"/>
          </ac:spMkLst>
        </pc:spChg>
        <pc:spChg chg="mod">
          <ac:chgData name="堀川　知慧" userId="S::oom2125020@stu.o-hara.ac.jp::c3f65b60-fbdb-467f-829d-65a6e4663f32" providerId="AD" clId="Web-{9197937E-F4BA-47EF-B00B-8A6334D58459}" dt="2021-09-27T07:24:17.492" v="40" actId="1076"/>
          <ac:spMkLst>
            <pc:docMk/>
            <pc:sldMk cId="994466992" sldId="271"/>
            <ac:spMk id="493" creationId="{D7B86595-2E4B-4C16-95BC-3AE96ADCE7FD}"/>
          </ac:spMkLst>
        </pc:spChg>
      </pc:sldChg>
      <pc:sldChg chg="modSp">
        <pc:chgData name="堀川　知慧" userId="S::oom2125020@stu.o-hara.ac.jp::c3f65b60-fbdb-467f-829d-65a6e4663f32" providerId="AD" clId="Web-{9197937E-F4BA-47EF-B00B-8A6334D58459}" dt="2021-09-27T07:25:50.056" v="44" actId="20577"/>
        <pc:sldMkLst>
          <pc:docMk/>
          <pc:sldMk cId="2797336422" sldId="273"/>
        </pc:sldMkLst>
        <pc:spChg chg="mod">
          <ac:chgData name="堀川　知慧" userId="S::oom2125020@stu.o-hara.ac.jp::c3f65b60-fbdb-467f-829d-65a6e4663f32" providerId="AD" clId="Web-{9197937E-F4BA-47EF-B00B-8A6334D58459}" dt="2021-09-27T07:24:44.790" v="43" actId="20577"/>
          <ac:spMkLst>
            <pc:docMk/>
            <pc:sldMk cId="2797336422" sldId="273"/>
            <ac:spMk id="2" creationId="{273A4274-D5C7-45CE-A4B9-4EF0905D004B}"/>
          </ac:spMkLst>
        </pc:spChg>
        <pc:spChg chg="mod">
          <ac:chgData name="堀川　知慧" userId="S::oom2125020@stu.o-hara.ac.jp::c3f65b60-fbdb-467f-829d-65a6e4663f32" providerId="AD" clId="Web-{9197937E-F4BA-47EF-B00B-8A6334D58459}" dt="2021-09-27T07:25:50.056" v="44" actId="20577"/>
          <ac:spMkLst>
            <pc:docMk/>
            <pc:sldMk cId="2797336422" sldId="273"/>
            <ac:spMk id="3" creationId="{1E98AA16-BC3C-4512-BB28-21CD15634F74}"/>
          </ac:spMkLst>
        </pc:spChg>
      </pc:sldChg>
      <pc:sldChg chg="modSp">
        <pc:chgData name="堀川　知慧" userId="S::oom2125020@stu.o-hara.ac.jp::c3f65b60-fbdb-467f-829d-65a6e4663f32" providerId="AD" clId="Web-{9197937E-F4BA-47EF-B00B-8A6334D58459}" dt="2021-09-27T07:24:25.680" v="42" actId="1076"/>
        <pc:sldMkLst>
          <pc:docMk/>
          <pc:sldMk cId="218962125" sldId="275"/>
        </pc:sldMkLst>
        <pc:spChg chg="mod">
          <ac:chgData name="堀川　知慧" userId="S::oom2125020@stu.o-hara.ac.jp::c3f65b60-fbdb-467f-829d-65a6e4663f32" providerId="AD" clId="Web-{9197937E-F4BA-47EF-B00B-8A6334D58459}" dt="2021-09-27T07:24:25.680" v="42" actId="1076"/>
          <ac:spMkLst>
            <pc:docMk/>
            <pc:sldMk cId="218962125" sldId="275"/>
            <ac:spMk id="2" creationId="{C8EA7506-C923-4601-AFD5-99272E0F424E}"/>
          </ac:spMkLst>
        </pc:spChg>
        <pc:spChg chg="mod">
          <ac:chgData name="堀川　知慧" userId="S::oom2125020@stu.o-hara.ac.jp::c3f65b60-fbdb-467f-829d-65a6e4663f32" providerId="AD" clId="Web-{9197937E-F4BA-47EF-B00B-8A6334D58459}" dt="2021-09-27T07:19:38.236" v="3" actId="20577"/>
          <ac:spMkLst>
            <pc:docMk/>
            <pc:sldMk cId="218962125" sldId="275"/>
            <ac:spMk id="3" creationId="{FA9C8E5B-2C88-4E57-8B6E-6FBBFE8C910D}"/>
          </ac:spMkLst>
        </pc:spChg>
      </pc:sldChg>
    </pc:docChg>
  </pc:docChgLst>
  <pc:docChgLst>
    <pc:chgData name="佐藤　拓人" userId="8b9c2f44-c97c-40cd-b412-52d5570f3248" providerId="ADAL" clId="{9F594357-489E-6845-B956-444F9EC18336}"/>
    <pc:docChg chg="delSld">
      <pc:chgData name="佐藤　拓人" userId="8b9c2f44-c97c-40cd-b412-52d5570f3248" providerId="ADAL" clId="{9F594357-489E-6845-B956-444F9EC18336}" dt="2021-09-16T07:37:00.733" v="1" actId="2696"/>
      <pc:docMkLst>
        <pc:docMk/>
      </pc:docMkLst>
      <pc:sldChg chg="delCm">
        <pc:chgData name="佐藤　拓人" userId="8b9c2f44-c97c-40cd-b412-52d5570f3248" providerId="ADAL" clId="{9F594357-489E-6845-B956-444F9EC18336}" dt="2021-09-16T07:36:24.718" v="0" actId="1592"/>
        <pc:sldMkLst>
          <pc:docMk/>
          <pc:sldMk cId="734429998" sldId="259"/>
        </pc:sldMkLst>
      </pc:sldChg>
      <pc:sldChg chg="del">
        <pc:chgData name="佐藤　拓人" userId="8b9c2f44-c97c-40cd-b412-52d5570f3248" providerId="ADAL" clId="{9F594357-489E-6845-B956-444F9EC18336}" dt="2021-09-16T07:37:00.733" v="1" actId="2696"/>
        <pc:sldMkLst>
          <pc:docMk/>
          <pc:sldMk cId="3748453341" sldId="269"/>
        </pc:sldMkLst>
      </pc:sldChg>
    </pc:docChg>
  </pc:docChgLst>
  <pc:docChgLst>
    <pc:chgData name="坂下　裕哉" userId="S::oom2125197@stu.o-hara.ac.jp::49db5746-552d-46b9-9633-316c7439b3fb" providerId="AD" clId="Web-{E53B302F-EA1C-4E66-A732-B14E59D7F10E}"/>
    <pc:docChg chg="modSld">
      <pc:chgData name="坂下　裕哉" userId="S::oom2125197@stu.o-hara.ac.jp::49db5746-552d-46b9-9633-316c7439b3fb" providerId="AD" clId="Web-{E53B302F-EA1C-4E66-A732-B14E59D7F10E}" dt="2021-09-27T07:25:34.804" v="272" actId="14100"/>
      <pc:docMkLst>
        <pc:docMk/>
      </pc:docMkLst>
      <pc:sldChg chg="addSp delSp modSp">
        <pc:chgData name="坂下　裕哉" userId="S::oom2125197@stu.o-hara.ac.jp::49db5746-552d-46b9-9633-316c7439b3fb" providerId="AD" clId="Web-{E53B302F-EA1C-4E66-A732-B14E59D7F10E}" dt="2021-09-27T07:23:57.255" v="236"/>
        <pc:sldMkLst>
          <pc:docMk/>
          <pc:sldMk cId="3516538130" sldId="266"/>
        </pc:sldMkLst>
        <pc:spChg chg="mod">
          <ac:chgData name="坂下　裕哉" userId="S::oom2125197@stu.o-hara.ac.jp::49db5746-552d-46b9-9633-316c7439b3fb" providerId="AD" clId="Web-{E53B302F-EA1C-4E66-A732-B14E59D7F10E}" dt="2021-09-27T07:23:09.207" v="193" actId="14100"/>
          <ac:spMkLst>
            <pc:docMk/>
            <pc:sldMk cId="3516538130" sldId="266"/>
            <ac:spMk id="13" creationId="{A27D3B6A-820B-4BB0-A086-BD72F2389576}"/>
          </ac:spMkLst>
        </pc:spChg>
        <pc:spChg chg="mod">
          <ac:chgData name="坂下　裕哉" userId="S::oom2125197@stu.o-hara.ac.jp::49db5746-552d-46b9-9633-316c7439b3fb" providerId="AD" clId="Web-{E53B302F-EA1C-4E66-A732-B14E59D7F10E}" dt="2021-09-27T07:23:14.129" v="194" actId="14100"/>
          <ac:spMkLst>
            <pc:docMk/>
            <pc:sldMk cId="3516538130" sldId="266"/>
            <ac:spMk id="14" creationId="{2836EDF4-4872-47BA-8045-289919581E13}"/>
          </ac:spMkLst>
        </pc:spChg>
        <pc:graphicFrameChg chg="add del mod modGraphic">
          <ac:chgData name="坂下　裕哉" userId="S::oom2125197@stu.o-hara.ac.jp::49db5746-552d-46b9-9633-316c7439b3fb" providerId="AD" clId="Web-{E53B302F-EA1C-4E66-A732-B14E59D7F10E}" dt="2021-09-27T07:23:57.255" v="236"/>
          <ac:graphicFrameMkLst>
            <pc:docMk/>
            <pc:sldMk cId="3516538130" sldId="266"/>
            <ac:graphicFrameMk id="6" creationId="{B42EF968-0B64-4CB5-AF0D-38661986724B}"/>
          </ac:graphicFrameMkLst>
        </pc:graphicFrameChg>
      </pc:sldChg>
      <pc:sldChg chg="modSp">
        <pc:chgData name="坂下　裕哉" userId="S::oom2125197@stu.o-hara.ac.jp::49db5746-552d-46b9-9633-316c7439b3fb" providerId="AD" clId="Web-{E53B302F-EA1C-4E66-A732-B14E59D7F10E}" dt="2021-09-27T07:24:56.069" v="271" actId="20577"/>
        <pc:sldMkLst>
          <pc:docMk/>
          <pc:sldMk cId="1445647581" sldId="269"/>
        </pc:sldMkLst>
        <pc:spChg chg="mod">
          <ac:chgData name="坂下　裕哉" userId="S::oom2125197@stu.o-hara.ac.jp::49db5746-552d-46b9-9633-316c7439b3fb" providerId="AD" clId="Web-{E53B302F-EA1C-4E66-A732-B14E59D7F10E}" dt="2021-09-27T07:24:23.193" v="253" actId="20577"/>
          <ac:spMkLst>
            <pc:docMk/>
            <pc:sldMk cId="1445647581" sldId="269"/>
            <ac:spMk id="2" creationId="{1BD7CCE7-9B45-411B-BCAE-FECC1C01D977}"/>
          </ac:spMkLst>
        </pc:spChg>
        <pc:spChg chg="mod">
          <ac:chgData name="坂下　裕哉" userId="S::oom2125197@stu.o-hara.ac.jp::49db5746-552d-46b9-9633-316c7439b3fb" providerId="AD" clId="Web-{E53B302F-EA1C-4E66-A732-B14E59D7F10E}" dt="2021-09-27T07:24:56.069" v="271" actId="20577"/>
          <ac:spMkLst>
            <pc:docMk/>
            <pc:sldMk cId="1445647581" sldId="269"/>
            <ac:spMk id="3" creationId="{0D7B8335-B322-4FF6-BAE3-CC7FD2605C8B}"/>
          </ac:spMkLst>
        </pc:spChg>
      </pc:sldChg>
      <pc:sldChg chg="modSp">
        <pc:chgData name="坂下　裕哉" userId="S::oom2125197@stu.o-hara.ac.jp::49db5746-552d-46b9-9633-316c7439b3fb" providerId="AD" clId="Web-{E53B302F-EA1C-4E66-A732-B14E59D7F10E}" dt="2021-09-27T07:25:34.804" v="272" actId="14100"/>
        <pc:sldMkLst>
          <pc:docMk/>
          <pc:sldMk cId="218962125" sldId="275"/>
        </pc:sldMkLst>
        <pc:spChg chg="mod">
          <ac:chgData name="坂下　裕哉" userId="S::oom2125197@stu.o-hara.ac.jp::49db5746-552d-46b9-9633-316c7439b3fb" providerId="AD" clId="Web-{E53B302F-EA1C-4E66-A732-B14E59D7F10E}" dt="2021-09-27T07:25:34.804" v="272" actId="14100"/>
          <ac:spMkLst>
            <pc:docMk/>
            <pc:sldMk cId="218962125" sldId="275"/>
            <ac:spMk id="3" creationId="{FA9C8E5B-2C88-4E57-8B6E-6FBBFE8C910D}"/>
          </ac:spMkLst>
        </pc:spChg>
      </pc:sldChg>
      <pc:sldChg chg="modSp">
        <pc:chgData name="坂下　裕哉" userId="S::oom2125197@stu.o-hara.ac.jp::49db5746-552d-46b9-9633-316c7439b3fb" providerId="AD" clId="Web-{E53B302F-EA1C-4E66-A732-B14E59D7F10E}" dt="2021-09-27T07:22:25.081" v="189" actId="20577"/>
        <pc:sldMkLst>
          <pc:docMk/>
          <pc:sldMk cId="2719197055" sldId="276"/>
        </pc:sldMkLst>
        <pc:spChg chg="mod">
          <ac:chgData name="坂下　裕哉" userId="S::oom2125197@stu.o-hara.ac.jp::49db5746-552d-46b9-9633-316c7439b3fb" providerId="AD" clId="Web-{E53B302F-EA1C-4E66-A732-B14E59D7F10E}" dt="2021-09-27T07:22:25.081" v="189" actId="20577"/>
          <ac:spMkLst>
            <pc:docMk/>
            <pc:sldMk cId="2719197055" sldId="276"/>
            <ac:spMk id="3" creationId="{1E98AA16-BC3C-4512-BB28-21CD15634F74}"/>
          </ac:spMkLst>
        </pc:spChg>
      </pc:sldChg>
    </pc:docChg>
  </pc:docChgLst>
  <pc:docChgLst>
    <pc:chgData name="坂下　裕哉" userId="S::oom2125197@stu.o-hara.ac.jp::49db5746-552d-46b9-9633-316c7439b3fb" providerId="AD" clId="Web-{0CFF15A3-2776-4B35-9352-B0BE3FA3B763}"/>
    <pc:docChg chg="addSld modSld sldOrd">
      <pc:chgData name="坂下　裕哉" userId="S::oom2125197@stu.o-hara.ac.jp::49db5746-552d-46b9-9633-316c7439b3fb" providerId="AD" clId="Web-{0CFF15A3-2776-4B35-9352-B0BE3FA3B763}" dt="2021-09-17T07:00:34.733" v="1144" actId="20577"/>
      <pc:docMkLst>
        <pc:docMk/>
      </pc:docMkLst>
      <pc:sldChg chg="ord">
        <pc:chgData name="坂下　裕哉" userId="S::oom2125197@stu.o-hara.ac.jp::49db5746-552d-46b9-9633-316c7439b3fb" providerId="AD" clId="Web-{0CFF15A3-2776-4B35-9352-B0BE3FA3B763}" dt="2021-09-17T06:30:01.957" v="266"/>
        <pc:sldMkLst>
          <pc:docMk/>
          <pc:sldMk cId="1366999212" sldId="258"/>
        </pc:sldMkLst>
      </pc:sldChg>
      <pc:sldChg chg="modSp ord">
        <pc:chgData name="坂下　裕哉" userId="S::oom2125197@stu.o-hara.ac.jp::49db5746-552d-46b9-9633-316c7439b3fb" providerId="AD" clId="Web-{0CFF15A3-2776-4B35-9352-B0BE3FA3B763}" dt="2021-09-17T06:46:49.096" v="669" actId="14100"/>
        <pc:sldMkLst>
          <pc:docMk/>
          <pc:sldMk cId="734429998" sldId="259"/>
        </pc:sldMkLst>
        <pc:spChg chg="mod">
          <ac:chgData name="坂下　裕哉" userId="S::oom2125197@stu.o-hara.ac.jp::49db5746-552d-46b9-9633-316c7439b3fb" providerId="AD" clId="Web-{0CFF15A3-2776-4B35-9352-B0BE3FA3B763}" dt="2021-09-17T06:45:16.876" v="664" actId="14100"/>
          <ac:spMkLst>
            <pc:docMk/>
            <pc:sldMk cId="734429998" sldId="259"/>
            <ac:spMk id="2" creationId="{DE9CA570-1AE4-4979-BABA-D331B0F89C45}"/>
          </ac:spMkLst>
        </pc:spChg>
        <pc:spChg chg="mod">
          <ac:chgData name="坂下　裕哉" userId="S::oom2125197@stu.o-hara.ac.jp::49db5746-552d-46b9-9633-316c7439b3fb" providerId="AD" clId="Web-{0CFF15A3-2776-4B35-9352-B0BE3FA3B763}" dt="2021-09-17T06:46:49.096" v="669" actId="14100"/>
          <ac:spMkLst>
            <pc:docMk/>
            <pc:sldMk cId="734429998" sldId="259"/>
            <ac:spMk id="3" creationId="{71083A0F-4D77-4721-AE14-558F05075B1C}"/>
          </ac:spMkLst>
        </pc:spChg>
      </pc:sldChg>
      <pc:sldChg chg="ord">
        <pc:chgData name="坂下　裕哉" userId="S::oom2125197@stu.o-hara.ac.jp::49db5746-552d-46b9-9633-316c7439b3fb" providerId="AD" clId="Web-{0CFF15A3-2776-4B35-9352-B0BE3FA3B763}" dt="2021-09-17T06:30:00.223" v="265"/>
        <pc:sldMkLst>
          <pc:docMk/>
          <pc:sldMk cId="242031863" sldId="260"/>
        </pc:sldMkLst>
      </pc:sldChg>
      <pc:sldChg chg="addSp modSp">
        <pc:chgData name="坂下　裕哉" userId="S::oom2125197@stu.o-hara.ac.jp::49db5746-552d-46b9-9633-316c7439b3fb" providerId="AD" clId="Web-{0CFF15A3-2776-4B35-9352-B0BE3FA3B763}" dt="2021-09-17T06:34:00.992" v="316" actId="20577"/>
        <pc:sldMkLst>
          <pc:docMk/>
          <pc:sldMk cId="419676330" sldId="261"/>
        </pc:sldMkLst>
        <pc:spChg chg="mod">
          <ac:chgData name="坂下　裕哉" userId="S::oom2125197@stu.o-hara.ac.jp::49db5746-552d-46b9-9633-316c7439b3fb" providerId="AD" clId="Web-{0CFF15A3-2776-4B35-9352-B0BE3FA3B763}" dt="2021-09-17T06:33:55.179" v="314" actId="20577"/>
          <ac:spMkLst>
            <pc:docMk/>
            <pc:sldMk cId="419676330" sldId="261"/>
            <ac:spMk id="2" creationId="{6F649A95-BEB4-4319-9377-B42E533F8A6F}"/>
          </ac:spMkLst>
        </pc:spChg>
        <pc:spChg chg="mod">
          <ac:chgData name="坂下　裕哉" userId="S::oom2125197@stu.o-hara.ac.jp::49db5746-552d-46b9-9633-316c7439b3fb" providerId="AD" clId="Web-{0CFF15A3-2776-4B35-9352-B0BE3FA3B763}" dt="2021-09-17T06:34:00.992" v="316" actId="20577"/>
          <ac:spMkLst>
            <pc:docMk/>
            <pc:sldMk cId="419676330" sldId="261"/>
            <ac:spMk id="3" creationId="{F9581CE6-4CB9-41DE-B1F2-7B63E51FFE6E}"/>
          </ac:spMkLst>
        </pc:spChg>
        <pc:spChg chg="add mod">
          <ac:chgData name="坂下　裕哉" userId="S::oom2125197@stu.o-hara.ac.jp::49db5746-552d-46b9-9633-316c7439b3fb" providerId="AD" clId="Web-{0CFF15A3-2776-4B35-9352-B0BE3FA3B763}" dt="2021-09-17T06:33:07.194" v="306" actId="1076"/>
          <ac:spMkLst>
            <pc:docMk/>
            <pc:sldMk cId="419676330" sldId="261"/>
            <ac:spMk id="4" creationId="{BB942F24-2542-484D-8530-64D3BA8B613E}"/>
          </ac:spMkLst>
        </pc:spChg>
      </pc:sldChg>
      <pc:sldChg chg="modSp">
        <pc:chgData name="坂下　裕哉" userId="S::oom2125197@stu.o-hara.ac.jp::49db5746-552d-46b9-9633-316c7439b3fb" providerId="AD" clId="Web-{0CFF15A3-2776-4B35-9352-B0BE3FA3B763}" dt="2021-09-17T06:47:25.003" v="671" actId="20577"/>
        <pc:sldMkLst>
          <pc:docMk/>
          <pc:sldMk cId="1217449009" sldId="263"/>
        </pc:sldMkLst>
        <pc:spChg chg="mod">
          <ac:chgData name="坂下　裕哉" userId="S::oom2125197@stu.o-hara.ac.jp::49db5746-552d-46b9-9633-316c7439b3fb" providerId="AD" clId="Web-{0CFF15A3-2776-4B35-9352-B0BE3FA3B763}" dt="2021-09-17T06:47:25.003" v="671" actId="20577"/>
          <ac:spMkLst>
            <pc:docMk/>
            <pc:sldMk cId="1217449009" sldId="263"/>
            <ac:spMk id="2" creationId="{AFF64535-7DEE-4208-ACA9-03927733480C}"/>
          </ac:spMkLst>
        </pc:spChg>
        <pc:spChg chg="mod">
          <ac:chgData name="坂下　裕哉" userId="S::oom2125197@stu.o-hara.ac.jp::49db5746-552d-46b9-9633-316c7439b3fb" providerId="AD" clId="Web-{0CFF15A3-2776-4B35-9352-B0BE3FA3B763}" dt="2021-09-17T06:47:13.909" v="670" actId="20577"/>
          <ac:spMkLst>
            <pc:docMk/>
            <pc:sldMk cId="1217449009" sldId="263"/>
            <ac:spMk id="3" creationId="{2D9EFF96-92FB-4323-97EF-D2006C76ACC5}"/>
          </ac:spMkLst>
        </pc:spChg>
      </pc:sldChg>
      <pc:sldChg chg="modSp">
        <pc:chgData name="坂下　裕哉" userId="S::oom2125197@stu.o-hara.ac.jp::49db5746-552d-46b9-9633-316c7439b3fb" providerId="AD" clId="Web-{0CFF15A3-2776-4B35-9352-B0BE3FA3B763}" dt="2021-09-17T06:50:11.052" v="725" actId="1076"/>
        <pc:sldMkLst>
          <pc:docMk/>
          <pc:sldMk cId="3134227701" sldId="268"/>
        </pc:sldMkLst>
        <pc:spChg chg="mod">
          <ac:chgData name="坂下　裕哉" userId="S::oom2125197@stu.o-hara.ac.jp::49db5746-552d-46b9-9633-316c7439b3fb" providerId="AD" clId="Web-{0CFF15A3-2776-4B35-9352-B0BE3FA3B763}" dt="2021-09-17T06:49:58.724" v="724" actId="20577"/>
          <ac:spMkLst>
            <pc:docMk/>
            <pc:sldMk cId="3134227701" sldId="268"/>
            <ac:spMk id="2" creationId="{63E96201-D4AE-4E0A-9B3B-6A8858F82088}"/>
          </ac:spMkLst>
        </pc:spChg>
        <pc:spChg chg="mod">
          <ac:chgData name="坂下　裕哉" userId="S::oom2125197@stu.o-hara.ac.jp::49db5746-552d-46b9-9633-316c7439b3fb" providerId="AD" clId="Web-{0CFF15A3-2776-4B35-9352-B0BE3FA3B763}" dt="2021-09-17T06:50:11.052" v="725" actId="1076"/>
          <ac:spMkLst>
            <pc:docMk/>
            <pc:sldMk cId="3134227701" sldId="268"/>
            <ac:spMk id="3" creationId="{6649A681-5725-49AF-B84A-DF2925210625}"/>
          </ac:spMkLst>
        </pc:spChg>
      </pc:sldChg>
      <pc:sldChg chg="modSp">
        <pc:chgData name="坂下　裕哉" userId="S::oom2125197@stu.o-hara.ac.jp::49db5746-552d-46b9-9633-316c7439b3fb" providerId="AD" clId="Web-{0CFF15A3-2776-4B35-9352-B0BE3FA3B763}" dt="2021-09-17T06:49:06.020" v="714" actId="20577"/>
        <pc:sldMkLst>
          <pc:docMk/>
          <pc:sldMk cId="1445647581" sldId="269"/>
        </pc:sldMkLst>
        <pc:spChg chg="mod">
          <ac:chgData name="坂下　裕哉" userId="S::oom2125197@stu.o-hara.ac.jp::49db5746-552d-46b9-9633-316c7439b3fb" providerId="AD" clId="Web-{0CFF15A3-2776-4B35-9352-B0BE3FA3B763}" dt="2021-09-17T06:49:06.020" v="714" actId="20577"/>
          <ac:spMkLst>
            <pc:docMk/>
            <pc:sldMk cId="1445647581" sldId="269"/>
            <ac:spMk id="3" creationId="{0D7B8335-B322-4FF6-BAE3-CC7FD2605C8B}"/>
          </ac:spMkLst>
        </pc:spChg>
      </pc:sldChg>
      <pc:sldChg chg="addSp delSp modSp new ord">
        <pc:chgData name="坂下　裕哉" userId="S::oom2125197@stu.o-hara.ac.jp::49db5746-552d-46b9-9633-316c7439b3fb" providerId="AD" clId="Web-{0CFF15A3-2776-4B35-9352-B0BE3FA3B763}" dt="2021-09-17T07:00:34.733" v="1144" actId="20577"/>
        <pc:sldMkLst>
          <pc:docMk/>
          <pc:sldMk cId="994466992" sldId="271"/>
        </pc:sldMkLst>
        <pc:spChg chg="del mod">
          <ac:chgData name="坂下　裕哉" userId="S::oom2125197@stu.o-hara.ac.jp::49db5746-552d-46b9-9633-316c7439b3fb" providerId="AD" clId="Web-{0CFF15A3-2776-4B35-9352-B0BE3FA3B763}" dt="2021-09-17T06:27:30.189" v="259"/>
          <ac:spMkLst>
            <pc:docMk/>
            <pc:sldMk cId="994466992" sldId="271"/>
            <ac:spMk id="2" creationId="{F60554D7-7503-4E5B-85C0-73EC9B0F37D8}"/>
          </ac:spMkLst>
        </pc:spChg>
        <pc:spChg chg="del mod">
          <ac:chgData name="坂下　裕哉" userId="S::oom2125197@stu.o-hara.ac.jp::49db5746-552d-46b9-9633-316c7439b3fb" providerId="AD" clId="Web-{0CFF15A3-2776-4B35-9352-B0BE3FA3B763}" dt="2021-09-17T06:27:30.174" v="258"/>
          <ac:spMkLst>
            <pc:docMk/>
            <pc:sldMk cId="994466992" sldId="271"/>
            <ac:spMk id="3" creationId="{9275F0C6-324E-4A62-A4C6-08D61EFB0C07}"/>
          </ac:spMkLst>
        </pc:spChg>
        <pc:spChg chg="add del mod">
          <ac:chgData name="坂下　裕哉" userId="S::oom2125197@stu.o-hara.ac.jp::49db5746-552d-46b9-9633-316c7439b3fb" providerId="AD" clId="Web-{0CFF15A3-2776-4B35-9352-B0BE3FA3B763}" dt="2021-09-17T06:16:55.102" v="163"/>
          <ac:spMkLst>
            <pc:docMk/>
            <pc:sldMk cId="994466992" sldId="271"/>
            <ac:spMk id="4" creationId="{D2275D31-A803-4376-ABD4-BEEA0840BC6E}"/>
          </ac:spMkLst>
        </pc:spChg>
        <pc:spChg chg="add del mod">
          <ac:chgData name="坂下　裕哉" userId="S::oom2125197@stu.o-hara.ac.jp::49db5746-552d-46b9-9633-316c7439b3fb" providerId="AD" clId="Web-{0CFF15A3-2776-4B35-9352-B0BE3FA3B763}" dt="2021-09-17T06:27:30.142" v="256"/>
          <ac:spMkLst>
            <pc:docMk/>
            <pc:sldMk cId="994466992" sldId="271"/>
            <ac:spMk id="488" creationId="{9E060E75-50BF-46CE-AC23-37A907521AC7}"/>
          </ac:spMkLst>
        </pc:spChg>
        <pc:spChg chg="add del mod">
          <ac:chgData name="坂下　裕哉" userId="S::oom2125197@stu.o-hara.ac.jp::49db5746-552d-46b9-9633-316c7439b3fb" providerId="AD" clId="Web-{0CFF15A3-2776-4B35-9352-B0BE3FA3B763}" dt="2021-09-17T06:27:30.142" v="255"/>
          <ac:spMkLst>
            <pc:docMk/>
            <pc:sldMk cId="994466992" sldId="271"/>
            <ac:spMk id="489" creationId="{ABECCADE-69A8-42F0-9640-8DA4CA013984}"/>
          </ac:spMkLst>
        </pc:spChg>
        <pc:spChg chg="add mod">
          <ac:chgData name="坂下　裕哉" userId="S::oom2125197@stu.o-hara.ac.jp::49db5746-552d-46b9-9633-316c7439b3fb" providerId="AD" clId="Web-{0CFF15A3-2776-4B35-9352-B0BE3FA3B763}" dt="2021-09-17T07:00:34.733" v="1144" actId="20577"/>
          <ac:spMkLst>
            <pc:docMk/>
            <pc:sldMk cId="994466992" sldId="271"/>
            <ac:spMk id="491" creationId="{CBEC8B5E-E6A2-40B7-9ECF-D37C502E712B}"/>
          </ac:spMkLst>
        </pc:spChg>
        <pc:spChg chg="add mod">
          <ac:chgData name="坂下　裕哉" userId="S::oom2125197@stu.o-hara.ac.jp::49db5746-552d-46b9-9633-316c7439b3fb" providerId="AD" clId="Web-{0CFF15A3-2776-4B35-9352-B0BE3FA3B763}" dt="2021-09-17T06:52:05.507" v="762" actId="20577"/>
          <ac:spMkLst>
            <pc:docMk/>
            <pc:sldMk cId="994466992" sldId="271"/>
            <ac:spMk id="493" creationId="{D7B86595-2E4B-4C16-95BC-3AE96ADCE7FD}"/>
          </ac:spMkLst>
        </pc:spChg>
        <pc:graphicFrameChg chg="add del mod modGraphic">
          <ac:chgData name="坂下　裕哉" userId="S::oom2125197@stu.o-hara.ac.jp::49db5746-552d-46b9-9633-316c7439b3fb" providerId="AD" clId="Web-{0CFF15A3-2776-4B35-9352-B0BE3FA3B763}" dt="2021-09-17T06:10:35.550" v="54"/>
          <ac:graphicFrameMkLst>
            <pc:docMk/>
            <pc:sldMk cId="994466992" sldId="271"/>
            <ac:graphicFrameMk id="5" creationId="{5F3F2738-2420-4B00-8A07-FBDC5EFD264F}"/>
          </ac:graphicFrameMkLst>
        </pc:graphicFrameChg>
        <pc:graphicFrameChg chg="add del mod modGraphic">
          <ac:chgData name="坂下　裕哉" userId="S::oom2125197@stu.o-hara.ac.jp::49db5746-552d-46b9-9633-316c7439b3fb" providerId="AD" clId="Web-{0CFF15A3-2776-4B35-9352-B0BE3FA3B763}" dt="2021-09-17T06:27:30.142" v="257"/>
          <ac:graphicFrameMkLst>
            <pc:docMk/>
            <pc:sldMk cId="994466992" sldId="271"/>
            <ac:graphicFrameMk id="47" creationId="{63E98E8F-A0D1-4833-9432-C65D3BD26B4F}"/>
          </ac:graphicFrameMkLst>
        </pc:graphicFrameChg>
      </pc:sldChg>
    </pc:docChg>
  </pc:docChgLst>
  <pc:docChgLst>
    <pc:chgData name="坂下　裕哉" userId="S::oom2125197@stu.o-hara.ac.jp::49db5746-552d-46b9-9633-316c7439b3fb" providerId="AD" clId="Web-{4D1EF092-070A-4963-BBFB-8CAC173D6777}"/>
    <pc:docChg chg="delSld modSld">
      <pc:chgData name="坂下　裕哉" userId="S::oom2125197@stu.o-hara.ac.jp::49db5746-552d-46b9-9633-316c7439b3fb" providerId="AD" clId="Web-{4D1EF092-070A-4963-BBFB-8CAC173D6777}" dt="2021-09-28T07:43:48.459" v="86"/>
      <pc:docMkLst>
        <pc:docMk/>
      </pc:docMkLst>
      <pc:sldChg chg="addSp modSp">
        <pc:chgData name="坂下　裕哉" userId="S::oom2125197@stu.o-hara.ac.jp::49db5746-552d-46b9-9633-316c7439b3fb" providerId="AD" clId="Web-{4D1EF092-070A-4963-BBFB-8CAC173D6777}" dt="2021-09-28T07:43:48.459" v="86"/>
        <pc:sldMkLst>
          <pc:docMk/>
          <pc:sldMk cId="2797336422" sldId="273"/>
        </pc:sldMkLst>
        <pc:spChg chg="mod">
          <ac:chgData name="坂下　裕哉" userId="S::oom2125197@stu.o-hara.ac.jp::49db5746-552d-46b9-9633-316c7439b3fb" providerId="AD" clId="Web-{4D1EF092-070A-4963-BBFB-8CAC173D6777}" dt="2021-09-28T07:40:49.502" v="47" actId="14100"/>
          <ac:spMkLst>
            <pc:docMk/>
            <pc:sldMk cId="2797336422" sldId="273"/>
            <ac:spMk id="3" creationId="{1E98AA16-BC3C-4512-BB28-21CD15634F74}"/>
          </ac:spMkLst>
        </pc:spChg>
        <pc:spChg chg="mod">
          <ac:chgData name="坂下　裕哉" userId="S::oom2125197@stu.o-hara.ac.jp::49db5746-552d-46b9-9633-316c7439b3fb" providerId="AD" clId="Web-{4D1EF092-070A-4963-BBFB-8CAC173D6777}" dt="2021-09-28T07:41:41.237" v="54" actId="1076"/>
          <ac:spMkLst>
            <pc:docMk/>
            <pc:sldMk cId="2797336422" sldId="273"/>
            <ac:spMk id="4" creationId="{9FC906E8-135A-416E-9947-A42CA700F89F}"/>
          </ac:spMkLst>
        </pc:spChg>
        <pc:spChg chg="mod">
          <ac:chgData name="坂下　裕哉" userId="S::oom2125197@stu.o-hara.ac.jp::49db5746-552d-46b9-9633-316c7439b3fb" providerId="AD" clId="Web-{4D1EF092-070A-4963-BBFB-8CAC173D6777}" dt="2021-09-28T07:41:28.206" v="51" actId="1076"/>
          <ac:spMkLst>
            <pc:docMk/>
            <pc:sldMk cId="2797336422" sldId="273"/>
            <ac:spMk id="5" creationId="{6A9F1E64-F0AD-4DFB-B019-61FF045BD556}"/>
          </ac:spMkLst>
        </pc:spChg>
        <pc:spChg chg="mod">
          <ac:chgData name="坂下　裕哉" userId="S::oom2125197@stu.o-hara.ac.jp::49db5746-552d-46b9-9633-316c7439b3fb" providerId="AD" clId="Web-{4D1EF092-070A-4963-BBFB-8CAC173D6777}" dt="2021-09-28T07:41:44.066" v="55" actId="1076"/>
          <ac:spMkLst>
            <pc:docMk/>
            <pc:sldMk cId="2797336422" sldId="273"/>
            <ac:spMk id="6" creationId="{254E2B16-980C-4BE0-A071-65304B455935}"/>
          </ac:spMkLst>
        </pc:spChg>
        <pc:spChg chg="mod">
          <ac:chgData name="坂下　裕哉" userId="S::oom2125197@stu.o-hara.ac.jp::49db5746-552d-46b9-9633-316c7439b3fb" providerId="AD" clId="Web-{4D1EF092-070A-4963-BBFB-8CAC173D6777}" dt="2021-09-28T07:41:50.316" v="57" actId="1076"/>
          <ac:spMkLst>
            <pc:docMk/>
            <pc:sldMk cId="2797336422" sldId="273"/>
            <ac:spMk id="7" creationId="{31EFFA57-5633-42AD-864B-F73EA599F62F}"/>
          </ac:spMkLst>
        </pc:spChg>
        <pc:spChg chg="mod">
          <ac:chgData name="坂下　裕哉" userId="S::oom2125197@stu.o-hara.ac.jp::49db5746-552d-46b9-9633-316c7439b3fb" providerId="AD" clId="Web-{4D1EF092-070A-4963-BBFB-8CAC173D6777}" dt="2021-09-28T07:41:19.721" v="50" actId="14100"/>
          <ac:spMkLst>
            <pc:docMk/>
            <pc:sldMk cId="2797336422" sldId="273"/>
            <ac:spMk id="9" creationId="{A5BC1F27-162F-44D7-AC75-746B971FD1AB}"/>
          </ac:spMkLst>
        </pc:spChg>
        <pc:spChg chg="mod">
          <ac:chgData name="坂下　裕哉" userId="S::oom2125197@stu.o-hara.ac.jp::49db5746-552d-46b9-9633-316c7439b3fb" providerId="AD" clId="Web-{4D1EF092-070A-4963-BBFB-8CAC173D6777}" dt="2021-09-28T07:42:07.144" v="60" actId="1076"/>
          <ac:spMkLst>
            <pc:docMk/>
            <pc:sldMk cId="2797336422" sldId="273"/>
            <ac:spMk id="11" creationId="{B10620AD-2515-4904-BDBE-5D72C340F832}"/>
          </ac:spMkLst>
        </pc:spChg>
        <pc:spChg chg="mod">
          <ac:chgData name="坂下　裕哉" userId="S::oom2125197@stu.o-hara.ac.jp::49db5746-552d-46b9-9633-316c7439b3fb" providerId="AD" clId="Web-{4D1EF092-070A-4963-BBFB-8CAC173D6777}" dt="2021-09-28T07:42:03.660" v="59" actId="1076"/>
          <ac:spMkLst>
            <pc:docMk/>
            <pc:sldMk cId="2797336422" sldId="273"/>
            <ac:spMk id="12" creationId="{95202DF5-2FEE-46D0-8D56-32E8FF8CC7EA}"/>
          </ac:spMkLst>
        </pc:spChg>
        <pc:spChg chg="mod">
          <ac:chgData name="坂下　裕哉" userId="S::oom2125197@stu.o-hara.ac.jp::49db5746-552d-46b9-9633-316c7439b3fb" providerId="AD" clId="Web-{4D1EF092-070A-4963-BBFB-8CAC173D6777}" dt="2021-09-28T07:42:00.785" v="58" actId="1076"/>
          <ac:spMkLst>
            <pc:docMk/>
            <pc:sldMk cId="2797336422" sldId="273"/>
            <ac:spMk id="13" creationId="{7315BC85-B785-4642-9FB2-DDA66D03C5FA}"/>
          </ac:spMkLst>
        </pc:spChg>
        <pc:spChg chg="add mod">
          <ac:chgData name="坂下　裕哉" userId="S::oom2125197@stu.o-hara.ac.jp::49db5746-552d-46b9-9633-316c7439b3fb" providerId="AD" clId="Web-{4D1EF092-070A-4963-BBFB-8CAC173D6777}" dt="2021-09-28T07:42:35.285" v="70" actId="1076"/>
          <ac:spMkLst>
            <pc:docMk/>
            <pc:sldMk cId="2797336422" sldId="273"/>
            <ac:spMk id="14" creationId="{9B0562F6-FB59-4F1D-A8D4-8FD310EF39C5}"/>
          </ac:spMkLst>
        </pc:spChg>
        <pc:spChg chg="add">
          <ac:chgData name="坂下　裕哉" userId="S::oom2125197@stu.o-hara.ac.jp::49db5746-552d-46b9-9633-316c7439b3fb" providerId="AD" clId="Web-{4D1EF092-070A-4963-BBFB-8CAC173D6777}" dt="2021-09-28T07:43:20.536" v="78"/>
          <ac:spMkLst>
            <pc:docMk/>
            <pc:sldMk cId="2797336422" sldId="273"/>
            <ac:spMk id="16" creationId="{228B34B7-DC32-43BB-B9B9-CCF563B628CF}"/>
          </ac:spMkLst>
        </pc:spChg>
        <pc:spChg chg="add mod">
          <ac:chgData name="坂下　裕哉" userId="S::oom2125197@stu.o-hara.ac.jp::49db5746-552d-46b9-9633-316c7439b3fb" providerId="AD" clId="Web-{4D1EF092-070A-4963-BBFB-8CAC173D6777}" dt="2021-09-28T07:43:48.459" v="86"/>
          <ac:spMkLst>
            <pc:docMk/>
            <pc:sldMk cId="2797336422" sldId="273"/>
            <ac:spMk id="17" creationId="{DDF19A88-06D7-4BD4-93AC-37B4BD614D91}"/>
          </ac:spMkLst>
        </pc:spChg>
        <pc:cxnChg chg="add mod">
          <ac:chgData name="坂下　裕哉" userId="S::oom2125197@stu.o-hara.ac.jp::49db5746-552d-46b9-9633-316c7439b3fb" providerId="AD" clId="Web-{4D1EF092-070A-4963-BBFB-8CAC173D6777}" dt="2021-09-28T07:43:11.489" v="77" actId="14100"/>
          <ac:cxnSpMkLst>
            <pc:docMk/>
            <pc:sldMk cId="2797336422" sldId="273"/>
            <ac:cxnSpMk id="15" creationId="{A6A1E4F5-0CD1-45AF-93B4-08BFA13BF121}"/>
          </ac:cxnSpMkLst>
        </pc:cxnChg>
      </pc:sldChg>
      <pc:sldChg chg="del">
        <pc:chgData name="坂下　裕哉" userId="S::oom2125197@stu.o-hara.ac.jp::49db5746-552d-46b9-9633-316c7439b3fb" providerId="AD" clId="Web-{4D1EF092-070A-4963-BBFB-8CAC173D6777}" dt="2021-09-28T07:38:57.671" v="0"/>
        <pc:sldMkLst>
          <pc:docMk/>
          <pc:sldMk cId="1286970121" sldId="277"/>
        </pc:sldMkLst>
      </pc:sldChg>
    </pc:docChg>
  </pc:docChgLst>
  <pc:docChgLst>
    <pc:chgData name="坂下　裕哉" userId="S::oom2125197@stu.o-hara.ac.jp::49db5746-552d-46b9-9633-316c7439b3fb" providerId="AD" clId="Web-{DFF876B7-C919-870C-F40D-EB19542EF46A}"/>
    <pc:docChg chg="modSld">
      <pc:chgData name="坂下　裕哉" userId="S::oom2125197@stu.o-hara.ac.jp::49db5746-552d-46b9-9633-316c7439b3fb" providerId="AD" clId="Web-{DFF876B7-C919-870C-F40D-EB19542EF46A}" dt="2021-09-22T08:08:41.778" v="694" actId="20577"/>
      <pc:docMkLst>
        <pc:docMk/>
      </pc:docMkLst>
      <pc:sldChg chg="modSp">
        <pc:chgData name="坂下　裕哉" userId="S::oom2125197@stu.o-hara.ac.jp::49db5746-552d-46b9-9633-316c7439b3fb" providerId="AD" clId="Web-{DFF876B7-C919-870C-F40D-EB19542EF46A}" dt="2021-09-22T08:08:41.778" v="694" actId="20577"/>
        <pc:sldMkLst>
          <pc:docMk/>
          <pc:sldMk cId="1445647581" sldId="269"/>
        </pc:sldMkLst>
        <pc:spChg chg="mod">
          <ac:chgData name="坂下　裕哉" userId="S::oom2125197@stu.o-hara.ac.jp::49db5746-552d-46b9-9633-316c7439b3fb" providerId="AD" clId="Web-{DFF876B7-C919-870C-F40D-EB19542EF46A}" dt="2021-09-22T08:08:41.778" v="694" actId="20577"/>
          <ac:spMkLst>
            <pc:docMk/>
            <pc:sldMk cId="1445647581" sldId="269"/>
            <ac:spMk id="3" creationId="{0D7B8335-B322-4FF6-BAE3-CC7FD2605C8B}"/>
          </ac:spMkLst>
        </pc:spChg>
      </pc:sldChg>
      <pc:sldChg chg="addSp delSp modSp">
        <pc:chgData name="坂下　裕哉" userId="S::oom2125197@stu.o-hara.ac.jp::49db5746-552d-46b9-9633-316c7439b3fb" providerId="AD" clId="Web-{DFF876B7-C919-870C-F40D-EB19542EF46A}" dt="2021-09-22T07:57:33.544" v="398"/>
        <pc:sldMkLst>
          <pc:docMk/>
          <pc:sldMk cId="2797336422" sldId="273"/>
        </pc:sldMkLst>
        <pc:spChg chg="mod">
          <ac:chgData name="坂下　裕哉" userId="S::oom2125197@stu.o-hara.ac.jp::49db5746-552d-46b9-9633-316c7439b3fb" providerId="AD" clId="Web-{DFF876B7-C919-870C-F40D-EB19542EF46A}" dt="2021-09-22T07:47:07.577" v="138" actId="20577"/>
          <ac:spMkLst>
            <pc:docMk/>
            <pc:sldMk cId="2797336422" sldId="273"/>
            <ac:spMk id="2" creationId="{273A4274-D5C7-45CE-A4B9-4EF0905D004B}"/>
          </ac:spMkLst>
        </pc:spChg>
        <pc:spChg chg="mod">
          <ac:chgData name="坂下　裕哉" userId="S::oom2125197@stu.o-hara.ac.jp::49db5746-552d-46b9-9633-316c7439b3fb" providerId="AD" clId="Web-{DFF876B7-C919-870C-F40D-EB19542EF46A}" dt="2021-09-22T07:52:35.944" v="365" actId="20577"/>
          <ac:spMkLst>
            <pc:docMk/>
            <pc:sldMk cId="2797336422" sldId="273"/>
            <ac:spMk id="3" creationId="{1E98AA16-BC3C-4512-BB28-21CD15634F74}"/>
          </ac:spMkLst>
        </pc:spChg>
        <pc:spChg chg="add mod">
          <ac:chgData name="坂下　裕哉" userId="S::oom2125197@stu.o-hara.ac.jp::49db5746-552d-46b9-9633-316c7439b3fb" providerId="AD" clId="Web-{DFF876B7-C919-870C-F40D-EB19542EF46A}" dt="2021-09-22T07:38:25.190" v="14" actId="1076"/>
          <ac:spMkLst>
            <pc:docMk/>
            <pc:sldMk cId="2797336422" sldId="273"/>
            <ac:spMk id="4" creationId="{9FC906E8-135A-416E-9947-A42CA700F89F}"/>
          </ac:spMkLst>
        </pc:spChg>
        <pc:spChg chg="add mod">
          <ac:chgData name="坂下　裕哉" userId="S::oom2125197@stu.o-hara.ac.jp::49db5746-552d-46b9-9633-316c7439b3fb" providerId="AD" clId="Web-{DFF876B7-C919-870C-F40D-EB19542EF46A}" dt="2021-09-22T07:38:21.956" v="13" actId="14100"/>
          <ac:spMkLst>
            <pc:docMk/>
            <pc:sldMk cId="2797336422" sldId="273"/>
            <ac:spMk id="5" creationId="{6A9F1E64-F0AD-4DFB-B019-61FF045BD556}"/>
          </ac:spMkLst>
        </pc:spChg>
        <pc:spChg chg="add mod">
          <ac:chgData name="坂下　裕哉" userId="S::oom2125197@stu.o-hara.ac.jp::49db5746-552d-46b9-9633-316c7439b3fb" providerId="AD" clId="Web-{DFF876B7-C919-870C-F40D-EB19542EF46A}" dt="2021-09-22T07:38:05.908" v="9" actId="14100"/>
          <ac:spMkLst>
            <pc:docMk/>
            <pc:sldMk cId="2797336422" sldId="273"/>
            <ac:spMk id="6" creationId="{254E2B16-980C-4BE0-A071-65304B455935}"/>
          </ac:spMkLst>
        </pc:spChg>
        <pc:spChg chg="add mod">
          <ac:chgData name="坂下　裕哉" userId="S::oom2125197@stu.o-hara.ac.jp::49db5746-552d-46b9-9633-316c7439b3fb" providerId="AD" clId="Web-{DFF876B7-C919-870C-F40D-EB19542EF46A}" dt="2021-09-22T07:38:47.112" v="20" actId="1076"/>
          <ac:spMkLst>
            <pc:docMk/>
            <pc:sldMk cId="2797336422" sldId="273"/>
            <ac:spMk id="7" creationId="{31EFFA57-5633-42AD-864B-F73EA599F62F}"/>
          </ac:spMkLst>
        </pc:spChg>
        <pc:spChg chg="add mod">
          <ac:chgData name="坂下　裕哉" userId="S::oom2125197@stu.o-hara.ac.jp::49db5746-552d-46b9-9633-316c7439b3fb" providerId="AD" clId="Web-{DFF876B7-C919-870C-F40D-EB19542EF46A}" dt="2021-09-22T07:39:03.222" v="23" actId="14100"/>
          <ac:spMkLst>
            <pc:docMk/>
            <pc:sldMk cId="2797336422" sldId="273"/>
            <ac:spMk id="8" creationId="{2CFC507B-F82F-404B-9184-CA3902F19A0C}"/>
          </ac:spMkLst>
        </pc:spChg>
        <pc:spChg chg="mod">
          <ac:chgData name="坂下　裕哉" userId="S::oom2125197@stu.o-hara.ac.jp::49db5746-552d-46b9-9633-316c7439b3fb" providerId="AD" clId="Web-{DFF876B7-C919-870C-F40D-EB19542EF46A}" dt="2021-09-22T07:37:00.876" v="2"/>
          <ac:spMkLst>
            <pc:docMk/>
            <pc:sldMk cId="2797336422" sldId="273"/>
            <ac:spMk id="9" creationId="{A5BC1F27-162F-44D7-AC75-746B971FD1AB}"/>
          </ac:spMkLst>
        </pc:spChg>
        <pc:spChg chg="add mod">
          <ac:chgData name="坂下　裕哉" userId="S::oom2125197@stu.o-hara.ac.jp::49db5746-552d-46b9-9633-316c7439b3fb" providerId="AD" clId="Web-{DFF876B7-C919-870C-F40D-EB19542EF46A}" dt="2021-09-22T07:40:10.927" v="52" actId="20577"/>
          <ac:spMkLst>
            <pc:docMk/>
            <pc:sldMk cId="2797336422" sldId="273"/>
            <ac:spMk id="10" creationId="{F64EBCA2-00B3-4268-B9A4-5BBE34565EF7}"/>
          </ac:spMkLst>
        </pc:spChg>
        <pc:spChg chg="add mod">
          <ac:chgData name="坂下　裕哉" userId="S::oom2125197@stu.o-hara.ac.jp::49db5746-552d-46b9-9633-316c7439b3fb" providerId="AD" clId="Web-{DFF876B7-C919-870C-F40D-EB19542EF46A}" dt="2021-09-22T07:54:40.134" v="371" actId="20577"/>
          <ac:spMkLst>
            <pc:docMk/>
            <pc:sldMk cId="2797336422" sldId="273"/>
            <ac:spMk id="11" creationId="{B10620AD-2515-4904-BDBE-5D72C340F832}"/>
          </ac:spMkLst>
        </pc:spChg>
        <pc:spChg chg="add mod">
          <ac:chgData name="坂下　裕哉" userId="S::oom2125197@stu.o-hara.ac.jp::49db5746-552d-46b9-9633-316c7439b3fb" providerId="AD" clId="Web-{DFF876B7-C919-870C-F40D-EB19542EF46A}" dt="2021-09-22T07:57:08.122" v="392" actId="14100"/>
          <ac:spMkLst>
            <pc:docMk/>
            <pc:sldMk cId="2797336422" sldId="273"/>
            <ac:spMk id="12" creationId="{95202DF5-2FEE-46D0-8D56-32E8FF8CC7EA}"/>
          </ac:spMkLst>
        </pc:spChg>
        <pc:spChg chg="add mod">
          <ac:chgData name="坂下　裕哉" userId="S::oom2125197@stu.o-hara.ac.jp::49db5746-552d-46b9-9633-316c7439b3fb" providerId="AD" clId="Web-{DFF876B7-C919-870C-F40D-EB19542EF46A}" dt="2021-09-22T07:56:19.121" v="389" actId="14100"/>
          <ac:spMkLst>
            <pc:docMk/>
            <pc:sldMk cId="2797336422" sldId="273"/>
            <ac:spMk id="13" creationId="{7315BC85-B785-4642-9FB2-DDA66D03C5FA}"/>
          </ac:spMkLst>
        </pc:spChg>
        <pc:spChg chg="add del mod">
          <ac:chgData name="坂下　裕哉" userId="S::oom2125197@stu.o-hara.ac.jp::49db5746-552d-46b9-9633-316c7439b3fb" providerId="AD" clId="Web-{DFF876B7-C919-870C-F40D-EB19542EF46A}" dt="2021-09-22T07:57:15.700" v="393"/>
          <ac:spMkLst>
            <pc:docMk/>
            <pc:sldMk cId="2797336422" sldId="273"/>
            <ac:spMk id="18" creationId="{36067750-EBC7-4074-BBFE-F2929C242733}"/>
          </ac:spMkLst>
        </pc:spChg>
        <pc:spChg chg="add del mod">
          <ac:chgData name="坂下　裕哉" userId="S::oom2125197@stu.o-hara.ac.jp::49db5746-552d-46b9-9633-316c7439b3fb" providerId="AD" clId="Web-{DFF876B7-C919-870C-F40D-EB19542EF46A}" dt="2021-09-22T07:48:39.673" v="172"/>
          <ac:spMkLst>
            <pc:docMk/>
            <pc:sldMk cId="2797336422" sldId="273"/>
            <ac:spMk id="19" creationId="{7C1F98EB-5AF3-4384-862C-629979EA87A7}"/>
          </ac:spMkLst>
        </pc:spChg>
        <pc:cxnChg chg="add del mod">
          <ac:chgData name="坂下　裕哉" userId="S::oom2125197@stu.o-hara.ac.jp::49db5746-552d-46b9-9633-316c7439b3fb" providerId="AD" clId="Web-{DFF876B7-C919-870C-F40D-EB19542EF46A}" dt="2021-09-22T07:43:11.368" v="78"/>
          <ac:cxnSpMkLst>
            <pc:docMk/>
            <pc:sldMk cId="2797336422" sldId="273"/>
            <ac:cxnSpMk id="14" creationId="{FB09A202-4056-4CC4-ACBC-E3946EDC9E93}"/>
          </ac:cxnSpMkLst>
        </pc:cxnChg>
        <pc:cxnChg chg="add del mod">
          <ac:chgData name="坂下　裕哉" userId="S::oom2125197@stu.o-hara.ac.jp::49db5746-552d-46b9-9633-316c7439b3fb" providerId="AD" clId="Web-{DFF876B7-C919-870C-F40D-EB19542EF46A}" dt="2021-09-22T07:57:22.310" v="395"/>
          <ac:cxnSpMkLst>
            <pc:docMk/>
            <pc:sldMk cId="2797336422" sldId="273"/>
            <ac:cxnSpMk id="15" creationId="{FC743147-BF28-401D-B5E7-835D7C7C0CAD}"/>
          </ac:cxnSpMkLst>
        </pc:cxnChg>
        <pc:cxnChg chg="add del mod">
          <ac:chgData name="坂下　裕哉" userId="S::oom2125197@stu.o-hara.ac.jp::49db5746-552d-46b9-9633-316c7439b3fb" providerId="AD" clId="Web-{DFF876B7-C919-870C-F40D-EB19542EF46A}" dt="2021-09-22T07:57:19.247" v="394"/>
          <ac:cxnSpMkLst>
            <pc:docMk/>
            <pc:sldMk cId="2797336422" sldId="273"/>
            <ac:cxnSpMk id="16" creationId="{ADDE030D-1A67-483A-B052-F94E4166809A}"/>
          </ac:cxnSpMkLst>
        </pc:cxnChg>
        <pc:cxnChg chg="add del mod">
          <ac:chgData name="坂下　裕哉" userId="S::oom2125197@stu.o-hara.ac.jp::49db5746-552d-46b9-9633-316c7439b3fb" providerId="AD" clId="Web-{DFF876B7-C919-870C-F40D-EB19542EF46A}" dt="2021-09-22T07:57:29.200" v="397"/>
          <ac:cxnSpMkLst>
            <pc:docMk/>
            <pc:sldMk cId="2797336422" sldId="273"/>
            <ac:cxnSpMk id="17" creationId="{E180D79D-E016-4FFB-A9E9-D7F092701957}"/>
          </ac:cxnSpMkLst>
        </pc:cxnChg>
        <pc:cxnChg chg="add del">
          <ac:chgData name="坂下　裕哉" userId="S::oom2125197@stu.o-hara.ac.jp::49db5746-552d-46b9-9633-316c7439b3fb" providerId="AD" clId="Web-{DFF876B7-C919-870C-F40D-EB19542EF46A}" dt="2021-09-22T07:57:33.544" v="398"/>
          <ac:cxnSpMkLst>
            <pc:docMk/>
            <pc:sldMk cId="2797336422" sldId="273"/>
            <ac:cxnSpMk id="20" creationId="{B2468BF3-6141-41E7-8610-EF149C9828BB}"/>
          </ac:cxnSpMkLst>
        </pc:cxnChg>
      </pc:sldChg>
    </pc:docChg>
  </pc:docChgLst>
  <pc:docChgLst>
    <pc:chgData name="堀川　知慧" userId="S::oom2125020@stu.o-hara.ac.jp::c3f65b60-fbdb-467f-829d-65a6e4663f32" providerId="AD" clId="Web-{5F504DF3-E173-48EB-A2AE-B05A8DA286AE}"/>
    <pc:docChg chg="modSld">
      <pc:chgData name="堀川　知慧" userId="S::oom2125020@stu.o-hara.ac.jp::c3f65b60-fbdb-467f-829d-65a6e4663f32" providerId="AD" clId="Web-{5F504DF3-E173-48EB-A2AE-B05A8DA286AE}" dt="2021-09-28T07:31:57.230" v="3" actId="20577"/>
      <pc:docMkLst>
        <pc:docMk/>
      </pc:docMkLst>
      <pc:sldChg chg="modSp">
        <pc:chgData name="堀川　知慧" userId="S::oom2125020@stu.o-hara.ac.jp::c3f65b60-fbdb-467f-829d-65a6e4663f32" providerId="AD" clId="Web-{5F504DF3-E173-48EB-A2AE-B05A8DA286AE}" dt="2021-09-28T07:31:29.839" v="2" actId="1076"/>
        <pc:sldMkLst>
          <pc:docMk/>
          <pc:sldMk cId="2639582244" sldId="265"/>
        </pc:sldMkLst>
        <pc:spChg chg="mod">
          <ac:chgData name="堀川　知慧" userId="S::oom2125020@stu.o-hara.ac.jp::c3f65b60-fbdb-467f-829d-65a6e4663f32" providerId="AD" clId="Web-{5F504DF3-E173-48EB-A2AE-B05A8DA286AE}" dt="2021-09-28T07:31:29.839" v="2" actId="1076"/>
          <ac:spMkLst>
            <pc:docMk/>
            <pc:sldMk cId="2639582244" sldId="265"/>
            <ac:spMk id="2" creationId="{68A20D5F-2023-41A3-A165-999891DB4B43}"/>
          </ac:spMkLst>
        </pc:spChg>
      </pc:sldChg>
      <pc:sldChg chg="modSp">
        <pc:chgData name="堀川　知慧" userId="S::oom2125020@stu.o-hara.ac.jp::c3f65b60-fbdb-467f-829d-65a6e4663f32" providerId="AD" clId="Web-{5F504DF3-E173-48EB-A2AE-B05A8DA286AE}" dt="2021-09-28T07:31:04.370" v="1" actId="20577"/>
        <pc:sldMkLst>
          <pc:docMk/>
          <pc:sldMk cId="1445647581" sldId="269"/>
        </pc:sldMkLst>
        <pc:spChg chg="mod">
          <ac:chgData name="堀川　知慧" userId="S::oom2125020@stu.o-hara.ac.jp::c3f65b60-fbdb-467f-829d-65a6e4663f32" providerId="AD" clId="Web-{5F504DF3-E173-48EB-A2AE-B05A8DA286AE}" dt="2021-09-28T07:31:04.370" v="1" actId="20577"/>
          <ac:spMkLst>
            <pc:docMk/>
            <pc:sldMk cId="1445647581" sldId="269"/>
            <ac:spMk id="3" creationId="{0D7B8335-B322-4FF6-BAE3-CC7FD2605C8B}"/>
          </ac:spMkLst>
        </pc:spChg>
      </pc:sldChg>
      <pc:sldChg chg="modSp">
        <pc:chgData name="堀川　知慧" userId="S::oom2125020@stu.o-hara.ac.jp::c3f65b60-fbdb-467f-829d-65a6e4663f32" providerId="AD" clId="Web-{5F504DF3-E173-48EB-A2AE-B05A8DA286AE}" dt="2021-09-28T07:31:57.230" v="3" actId="20577"/>
        <pc:sldMkLst>
          <pc:docMk/>
          <pc:sldMk cId="2719197055" sldId="276"/>
        </pc:sldMkLst>
        <pc:spChg chg="mod">
          <ac:chgData name="堀川　知慧" userId="S::oom2125020@stu.o-hara.ac.jp::c3f65b60-fbdb-467f-829d-65a6e4663f32" providerId="AD" clId="Web-{5F504DF3-E173-48EB-A2AE-B05A8DA286AE}" dt="2021-09-28T07:31:57.230" v="3" actId="20577"/>
          <ac:spMkLst>
            <pc:docMk/>
            <pc:sldMk cId="2719197055" sldId="276"/>
            <ac:spMk id="2" creationId="{273A4274-D5C7-45CE-A4B9-4EF0905D004B}"/>
          </ac:spMkLst>
        </pc:spChg>
      </pc:sldChg>
    </pc:docChg>
  </pc:docChgLst>
  <pc:docChgLst>
    <pc:chgData name="坂下　裕哉" userId="S::oom2125197@stu.o-hara.ac.jp::49db5746-552d-46b9-9633-316c7439b3fb" providerId="AD" clId="Web-{9467CE70-F155-430F-815F-6645A8D38DE8}"/>
    <pc:docChg chg="addSld delSld modSld">
      <pc:chgData name="坂下　裕哉" userId="S::oom2125197@stu.o-hara.ac.jp::49db5746-552d-46b9-9633-316c7439b3fb" providerId="AD" clId="Web-{9467CE70-F155-430F-815F-6645A8D38DE8}" dt="2021-09-21T08:26:20.705" v="208" actId="20577"/>
      <pc:docMkLst>
        <pc:docMk/>
      </pc:docMkLst>
      <pc:sldChg chg="modSp new del">
        <pc:chgData name="坂下　裕哉" userId="S::oom2125197@stu.o-hara.ac.jp::49db5746-552d-46b9-9633-316c7439b3fb" providerId="AD" clId="Web-{9467CE70-F155-430F-815F-6645A8D38DE8}" dt="2021-09-21T08:14:36.190" v="4"/>
        <pc:sldMkLst>
          <pc:docMk/>
          <pc:sldMk cId="2989857881" sldId="274"/>
        </pc:sldMkLst>
        <pc:spChg chg="mod">
          <ac:chgData name="坂下　裕哉" userId="S::oom2125197@stu.o-hara.ac.jp::49db5746-552d-46b9-9633-316c7439b3fb" providerId="AD" clId="Web-{9467CE70-F155-430F-815F-6645A8D38DE8}" dt="2021-09-21T08:14:14.893" v="2" actId="20577"/>
          <ac:spMkLst>
            <pc:docMk/>
            <pc:sldMk cId="2989857881" sldId="274"/>
            <ac:spMk id="2" creationId="{EED7EC68-1961-41E4-8C82-616EA089049E}"/>
          </ac:spMkLst>
        </pc:spChg>
      </pc:sldChg>
      <pc:sldChg chg="addSp delSp modSp new">
        <pc:chgData name="坂下　裕哉" userId="S::oom2125197@stu.o-hara.ac.jp::49db5746-552d-46b9-9633-316c7439b3fb" providerId="AD" clId="Web-{9467CE70-F155-430F-815F-6645A8D38DE8}" dt="2021-09-21T08:26:20.705" v="208" actId="20577"/>
        <pc:sldMkLst>
          <pc:docMk/>
          <pc:sldMk cId="218962125" sldId="275"/>
        </pc:sldMkLst>
        <pc:spChg chg="mod">
          <ac:chgData name="坂下　裕哉" userId="S::oom2125197@stu.o-hara.ac.jp::49db5746-552d-46b9-9633-316c7439b3fb" providerId="AD" clId="Web-{9467CE70-F155-430F-815F-6645A8D38DE8}" dt="2021-09-21T08:17:05.631" v="22" actId="20577"/>
          <ac:spMkLst>
            <pc:docMk/>
            <pc:sldMk cId="218962125" sldId="275"/>
            <ac:spMk id="2" creationId="{C8EA7506-C923-4601-AFD5-99272E0F424E}"/>
          </ac:spMkLst>
        </pc:spChg>
        <pc:spChg chg="mod">
          <ac:chgData name="坂下　裕哉" userId="S::oom2125197@stu.o-hara.ac.jp::49db5746-552d-46b9-9633-316c7439b3fb" providerId="AD" clId="Web-{9467CE70-F155-430F-815F-6645A8D38DE8}" dt="2021-09-21T08:26:20.705" v="208" actId="20577"/>
          <ac:spMkLst>
            <pc:docMk/>
            <pc:sldMk cId="218962125" sldId="275"/>
            <ac:spMk id="3" creationId="{FA9C8E5B-2C88-4E57-8B6E-6FBBFE8C910D}"/>
          </ac:spMkLst>
        </pc:spChg>
        <pc:spChg chg="add del">
          <ac:chgData name="坂下　裕哉" userId="S::oom2125197@stu.o-hara.ac.jp::49db5746-552d-46b9-9633-316c7439b3fb" providerId="AD" clId="Web-{9467CE70-F155-430F-815F-6645A8D38DE8}" dt="2021-09-21T08:25:34.939" v="206"/>
          <ac:spMkLst>
            <pc:docMk/>
            <pc:sldMk cId="218962125" sldId="275"/>
            <ac:spMk id="4" creationId="{9A696632-7DFC-46CF-8A2C-FC3A2F89F79F}"/>
          </ac:spMkLst>
        </pc:spChg>
        <pc:spChg chg="add del">
          <ac:chgData name="坂下　裕哉" userId="S::oom2125197@stu.o-hara.ac.jp::49db5746-552d-46b9-9633-316c7439b3fb" providerId="AD" clId="Web-{9467CE70-F155-430F-815F-6645A8D38DE8}" dt="2021-09-21T08:25:26.392" v="205"/>
          <ac:spMkLst>
            <pc:docMk/>
            <pc:sldMk cId="218962125" sldId="275"/>
            <ac:spMk id="5" creationId="{65362532-2328-4EA8-9AA1-76E153A2581B}"/>
          </ac:spMkLst>
        </pc:spChg>
        <pc:spChg chg="add del mod">
          <ac:chgData name="坂下　裕哉" userId="S::oom2125197@stu.o-hara.ac.jp::49db5746-552d-46b9-9633-316c7439b3fb" providerId="AD" clId="Web-{9467CE70-F155-430F-815F-6645A8D38DE8}" dt="2021-09-21T08:25:22.251" v="204"/>
          <ac:spMkLst>
            <pc:docMk/>
            <pc:sldMk cId="218962125" sldId="275"/>
            <ac:spMk id="6" creationId="{095BB6F5-4EBE-4786-8C1C-2909101016E3}"/>
          </ac:spMkLst>
        </pc:spChg>
      </pc:sldChg>
    </pc:docChg>
  </pc:docChgLst>
  <pc:docChgLst>
    <pc:chgData name="坂下　裕哉" userId="S::oom2125197@stu.o-hara.ac.jp::49db5746-552d-46b9-9633-316c7439b3fb" providerId="AD" clId="Web-{FA0E11E7-20B5-4A5A-9554-B38B9A92BB93}"/>
    <pc:docChg chg="modSld">
      <pc:chgData name="坂下　裕哉" userId="S::oom2125197@stu.o-hara.ac.jp::49db5746-552d-46b9-9633-316c7439b3fb" providerId="AD" clId="Web-{FA0E11E7-20B5-4A5A-9554-B38B9A92BB93}" dt="2021-09-27T07:10:42.541" v="5"/>
      <pc:docMkLst>
        <pc:docMk/>
      </pc:docMkLst>
      <pc:sldChg chg="delAnim modAnim">
        <pc:chgData name="坂下　裕哉" userId="S::oom2125197@stu.o-hara.ac.jp::49db5746-552d-46b9-9633-316c7439b3fb" providerId="AD" clId="Web-{FA0E11E7-20B5-4A5A-9554-B38B9A92BB93}" dt="2021-09-27T07:10:42.541" v="5"/>
        <pc:sldMkLst>
          <pc:docMk/>
          <pc:sldMk cId="1366999212" sldId="258"/>
        </pc:sldMkLst>
      </pc:sldChg>
    </pc:docChg>
  </pc:docChgLst>
  <pc:docChgLst>
    <pc:chgData name="堀川　知慧" userId="S::oom2125020@stu.o-hara.ac.jp::c3f65b60-fbdb-467f-829d-65a6e4663f32" providerId="AD" clId="Web-{E5CDEBA0-E667-40B0-80AE-A4FE11D0526C}"/>
    <pc:docChg chg="modSld">
      <pc:chgData name="堀川　知慧" userId="S::oom2125020@stu.o-hara.ac.jp::c3f65b60-fbdb-467f-829d-65a6e4663f32" providerId="AD" clId="Web-{E5CDEBA0-E667-40B0-80AE-A4FE11D0526C}" dt="2021-09-22T08:12:48.006" v="292" actId="1076"/>
      <pc:docMkLst>
        <pc:docMk/>
      </pc:docMkLst>
      <pc:sldChg chg="modSp">
        <pc:chgData name="堀川　知慧" userId="S::oom2125020@stu.o-hara.ac.jp::c3f65b60-fbdb-467f-829d-65a6e4663f32" providerId="AD" clId="Web-{E5CDEBA0-E667-40B0-80AE-A4FE11D0526C}" dt="2021-09-22T08:01:25.476" v="219" actId="20577"/>
        <pc:sldMkLst>
          <pc:docMk/>
          <pc:sldMk cId="1366999212" sldId="258"/>
        </pc:sldMkLst>
        <pc:spChg chg="mod">
          <ac:chgData name="堀川　知慧" userId="S::oom2125020@stu.o-hara.ac.jp::c3f65b60-fbdb-467f-829d-65a6e4663f32" providerId="AD" clId="Web-{E5CDEBA0-E667-40B0-80AE-A4FE11D0526C}" dt="2021-09-22T07:58:27.223" v="198" actId="1076"/>
          <ac:spMkLst>
            <pc:docMk/>
            <pc:sldMk cId="1366999212" sldId="258"/>
            <ac:spMk id="2" creationId="{C70C7989-3E34-4FA0-B1C7-328BE4439FD0}"/>
          </ac:spMkLst>
        </pc:spChg>
        <pc:spChg chg="mod">
          <ac:chgData name="堀川　知慧" userId="S::oom2125020@stu.o-hara.ac.jp::c3f65b60-fbdb-467f-829d-65a6e4663f32" providerId="AD" clId="Web-{E5CDEBA0-E667-40B0-80AE-A4FE11D0526C}" dt="2021-09-22T07:57:46.331" v="192" actId="20577"/>
          <ac:spMkLst>
            <pc:docMk/>
            <pc:sldMk cId="1366999212" sldId="258"/>
            <ac:spMk id="3" creationId="{5E052C0E-B38E-4009-8188-985B26ECE444}"/>
          </ac:spMkLst>
        </pc:spChg>
        <pc:spChg chg="mod">
          <ac:chgData name="堀川　知慧" userId="S::oom2125020@stu.o-hara.ac.jp::c3f65b60-fbdb-467f-829d-65a6e4663f32" providerId="AD" clId="Web-{E5CDEBA0-E667-40B0-80AE-A4FE11D0526C}" dt="2021-09-22T08:01:25.476" v="219" actId="20577"/>
          <ac:spMkLst>
            <pc:docMk/>
            <pc:sldMk cId="1366999212" sldId="258"/>
            <ac:spMk id="8" creationId="{794E5DC8-B4F9-4030-9897-F717F463102A}"/>
          </ac:spMkLst>
        </pc:spChg>
        <pc:picChg chg="mod">
          <ac:chgData name="堀川　知慧" userId="S::oom2125020@stu.o-hara.ac.jp::c3f65b60-fbdb-467f-829d-65a6e4663f32" providerId="AD" clId="Web-{E5CDEBA0-E667-40B0-80AE-A4FE11D0526C}" dt="2021-09-22T08:00:46.397" v="215" actId="14100"/>
          <ac:picMkLst>
            <pc:docMk/>
            <pc:sldMk cId="1366999212" sldId="258"/>
            <ac:picMk id="5" creationId="{08E825C0-2E96-4350-A1E6-309BD4B75FD3}"/>
          </ac:picMkLst>
        </pc:picChg>
        <pc:picChg chg="mod">
          <ac:chgData name="堀川　知慧" userId="S::oom2125020@stu.o-hara.ac.jp::c3f65b60-fbdb-467f-829d-65a6e4663f32" providerId="AD" clId="Web-{E5CDEBA0-E667-40B0-80AE-A4FE11D0526C}" dt="2021-09-22T08:00:52.491" v="217" actId="1076"/>
          <ac:picMkLst>
            <pc:docMk/>
            <pc:sldMk cId="1366999212" sldId="258"/>
            <ac:picMk id="1026" creationId="{9CC67080-32F4-4BEC-9629-CC1307C482D7}"/>
          </ac:picMkLst>
        </pc:picChg>
      </pc:sldChg>
      <pc:sldChg chg="modSp">
        <pc:chgData name="堀川　知慧" userId="S::oom2125020@stu.o-hara.ac.jp::c3f65b60-fbdb-467f-829d-65a6e4663f32" providerId="AD" clId="Web-{E5CDEBA0-E667-40B0-80AE-A4FE11D0526C}" dt="2021-09-22T08:08:45.314" v="278" actId="20577"/>
        <pc:sldMkLst>
          <pc:docMk/>
          <pc:sldMk cId="734429998" sldId="259"/>
        </pc:sldMkLst>
        <pc:spChg chg="mod">
          <ac:chgData name="堀川　知慧" userId="S::oom2125020@stu.o-hara.ac.jp::c3f65b60-fbdb-467f-829d-65a6e4663f32" providerId="AD" clId="Web-{E5CDEBA0-E667-40B0-80AE-A4FE11D0526C}" dt="2021-09-22T08:02:30.790" v="244" actId="1076"/>
          <ac:spMkLst>
            <pc:docMk/>
            <pc:sldMk cId="734429998" sldId="259"/>
            <ac:spMk id="2" creationId="{DE9CA570-1AE4-4979-BABA-D331B0F89C45}"/>
          </ac:spMkLst>
        </pc:spChg>
        <pc:spChg chg="mod">
          <ac:chgData name="堀川　知慧" userId="S::oom2125020@stu.o-hara.ac.jp::c3f65b60-fbdb-467f-829d-65a6e4663f32" providerId="AD" clId="Web-{E5CDEBA0-E667-40B0-80AE-A4FE11D0526C}" dt="2021-09-22T08:08:45.314" v="278" actId="20577"/>
          <ac:spMkLst>
            <pc:docMk/>
            <pc:sldMk cId="734429998" sldId="259"/>
            <ac:spMk id="3" creationId="{71083A0F-4D77-4721-AE14-558F05075B1C}"/>
          </ac:spMkLst>
        </pc:spChg>
      </pc:sldChg>
      <pc:sldChg chg="modSp">
        <pc:chgData name="堀川　知慧" userId="S::oom2125020@stu.o-hara.ac.jp::c3f65b60-fbdb-467f-829d-65a6e4663f32" providerId="AD" clId="Web-{E5CDEBA0-E667-40B0-80AE-A4FE11D0526C}" dt="2021-09-22T07:51:25.776" v="124" actId="20577"/>
        <pc:sldMkLst>
          <pc:docMk/>
          <pc:sldMk cId="242031863" sldId="260"/>
        </pc:sldMkLst>
        <pc:spChg chg="mod">
          <ac:chgData name="堀川　知慧" userId="S::oom2125020@stu.o-hara.ac.jp::c3f65b60-fbdb-467f-829d-65a6e4663f32" providerId="AD" clId="Web-{E5CDEBA0-E667-40B0-80AE-A4FE11D0526C}" dt="2021-09-22T07:51:25.776" v="124" actId="20577"/>
          <ac:spMkLst>
            <pc:docMk/>
            <pc:sldMk cId="242031863" sldId="260"/>
            <ac:spMk id="3" creationId="{D5DB0D0A-9DF0-4C85-BCC7-C9B1D6BBE1B8}"/>
          </ac:spMkLst>
        </pc:spChg>
        <pc:spChg chg="mod">
          <ac:chgData name="堀川　知慧" userId="S::oom2125020@stu.o-hara.ac.jp::c3f65b60-fbdb-467f-829d-65a6e4663f32" providerId="AD" clId="Web-{E5CDEBA0-E667-40B0-80AE-A4FE11D0526C}" dt="2021-09-22T07:49:40.806" v="100" actId="1076"/>
          <ac:spMkLst>
            <pc:docMk/>
            <pc:sldMk cId="242031863" sldId="260"/>
            <ac:spMk id="4" creationId="{9D87676D-B3A9-42C8-82D8-A06B5C1AFF58}"/>
          </ac:spMkLst>
        </pc:spChg>
        <pc:spChg chg="mod">
          <ac:chgData name="堀川　知慧" userId="S::oom2125020@stu.o-hara.ac.jp::c3f65b60-fbdb-467f-829d-65a6e4663f32" providerId="AD" clId="Web-{E5CDEBA0-E667-40B0-80AE-A4FE11D0526C}" dt="2021-09-22T07:49:29.633" v="99" actId="1076"/>
          <ac:spMkLst>
            <pc:docMk/>
            <pc:sldMk cId="242031863" sldId="260"/>
            <ac:spMk id="5" creationId="{02D1BB4F-9470-4BFA-9A5D-A536328F0131}"/>
          </ac:spMkLst>
        </pc:spChg>
      </pc:sldChg>
      <pc:sldChg chg="modSp">
        <pc:chgData name="堀川　知慧" userId="S::oom2125020@stu.o-hara.ac.jp::c3f65b60-fbdb-467f-829d-65a6e4663f32" providerId="AD" clId="Web-{E5CDEBA0-E667-40B0-80AE-A4FE11D0526C}" dt="2021-09-22T08:12:48.006" v="292" actId="1076"/>
        <pc:sldMkLst>
          <pc:docMk/>
          <pc:sldMk cId="2178063777" sldId="270"/>
        </pc:sldMkLst>
        <pc:spChg chg="mod">
          <ac:chgData name="堀川　知慧" userId="S::oom2125020@stu.o-hara.ac.jp::c3f65b60-fbdb-467f-829d-65a6e4663f32" providerId="AD" clId="Web-{E5CDEBA0-E667-40B0-80AE-A4FE11D0526C}" dt="2021-09-22T08:12:28.209" v="287" actId="1076"/>
          <ac:spMkLst>
            <pc:docMk/>
            <pc:sldMk cId="2178063777" sldId="270"/>
            <ac:spMk id="2" creationId="{9A6FC407-EB95-4479-BD09-14CCA3EF1DB7}"/>
          </ac:spMkLst>
        </pc:spChg>
        <pc:spChg chg="mod">
          <ac:chgData name="堀川　知慧" userId="S::oom2125020@stu.o-hara.ac.jp::c3f65b60-fbdb-467f-829d-65a6e4663f32" providerId="AD" clId="Web-{E5CDEBA0-E667-40B0-80AE-A4FE11D0526C}" dt="2021-09-22T08:12:32.334" v="288" actId="1076"/>
          <ac:spMkLst>
            <pc:docMk/>
            <pc:sldMk cId="2178063777" sldId="270"/>
            <ac:spMk id="3" creationId="{1D0845B3-75E4-4A14-A0D7-7CF9D85AD01C}"/>
          </ac:spMkLst>
        </pc:spChg>
        <pc:spChg chg="mod">
          <ac:chgData name="堀川　知慧" userId="S::oom2125020@stu.o-hara.ac.jp::c3f65b60-fbdb-467f-829d-65a6e4663f32" providerId="AD" clId="Web-{E5CDEBA0-E667-40B0-80AE-A4FE11D0526C}" dt="2021-09-22T08:12:48.006" v="292" actId="1076"/>
          <ac:spMkLst>
            <pc:docMk/>
            <pc:sldMk cId="2178063777" sldId="270"/>
            <ac:spMk id="4" creationId="{D2E79BB0-27C4-4A8C-A19B-4B0096674E0D}"/>
          </ac:spMkLst>
        </pc:spChg>
        <pc:picChg chg="mod">
          <ac:chgData name="堀川　知慧" userId="S::oom2125020@stu.o-hara.ac.jp::c3f65b60-fbdb-467f-829d-65a6e4663f32" providerId="AD" clId="Web-{E5CDEBA0-E667-40B0-80AE-A4FE11D0526C}" dt="2021-09-22T08:12:39.287" v="290" actId="1076"/>
          <ac:picMkLst>
            <pc:docMk/>
            <pc:sldMk cId="2178063777" sldId="270"/>
            <ac:picMk id="6" creationId="{738369E6-128F-448B-90AD-3A740355F82D}"/>
          </ac:picMkLst>
        </pc:picChg>
        <pc:picChg chg="mod">
          <ac:chgData name="堀川　知慧" userId="S::oom2125020@stu.o-hara.ac.jp::c3f65b60-fbdb-467f-829d-65a6e4663f32" providerId="AD" clId="Web-{E5CDEBA0-E667-40B0-80AE-A4FE11D0526C}" dt="2021-09-22T08:12:42.647" v="291" actId="1076"/>
          <ac:picMkLst>
            <pc:docMk/>
            <pc:sldMk cId="2178063777" sldId="270"/>
            <ac:picMk id="8" creationId="{5DC776CD-3B7D-481A-B388-FCC241CF6304}"/>
          </ac:picMkLst>
        </pc:picChg>
      </pc:sldChg>
    </pc:docChg>
  </pc:docChgLst>
  <pc:docChgLst>
    <pc:chgData name="佐藤　拓人" userId="8b9c2f44-c97c-40cd-b412-52d5570f3248" providerId="ADAL" clId="{CC7D0FC5-7B20-4F75-9FF5-D3FFE2477FEB}"/>
    <pc:docChg chg="undo redo custSel addSld delSld modSld sldOrd modMainMaster addSection delSection">
      <pc:chgData name="佐藤　拓人" userId="8b9c2f44-c97c-40cd-b412-52d5570f3248" providerId="ADAL" clId="{CC7D0FC5-7B20-4F75-9FF5-D3FFE2477FEB}" dt="2021-09-28T15:54:55.564" v="6324" actId="20577"/>
      <pc:docMkLst>
        <pc:docMk/>
      </pc:docMkLst>
      <pc:sldChg chg="modSp mod">
        <pc:chgData name="佐藤　拓人" userId="8b9c2f44-c97c-40cd-b412-52d5570f3248" providerId="ADAL" clId="{CC7D0FC5-7B20-4F75-9FF5-D3FFE2477FEB}" dt="2021-09-21T08:00:31.478" v="5179" actId="20577"/>
        <pc:sldMkLst>
          <pc:docMk/>
          <pc:sldMk cId="3261871857" sldId="256"/>
        </pc:sldMkLst>
        <pc:spChg chg="mod">
          <ac:chgData name="佐藤　拓人" userId="8b9c2f44-c97c-40cd-b412-52d5570f3248" providerId="ADAL" clId="{CC7D0FC5-7B20-4F75-9FF5-D3FFE2477FEB}" dt="2021-09-21T08:00:31.478" v="5179" actId="20577"/>
          <ac:spMkLst>
            <pc:docMk/>
            <pc:sldMk cId="3261871857" sldId="256"/>
            <ac:spMk id="2" creationId="{EC5DB4F0-9F3B-41E5-BF20-A7F0042CD501}"/>
          </ac:spMkLst>
        </pc:spChg>
        <pc:spChg chg="mod">
          <ac:chgData name="佐藤　拓人" userId="8b9c2f44-c97c-40cd-b412-52d5570f3248" providerId="ADAL" clId="{CC7D0FC5-7B20-4F75-9FF5-D3FFE2477FEB}" dt="2021-09-16T07:22:03.668" v="4348" actId="2711"/>
          <ac:spMkLst>
            <pc:docMk/>
            <pc:sldMk cId="3261871857" sldId="256"/>
            <ac:spMk id="3" creationId="{AD1B19F5-B9A7-42BC-8CD9-F77C219FB1BD}"/>
          </ac:spMkLst>
        </pc:spChg>
      </pc:sldChg>
      <pc:sldChg chg="modSp new del mod">
        <pc:chgData name="佐藤　拓人" userId="8b9c2f44-c97c-40cd-b412-52d5570f3248" providerId="ADAL" clId="{CC7D0FC5-7B20-4F75-9FF5-D3FFE2477FEB}" dt="2021-09-09T07:54:14.790" v="359" actId="47"/>
        <pc:sldMkLst>
          <pc:docMk/>
          <pc:sldMk cId="89573336" sldId="257"/>
        </pc:sldMkLst>
        <pc:spChg chg="mod">
          <ac:chgData name="佐藤　拓人" userId="8b9c2f44-c97c-40cd-b412-52d5570f3248" providerId="ADAL" clId="{CC7D0FC5-7B20-4F75-9FF5-D3FFE2477FEB}" dt="2021-09-09T07:50:25.384" v="329"/>
          <ac:spMkLst>
            <pc:docMk/>
            <pc:sldMk cId="89573336" sldId="257"/>
            <ac:spMk id="2" creationId="{DE9CA570-1AE4-4979-BABA-D331B0F89C45}"/>
          </ac:spMkLst>
        </pc:spChg>
        <pc:spChg chg="mod">
          <ac:chgData name="佐藤　拓人" userId="8b9c2f44-c97c-40cd-b412-52d5570f3248" providerId="ADAL" clId="{CC7D0FC5-7B20-4F75-9FF5-D3FFE2477FEB}" dt="2021-09-09T07:50:18.824" v="320" actId="12"/>
          <ac:spMkLst>
            <pc:docMk/>
            <pc:sldMk cId="89573336" sldId="257"/>
            <ac:spMk id="3" creationId="{71083A0F-4D77-4721-AE14-558F05075B1C}"/>
          </ac:spMkLst>
        </pc:spChg>
      </pc:sldChg>
      <pc:sldChg chg="modSp add mod ord">
        <pc:chgData name="佐藤　拓人" userId="8b9c2f44-c97c-40cd-b412-52d5570f3248" providerId="ADAL" clId="{CC7D0FC5-7B20-4F75-9FF5-D3FFE2477FEB}" dt="2021-09-28T15:54:55.564" v="6324" actId="20577"/>
        <pc:sldMkLst>
          <pc:docMk/>
          <pc:sldMk cId="1180799699" sldId="257"/>
        </pc:sldMkLst>
        <pc:spChg chg="mod">
          <ac:chgData name="佐藤　拓人" userId="8b9c2f44-c97c-40cd-b412-52d5570f3248" providerId="ADAL" clId="{CC7D0FC5-7B20-4F75-9FF5-D3FFE2477FEB}" dt="2021-09-28T15:54:55.564" v="6324" actId="20577"/>
          <ac:spMkLst>
            <pc:docMk/>
            <pc:sldMk cId="1180799699" sldId="257"/>
            <ac:spMk id="3" creationId="{36DAD517-1DCD-4763-BD5B-FE3ADAA659E2}"/>
          </ac:spMkLst>
        </pc:spChg>
      </pc:sldChg>
      <pc:sldChg chg="addSp delSp modSp new mod ord modClrScheme modAnim chgLayout modNotesTx">
        <pc:chgData name="佐藤　拓人" userId="8b9c2f44-c97c-40cd-b412-52d5570f3248" providerId="ADAL" clId="{CC7D0FC5-7B20-4F75-9FF5-D3FFE2477FEB}" dt="2021-09-28T07:29:44.364" v="6098"/>
        <pc:sldMkLst>
          <pc:docMk/>
          <pc:sldMk cId="1366999212" sldId="258"/>
        </pc:sldMkLst>
        <pc:spChg chg="add mod">
          <ac:chgData name="佐藤　拓人" userId="8b9c2f44-c97c-40cd-b412-52d5570f3248" providerId="ADAL" clId="{CC7D0FC5-7B20-4F75-9FF5-D3FFE2477FEB}" dt="2021-09-27T07:20:37.352" v="6050"/>
          <ac:spMkLst>
            <pc:docMk/>
            <pc:sldMk cId="1366999212" sldId="258"/>
            <ac:spMk id="2" creationId="{C70C7989-3E34-4FA0-B1C7-328BE4439FD0}"/>
          </ac:spMkLst>
        </pc:spChg>
        <pc:spChg chg="del">
          <ac:chgData name="佐藤　拓人" userId="8b9c2f44-c97c-40cd-b412-52d5570f3248" providerId="ADAL" clId="{CC7D0FC5-7B20-4F75-9FF5-D3FFE2477FEB}" dt="2021-09-09T07:42:55.255" v="269" actId="700"/>
          <ac:spMkLst>
            <pc:docMk/>
            <pc:sldMk cId="1366999212" sldId="258"/>
            <ac:spMk id="2" creationId="{CE9F8033-53F5-404A-B34F-0C3FE0E1142A}"/>
          </ac:spMkLst>
        </pc:spChg>
        <pc:spChg chg="mod ord">
          <ac:chgData name="佐藤　拓人" userId="8b9c2f44-c97c-40cd-b412-52d5570f3248" providerId="ADAL" clId="{CC7D0FC5-7B20-4F75-9FF5-D3FFE2477FEB}" dt="2021-09-17T05:51:56.982" v="4606" actId="1076"/>
          <ac:spMkLst>
            <pc:docMk/>
            <pc:sldMk cId="1366999212" sldId="258"/>
            <ac:spMk id="3" creationId="{5E052C0E-B38E-4009-8188-985B26ECE444}"/>
          </ac:spMkLst>
        </pc:spChg>
        <pc:spChg chg="add del mod ord">
          <ac:chgData name="佐藤　拓人" userId="8b9c2f44-c97c-40cd-b412-52d5570f3248" providerId="ADAL" clId="{CC7D0FC5-7B20-4F75-9FF5-D3FFE2477FEB}" dt="2021-09-09T07:50:51.929" v="337" actId="478"/>
          <ac:spMkLst>
            <pc:docMk/>
            <pc:sldMk cId="1366999212" sldId="258"/>
            <ac:spMk id="4" creationId="{02352CB4-5F67-45A8-B22B-F5DDBDF2A49D}"/>
          </ac:spMkLst>
        </pc:spChg>
        <pc:spChg chg="add del mod">
          <ac:chgData name="佐藤　拓人" userId="8b9c2f44-c97c-40cd-b412-52d5570f3248" providerId="ADAL" clId="{CC7D0FC5-7B20-4F75-9FF5-D3FFE2477FEB}" dt="2021-09-09T07:50:36.324" v="331" actId="6264"/>
          <ac:spMkLst>
            <pc:docMk/>
            <pc:sldMk cId="1366999212" sldId="258"/>
            <ac:spMk id="5" creationId="{0DAABB72-E80E-4708-92AB-CB48A44566D1}"/>
          </ac:spMkLst>
        </pc:spChg>
        <pc:spChg chg="add del mod">
          <ac:chgData name="佐藤　拓人" userId="8b9c2f44-c97c-40cd-b412-52d5570f3248" providerId="ADAL" clId="{CC7D0FC5-7B20-4F75-9FF5-D3FFE2477FEB}" dt="2021-09-09T07:50:36.324" v="331" actId="6264"/>
          <ac:spMkLst>
            <pc:docMk/>
            <pc:sldMk cId="1366999212" sldId="258"/>
            <ac:spMk id="6" creationId="{F28FAE51-38FB-4CBA-A739-77A8CD5C3018}"/>
          </ac:spMkLst>
        </pc:spChg>
        <pc:spChg chg="add del mod">
          <ac:chgData name="佐藤　拓人" userId="8b9c2f44-c97c-40cd-b412-52d5570f3248" providerId="ADAL" clId="{CC7D0FC5-7B20-4F75-9FF5-D3FFE2477FEB}" dt="2021-09-09T07:53:19.674" v="344" actId="478"/>
          <ac:spMkLst>
            <pc:docMk/>
            <pc:sldMk cId="1366999212" sldId="258"/>
            <ac:spMk id="7" creationId="{3F9103DA-EC5F-4AEA-8718-FF99BB5F9527}"/>
          </ac:spMkLst>
        </pc:spChg>
        <pc:spChg chg="add del mod ord">
          <ac:chgData name="佐藤　拓人" userId="8b9c2f44-c97c-40cd-b412-52d5570f3248" providerId="ADAL" clId="{CC7D0FC5-7B20-4F75-9FF5-D3FFE2477FEB}" dt="2021-09-14T08:00:57.992" v="4103"/>
          <ac:spMkLst>
            <pc:docMk/>
            <pc:sldMk cId="1366999212" sldId="258"/>
            <ac:spMk id="8" creationId="{794E5DC8-B4F9-4030-9897-F717F463102A}"/>
          </ac:spMkLst>
        </pc:spChg>
        <pc:picChg chg="add mod">
          <ac:chgData name="佐藤　拓人" userId="8b9c2f44-c97c-40cd-b412-52d5570f3248" providerId="ADAL" clId="{CC7D0FC5-7B20-4F75-9FF5-D3FFE2477FEB}" dt="2021-09-17T05:52:21.202" v="4614" actId="1076"/>
          <ac:picMkLst>
            <pc:docMk/>
            <pc:sldMk cId="1366999212" sldId="258"/>
            <ac:picMk id="5" creationId="{08E825C0-2E96-4350-A1E6-309BD4B75FD3}"/>
          </ac:picMkLst>
        </pc:picChg>
        <pc:picChg chg="add mod">
          <ac:chgData name="佐藤　拓人" userId="8b9c2f44-c97c-40cd-b412-52d5570f3248" providerId="ADAL" clId="{CC7D0FC5-7B20-4F75-9FF5-D3FFE2477FEB}" dt="2021-09-17T05:52:19.039" v="4613" actId="1076"/>
          <ac:picMkLst>
            <pc:docMk/>
            <pc:sldMk cId="1366999212" sldId="258"/>
            <ac:picMk id="1026" creationId="{9CC67080-32F4-4BEC-9629-CC1307C482D7}"/>
          </ac:picMkLst>
        </pc:picChg>
      </pc:sldChg>
      <pc:sldChg chg="modSp add mod ord addCm modCm">
        <pc:chgData name="佐藤　拓人" userId="8b9c2f44-c97c-40cd-b412-52d5570f3248" providerId="ADAL" clId="{CC7D0FC5-7B20-4F75-9FF5-D3FFE2477FEB}" dt="2021-09-17T06:45:34.826" v="4806"/>
        <pc:sldMkLst>
          <pc:docMk/>
          <pc:sldMk cId="734429998" sldId="259"/>
        </pc:sldMkLst>
        <pc:spChg chg="mod">
          <ac:chgData name="佐藤　拓人" userId="8b9c2f44-c97c-40cd-b412-52d5570f3248" providerId="ADAL" clId="{CC7D0FC5-7B20-4F75-9FF5-D3FFE2477FEB}" dt="2021-09-10T07:23:28.069" v="1734"/>
          <ac:spMkLst>
            <pc:docMk/>
            <pc:sldMk cId="734429998" sldId="259"/>
            <ac:spMk id="2" creationId="{DE9CA570-1AE4-4979-BABA-D331B0F89C45}"/>
          </ac:spMkLst>
        </pc:spChg>
        <pc:spChg chg="mod">
          <ac:chgData name="佐藤　拓人" userId="8b9c2f44-c97c-40cd-b412-52d5570f3248" providerId="ADAL" clId="{CC7D0FC5-7B20-4F75-9FF5-D3FFE2477FEB}" dt="2021-09-17T06:40:01.750" v="4804" actId="20577"/>
          <ac:spMkLst>
            <pc:docMk/>
            <pc:sldMk cId="734429998" sldId="259"/>
            <ac:spMk id="3" creationId="{71083A0F-4D77-4721-AE14-558F05075B1C}"/>
          </ac:spMkLst>
        </pc:spChg>
      </pc:sldChg>
      <pc:sldChg chg="addSp modSp new mod">
        <pc:chgData name="佐藤　拓人" userId="8b9c2f44-c97c-40cd-b412-52d5570f3248" providerId="ADAL" clId="{CC7D0FC5-7B20-4F75-9FF5-D3FFE2477FEB}" dt="2021-09-09T08:06:11.332" v="1066" actId="1076"/>
        <pc:sldMkLst>
          <pc:docMk/>
          <pc:sldMk cId="242031863" sldId="260"/>
        </pc:sldMkLst>
        <pc:spChg chg="mod">
          <ac:chgData name="佐藤　拓人" userId="8b9c2f44-c97c-40cd-b412-52d5570f3248" providerId="ADAL" clId="{CC7D0FC5-7B20-4F75-9FF5-D3FFE2477FEB}" dt="2021-09-09T07:57:48.978" v="400" actId="242"/>
          <ac:spMkLst>
            <pc:docMk/>
            <pc:sldMk cId="242031863" sldId="260"/>
            <ac:spMk id="2" creationId="{F164D6F0-AD1F-49AD-9C48-EC5476057169}"/>
          </ac:spMkLst>
        </pc:spChg>
        <pc:spChg chg="mod">
          <ac:chgData name="佐藤　拓人" userId="8b9c2f44-c97c-40cd-b412-52d5570f3248" providerId="ADAL" clId="{CC7D0FC5-7B20-4F75-9FF5-D3FFE2477FEB}" dt="2021-09-09T08:03:26.872" v="857"/>
          <ac:spMkLst>
            <pc:docMk/>
            <pc:sldMk cId="242031863" sldId="260"/>
            <ac:spMk id="3" creationId="{D5DB0D0A-9DF0-4C85-BCC7-C9B1D6BBE1B8}"/>
          </ac:spMkLst>
        </pc:spChg>
        <pc:spChg chg="add mod">
          <ac:chgData name="佐藤　拓人" userId="8b9c2f44-c97c-40cd-b412-52d5570f3248" providerId="ADAL" clId="{CC7D0FC5-7B20-4F75-9FF5-D3FFE2477FEB}" dt="2021-09-09T08:05:38.307" v="989" actId="1076"/>
          <ac:spMkLst>
            <pc:docMk/>
            <pc:sldMk cId="242031863" sldId="260"/>
            <ac:spMk id="4" creationId="{9D87676D-B3A9-42C8-82D8-A06B5C1AFF58}"/>
          </ac:spMkLst>
        </pc:spChg>
        <pc:spChg chg="add mod">
          <ac:chgData name="佐藤　拓人" userId="8b9c2f44-c97c-40cd-b412-52d5570f3248" providerId="ADAL" clId="{CC7D0FC5-7B20-4F75-9FF5-D3FFE2477FEB}" dt="2021-09-09T08:06:11.332" v="1066" actId="1076"/>
          <ac:spMkLst>
            <pc:docMk/>
            <pc:sldMk cId="242031863" sldId="260"/>
            <ac:spMk id="5" creationId="{02D1BB4F-9470-4BFA-9A5D-A536328F0131}"/>
          </ac:spMkLst>
        </pc:spChg>
      </pc:sldChg>
      <pc:sldChg chg="modSp new mod ord modShow">
        <pc:chgData name="佐藤　拓人" userId="8b9c2f44-c97c-40cd-b412-52d5570f3248" providerId="ADAL" clId="{CC7D0FC5-7B20-4F75-9FF5-D3FFE2477FEB}" dt="2021-09-13T07:50:28.699" v="3461" actId="20577"/>
        <pc:sldMkLst>
          <pc:docMk/>
          <pc:sldMk cId="419676330" sldId="261"/>
        </pc:sldMkLst>
        <pc:spChg chg="mod">
          <ac:chgData name="佐藤　拓人" userId="8b9c2f44-c97c-40cd-b412-52d5570f3248" providerId="ADAL" clId="{CC7D0FC5-7B20-4F75-9FF5-D3FFE2477FEB}" dt="2021-09-09T08:00:13.406" v="815" actId="242"/>
          <ac:spMkLst>
            <pc:docMk/>
            <pc:sldMk cId="419676330" sldId="261"/>
            <ac:spMk id="2" creationId="{6F649A95-BEB4-4319-9377-B42E533F8A6F}"/>
          </ac:spMkLst>
        </pc:spChg>
        <pc:spChg chg="mod">
          <ac:chgData name="佐藤　拓人" userId="8b9c2f44-c97c-40cd-b412-52d5570f3248" providerId="ADAL" clId="{CC7D0FC5-7B20-4F75-9FF5-D3FFE2477FEB}" dt="2021-09-13T07:50:28.699" v="3461" actId="20577"/>
          <ac:spMkLst>
            <pc:docMk/>
            <pc:sldMk cId="419676330" sldId="261"/>
            <ac:spMk id="3" creationId="{F9581CE6-4CB9-41DE-B1F2-7B63E51FFE6E}"/>
          </ac:spMkLst>
        </pc:spChg>
      </pc:sldChg>
      <pc:sldChg chg="addSp delSp modSp new mod modAnim">
        <pc:chgData name="佐藤　拓人" userId="8b9c2f44-c97c-40cd-b412-52d5570f3248" providerId="ADAL" clId="{CC7D0FC5-7B20-4F75-9FF5-D3FFE2477FEB}" dt="2021-09-10T07:13:59.309" v="1531" actId="1076"/>
        <pc:sldMkLst>
          <pc:docMk/>
          <pc:sldMk cId="3929479024" sldId="262"/>
        </pc:sldMkLst>
        <pc:spChg chg="mod">
          <ac:chgData name="佐藤　拓人" userId="8b9c2f44-c97c-40cd-b412-52d5570f3248" providerId="ADAL" clId="{CC7D0FC5-7B20-4F75-9FF5-D3FFE2477FEB}" dt="2021-09-09T08:08:19.380" v="1082"/>
          <ac:spMkLst>
            <pc:docMk/>
            <pc:sldMk cId="3929479024" sldId="262"/>
            <ac:spMk id="2" creationId="{40C1E89F-C0AD-4AEF-8525-7A56E19EC494}"/>
          </ac:spMkLst>
        </pc:spChg>
        <pc:spChg chg="mod">
          <ac:chgData name="佐藤　拓人" userId="8b9c2f44-c97c-40cd-b412-52d5570f3248" providerId="ADAL" clId="{CC7D0FC5-7B20-4F75-9FF5-D3FFE2477FEB}" dt="2021-09-09T09:17:39.594" v="1502" actId="1076"/>
          <ac:spMkLst>
            <pc:docMk/>
            <pc:sldMk cId="3929479024" sldId="262"/>
            <ac:spMk id="3" creationId="{978185E5-ACE0-4EB2-88C2-E8B037E5CF23}"/>
          </ac:spMkLst>
        </pc:spChg>
        <pc:spChg chg="add mod">
          <ac:chgData name="佐藤　拓人" userId="8b9c2f44-c97c-40cd-b412-52d5570f3248" providerId="ADAL" clId="{CC7D0FC5-7B20-4F75-9FF5-D3FFE2477FEB}" dt="2021-09-09T09:17:34.871" v="1501" actId="1076"/>
          <ac:spMkLst>
            <pc:docMk/>
            <pc:sldMk cId="3929479024" sldId="262"/>
            <ac:spMk id="4" creationId="{6D21E2A1-CD35-4DE6-8F19-7E2492AF9C43}"/>
          </ac:spMkLst>
        </pc:spChg>
        <pc:spChg chg="add mod">
          <ac:chgData name="佐藤　拓人" userId="8b9c2f44-c97c-40cd-b412-52d5570f3248" providerId="ADAL" clId="{CC7D0FC5-7B20-4F75-9FF5-D3FFE2477FEB}" dt="2021-09-09T09:20:26.476" v="1529" actId="20577"/>
          <ac:spMkLst>
            <pc:docMk/>
            <pc:sldMk cId="3929479024" sldId="262"/>
            <ac:spMk id="5" creationId="{BE1C4721-9D13-457E-9B1D-0E111EA59089}"/>
          </ac:spMkLst>
        </pc:spChg>
        <pc:spChg chg="add mod">
          <ac:chgData name="佐藤　拓人" userId="8b9c2f44-c97c-40cd-b412-52d5570f3248" providerId="ADAL" clId="{CC7D0FC5-7B20-4F75-9FF5-D3FFE2477FEB}" dt="2021-09-10T07:13:59.309" v="1531" actId="1076"/>
          <ac:spMkLst>
            <pc:docMk/>
            <pc:sldMk cId="3929479024" sldId="262"/>
            <ac:spMk id="6" creationId="{1D1538D8-352C-443B-93F6-C8C433B82A72}"/>
          </ac:spMkLst>
        </pc:spChg>
        <pc:spChg chg="add mod">
          <ac:chgData name="佐藤　拓人" userId="8b9c2f44-c97c-40cd-b412-52d5570f3248" providerId="ADAL" clId="{CC7D0FC5-7B20-4F75-9FF5-D3FFE2477FEB}" dt="2021-09-09T09:17:45.874" v="1504" actId="1076"/>
          <ac:spMkLst>
            <pc:docMk/>
            <pc:sldMk cId="3929479024" sldId="262"/>
            <ac:spMk id="7" creationId="{D5B34D7C-0D6C-45C1-AAC7-0366BFCD9B5A}"/>
          </ac:spMkLst>
        </pc:spChg>
        <pc:spChg chg="add del mod">
          <ac:chgData name="佐藤　拓人" userId="8b9c2f44-c97c-40cd-b412-52d5570f3248" providerId="ADAL" clId="{CC7D0FC5-7B20-4F75-9FF5-D3FFE2477FEB}" dt="2021-09-09T09:19:18.284" v="1521"/>
          <ac:spMkLst>
            <pc:docMk/>
            <pc:sldMk cId="3929479024" sldId="262"/>
            <ac:spMk id="8" creationId="{90418FA4-7B00-446F-B5C1-B6CF98EFCC33}"/>
          </ac:spMkLst>
        </pc:spChg>
      </pc:sldChg>
      <pc:sldChg chg="modSp new mod ord addCm delCm modCm">
        <pc:chgData name="佐藤　拓人" userId="8b9c2f44-c97c-40cd-b412-52d5570f3248" providerId="ADAL" clId="{CC7D0FC5-7B20-4F75-9FF5-D3FFE2477FEB}" dt="2021-09-27T08:23:47.211" v="6053"/>
        <pc:sldMkLst>
          <pc:docMk/>
          <pc:sldMk cId="1217449009" sldId="263"/>
        </pc:sldMkLst>
        <pc:spChg chg="mod">
          <ac:chgData name="佐藤　拓人" userId="8b9c2f44-c97c-40cd-b412-52d5570f3248" providerId="ADAL" clId="{CC7D0FC5-7B20-4F75-9FF5-D3FFE2477FEB}" dt="2021-09-10T07:29:17.992" v="1857"/>
          <ac:spMkLst>
            <pc:docMk/>
            <pc:sldMk cId="1217449009" sldId="263"/>
            <ac:spMk id="2" creationId="{AFF64535-7DEE-4208-ACA9-03927733480C}"/>
          </ac:spMkLst>
        </pc:spChg>
        <pc:spChg chg="mod">
          <ac:chgData name="佐藤　拓人" userId="8b9c2f44-c97c-40cd-b412-52d5570f3248" providerId="ADAL" clId="{CC7D0FC5-7B20-4F75-9FF5-D3FFE2477FEB}" dt="2021-09-14T08:25:37.905" v="4337"/>
          <ac:spMkLst>
            <pc:docMk/>
            <pc:sldMk cId="1217449009" sldId="263"/>
            <ac:spMk id="3" creationId="{2D9EFF96-92FB-4323-97EF-D2006C76ACC5}"/>
          </ac:spMkLst>
        </pc:spChg>
      </pc:sldChg>
      <pc:sldChg chg="addSp delSp modSp new del mod">
        <pc:chgData name="佐藤　拓人" userId="8b9c2f44-c97c-40cd-b412-52d5570f3248" providerId="ADAL" clId="{CC7D0FC5-7B20-4F75-9FF5-D3FFE2477FEB}" dt="2021-09-10T07:57:38.087" v="2352" actId="47"/>
        <pc:sldMkLst>
          <pc:docMk/>
          <pc:sldMk cId="3733890325" sldId="264"/>
        </pc:sldMkLst>
        <pc:spChg chg="mod">
          <ac:chgData name="佐藤　拓人" userId="8b9c2f44-c97c-40cd-b412-52d5570f3248" providerId="ADAL" clId="{CC7D0FC5-7B20-4F75-9FF5-D3FFE2477FEB}" dt="2021-09-10T07:37:06.372" v="2048" actId="20577"/>
          <ac:spMkLst>
            <pc:docMk/>
            <pc:sldMk cId="3733890325" sldId="264"/>
            <ac:spMk id="2" creationId="{6F69955A-727D-43EE-9FE3-DAF3B802C1B7}"/>
          </ac:spMkLst>
        </pc:spChg>
        <pc:spChg chg="del mod">
          <ac:chgData name="佐藤　拓人" userId="8b9c2f44-c97c-40cd-b412-52d5570f3248" providerId="ADAL" clId="{CC7D0FC5-7B20-4F75-9FF5-D3FFE2477FEB}" dt="2021-09-10T07:32:35.913" v="1988" actId="478"/>
          <ac:spMkLst>
            <pc:docMk/>
            <pc:sldMk cId="3733890325" sldId="264"/>
            <ac:spMk id="3" creationId="{6CC4DB4D-FBFC-4014-8925-68005C130B3E}"/>
          </ac:spMkLst>
        </pc:spChg>
        <pc:graphicFrameChg chg="add mod">
          <ac:chgData name="佐藤　拓人" userId="8b9c2f44-c97c-40cd-b412-52d5570f3248" providerId="ADAL" clId="{CC7D0FC5-7B20-4F75-9FF5-D3FFE2477FEB}" dt="2021-09-10T07:32:56.622" v="2013" actId="1076"/>
          <ac:graphicFrameMkLst>
            <pc:docMk/>
            <pc:sldMk cId="3733890325" sldId="264"/>
            <ac:graphicFrameMk id="4" creationId="{E8604262-DC60-495D-94B1-DA7C1E174BB4}"/>
          </ac:graphicFrameMkLst>
        </pc:graphicFrameChg>
      </pc:sldChg>
      <pc:sldChg chg="addSp delSp modSp new mod modAnim">
        <pc:chgData name="佐藤　拓人" userId="8b9c2f44-c97c-40cd-b412-52d5570f3248" providerId="ADAL" clId="{CC7D0FC5-7B20-4F75-9FF5-D3FFE2477FEB}" dt="2021-09-28T07:49:33.732" v="6246"/>
        <pc:sldMkLst>
          <pc:docMk/>
          <pc:sldMk cId="2639582244" sldId="265"/>
        </pc:sldMkLst>
        <pc:spChg chg="mod">
          <ac:chgData name="佐藤　拓人" userId="8b9c2f44-c97c-40cd-b412-52d5570f3248" providerId="ADAL" clId="{CC7D0FC5-7B20-4F75-9FF5-D3FFE2477FEB}" dt="2021-09-13T07:37:59.752" v="3030" actId="20578"/>
          <ac:spMkLst>
            <pc:docMk/>
            <pc:sldMk cId="2639582244" sldId="265"/>
            <ac:spMk id="2" creationId="{68A20D5F-2023-41A3-A165-999891DB4B43}"/>
          </ac:spMkLst>
        </pc:spChg>
        <pc:spChg chg="del">
          <ac:chgData name="佐藤　拓人" userId="8b9c2f44-c97c-40cd-b412-52d5570f3248" providerId="ADAL" clId="{CC7D0FC5-7B20-4F75-9FF5-D3FFE2477FEB}" dt="2021-09-10T07:36:28.739" v="2015" actId="478"/>
          <ac:spMkLst>
            <pc:docMk/>
            <pc:sldMk cId="2639582244" sldId="265"/>
            <ac:spMk id="3" creationId="{5AF1316D-986C-4934-8F60-2D3F2497B487}"/>
          </ac:spMkLst>
        </pc:spChg>
        <pc:spChg chg="add mod">
          <ac:chgData name="佐藤　拓人" userId="8b9c2f44-c97c-40cd-b412-52d5570f3248" providerId="ADAL" clId="{CC7D0FC5-7B20-4F75-9FF5-D3FFE2477FEB}" dt="2021-09-13T07:39:04.184" v="3051" actId="1076"/>
          <ac:spMkLst>
            <pc:docMk/>
            <pc:sldMk cId="2639582244" sldId="265"/>
            <ac:spMk id="3" creationId="{F4432A34-2854-4318-9F61-631B6D16B581}"/>
          </ac:spMkLst>
        </pc:spChg>
        <pc:spChg chg="add mod">
          <ac:chgData name="佐藤　拓人" userId="8b9c2f44-c97c-40cd-b412-52d5570f3248" providerId="ADAL" clId="{CC7D0FC5-7B20-4F75-9FF5-D3FFE2477FEB}" dt="2021-09-13T07:41:22.030" v="3132" actId="1076"/>
          <ac:spMkLst>
            <pc:docMk/>
            <pc:sldMk cId="2639582244" sldId="265"/>
            <ac:spMk id="7" creationId="{9EE8C76C-8D3C-4322-AE4F-175A139F7587}"/>
          </ac:spMkLst>
        </pc:spChg>
        <pc:spChg chg="add mod">
          <ac:chgData name="佐藤　拓人" userId="8b9c2f44-c97c-40cd-b412-52d5570f3248" providerId="ADAL" clId="{CC7D0FC5-7B20-4F75-9FF5-D3FFE2477FEB}" dt="2021-09-28T07:43:43.819" v="6220" actId="165"/>
          <ac:spMkLst>
            <pc:docMk/>
            <pc:sldMk cId="2639582244" sldId="265"/>
            <ac:spMk id="9" creationId="{066D7318-72E7-41CF-8030-ED36F35EF77A}"/>
          </ac:spMkLst>
        </pc:spChg>
        <pc:spChg chg="add mod ord topLvl">
          <ac:chgData name="佐藤　拓人" userId="8b9c2f44-c97c-40cd-b412-52d5570f3248" providerId="ADAL" clId="{CC7D0FC5-7B20-4F75-9FF5-D3FFE2477FEB}" dt="2021-09-28T07:44:31.991" v="6224" actId="13244"/>
          <ac:spMkLst>
            <pc:docMk/>
            <pc:sldMk cId="2639582244" sldId="265"/>
            <ac:spMk id="11" creationId="{78B85871-B421-4302-A5CE-EBDE0281DF94}"/>
          </ac:spMkLst>
        </pc:spChg>
        <pc:spChg chg="add mod ord topLvl">
          <ac:chgData name="佐藤　拓人" userId="8b9c2f44-c97c-40cd-b412-52d5570f3248" providerId="ADAL" clId="{CC7D0FC5-7B20-4F75-9FF5-D3FFE2477FEB}" dt="2021-09-28T07:44:24.314" v="6222" actId="164"/>
          <ac:spMkLst>
            <pc:docMk/>
            <pc:sldMk cId="2639582244" sldId="265"/>
            <ac:spMk id="12" creationId="{9931B898-8250-4F27-9B0B-30E1AF18FF28}"/>
          </ac:spMkLst>
        </pc:spChg>
        <pc:spChg chg="add mod ord topLvl">
          <ac:chgData name="佐藤　拓人" userId="8b9c2f44-c97c-40cd-b412-52d5570f3248" providerId="ADAL" clId="{CC7D0FC5-7B20-4F75-9FF5-D3FFE2477FEB}" dt="2021-09-28T07:44:24.314" v="6222" actId="164"/>
          <ac:spMkLst>
            <pc:docMk/>
            <pc:sldMk cId="2639582244" sldId="265"/>
            <ac:spMk id="13" creationId="{09E23A83-B7F2-4146-ADA0-C2F2AA47406A}"/>
          </ac:spMkLst>
        </pc:spChg>
        <pc:spChg chg="add del mod ord topLvl">
          <ac:chgData name="佐藤　拓人" userId="8b9c2f44-c97c-40cd-b412-52d5570f3248" providerId="ADAL" clId="{CC7D0FC5-7B20-4F75-9FF5-D3FFE2477FEB}" dt="2021-09-28T07:44:24.314" v="6222" actId="164"/>
          <ac:spMkLst>
            <pc:docMk/>
            <pc:sldMk cId="2639582244" sldId="265"/>
            <ac:spMk id="14" creationId="{62011822-2B46-469E-A0F4-FB7DAD74ABFB}"/>
          </ac:spMkLst>
        </pc:spChg>
        <pc:spChg chg="add mod ord">
          <ac:chgData name="佐藤　拓人" userId="8b9c2f44-c97c-40cd-b412-52d5570f3248" providerId="ADAL" clId="{CC7D0FC5-7B20-4F75-9FF5-D3FFE2477FEB}" dt="2021-09-28T07:40:29.861" v="6205" actId="171"/>
          <ac:spMkLst>
            <pc:docMk/>
            <pc:sldMk cId="2639582244" sldId="265"/>
            <ac:spMk id="16" creationId="{86C77BAF-5E2A-4E6E-AB04-9C92560A472A}"/>
          </ac:spMkLst>
        </pc:spChg>
        <pc:spChg chg="add mod">
          <ac:chgData name="佐藤　拓人" userId="8b9c2f44-c97c-40cd-b412-52d5570f3248" providerId="ADAL" clId="{CC7D0FC5-7B20-4F75-9FF5-D3FFE2477FEB}" dt="2021-09-10T07:54:24.485" v="2257" actId="1076"/>
          <ac:spMkLst>
            <pc:docMk/>
            <pc:sldMk cId="2639582244" sldId="265"/>
            <ac:spMk id="17" creationId="{39263D53-7A7F-481A-80E5-4746D013BC09}"/>
          </ac:spMkLst>
        </pc:spChg>
        <pc:spChg chg="add mod">
          <ac:chgData name="佐藤　拓人" userId="8b9c2f44-c97c-40cd-b412-52d5570f3248" providerId="ADAL" clId="{CC7D0FC5-7B20-4F75-9FF5-D3FFE2477FEB}" dt="2021-09-13T07:37:26.783" v="2984" actId="20577"/>
          <ac:spMkLst>
            <pc:docMk/>
            <pc:sldMk cId="2639582244" sldId="265"/>
            <ac:spMk id="18" creationId="{80177CAA-C56C-41FD-9813-75213AC7A013}"/>
          </ac:spMkLst>
        </pc:spChg>
        <pc:spChg chg="add del mod">
          <ac:chgData name="佐藤　拓人" userId="8b9c2f44-c97c-40cd-b412-52d5570f3248" providerId="ADAL" clId="{CC7D0FC5-7B20-4F75-9FF5-D3FFE2477FEB}" dt="2021-09-10T07:55:06.843" v="2275"/>
          <ac:spMkLst>
            <pc:docMk/>
            <pc:sldMk cId="2639582244" sldId="265"/>
            <ac:spMk id="20" creationId="{C8008B7E-C792-4BF9-8BBD-3F7621DBF594}"/>
          </ac:spMkLst>
        </pc:spChg>
        <pc:spChg chg="add del mod">
          <ac:chgData name="佐藤　拓人" userId="8b9c2f44-c97c-40cd-b412-52d5570f3248" providerId="ADAL" clId="{CC7D0FC5-7B20-4F75-9FF5-D3FFE2477FEB}" dt="2021-09-28T07:40:57.664" v="6210" actId="478"/>
          <ac:spMkLst>
            <pc:docMk/>
            <pc:sldMk cId="2639582244" sldId="265"/>
            <ac:spMk id="21" creationId="{DAE9F3E4-A5BA-49DA-B043-E15F48A4351E}"/>
          </ac:spMkLst>
        </pc:spChg>
        <pc:spChg chg="add mod">
          <ac:chgData name="佐藤　拓人" userId="8b9c2f44-c97c-40cd-b412-52d5570f3248" providerId="ADAL" clId="{CC7D0FC5-7B20-4F75-9FF5-D3FFE2477FEB}" dt="2021-09-13T07:39:42.304" v="3056" actId="1076"/>
          <ac:spMkLst>
            <pc:docMk/>
            <pc:sldMk cId="2639582244" sldId="265"/>
            <ac:spMk id="22" creationId="{D042DE5A-61E3-47A1-BD88-241DE02FE9D8}"/>
          </ac:spMkLst>
        </pc:spChg>
        <pc:spChg chg="add mod">
          <ac:chgData name="佐藤　拓人" userId="8b9c2f44-c97c-40cd-b412-52d5570f3248" providerId="ADAL" clId="{CC7D0FC5-7B20-4F75-9FF5-D3FFE2477FEB}" dt="2021-09-13T07:39:38.896" v="3055" actId="1076"/>
          <ac:spMkLst>
            <pc:docMk/>
            <pc:sldMk cId="2639582244" sldId="265"/>
            <ac:spMk id="23" creationId="{73204758-E4AE-4339-9CD4-C056EEFD1F73}"/>
          </ac:spMkLst>
        </pc:spChg>
        <pc:spChg chg="add mod">
          <ac:chgData name="佐藤　拓人" userId="8b9c2f44-c97c-40cd-b412-52d5570f3248" providerId="ADAL" clId="{CC7D0FC5-7B20-4F75-9FF5-D3FFE2477FEB}" dt="2021-09-13T07:39:48.515" v="3057" actId="1076"/>
          <ac:spMkLst>
            <pc:docMk/>
            <pc:sldMk cId="2639582244" sldId="265"/>
            <ac:spMk id="24" creationId="{DD3AA588-4AD2-40AE-88B1-2621F29C35C1}"/>
          </ac:spMkLst>
        </pc:spChg>
        <pc:spChg chg="add mod">
          <ac:chgData name="佐藤　拓人" userId="8b9c2f44-c97c-40cd-b412-52d5570f3248" providerId="ADAL" clId="{CC7D0FC5-7B20-4F75-9FF5-D3FFE2477FEB}" dt="2021-09-13T07:39:28.320" v="3054" actId="20577"/>
          <ac:spMkLst>
            <pc:docMk/>
            <pc:sldMk cId="2639582244" sldId="265"/>
            <ac:spMk id="25" creationId="{B5B9B258-788D-4D46-824F-9FD573CCC56A}"/>
          </ac:spMkLst>
        </pc:spChg>
        <pc:grpChg chg="add mod">
          <ac:chgData name="佐藤　拓人" userId="8b9c2f44-c97c-40cd-b412-52d5570f3248" providerId="ADAL" clId="{CC7D0FC5-7B20-4F75-9FF5-D3FFE2477FEB}" dt="2021-09-13T07:40:54.834" v="3124" actId="164"/>
          <ac:grpSpMkLst>
            <pc:docMk/>
            <pc:sldMk cId="2639582244" sldId="265"/>
            <ac:grpSpMk id="4" creationId="{642DFC1A-2634-4055-ACA4-23B9545899C0}"/>
          </ac:grpSpMkLst>
        </pc:grpChg>
        <pc:grpChg chg="add mod">
          <ac:chgData name="佐藤　拓人" userId="8b9c2f44-c97c-40cd-b412-52d5570f3248" providerId="ADAL" clId="{CC7D0FC5-7B20-4F75-9FF5-D3FFE2477FEB}" dt="2021-09-28T07:41:01.782" v="6211" actId="1076"/>
          <ac:grpSpMkLst>
            <pc:docMk/>
            <pc:sldMk cId="2639582244" sldId="265"/>
            <ac:grpSpMk id="8" creationId="{C3030D44-3092-4B63-AEC2-85397BD5DD36}"/>
          </ac:grpSpMkLst>
        </pc:grpChg>
        <pc:grpChg chg="add mod topLvl">
          <ac:chgData name="佐藤　拓人" userId="8b9c2f44-c97c-40cd-b412-52d5570f3248" providerId="ADAL" clId="{CC7D0FC5-7B20-4F75-9FF5-D3FFE2477FEB}" dt="2021-09-28T07:44:24.314" v="6222" actId="164"/>
          <ac:grpSpMkLst>
            <pc:docMk/>
            <pc:sldMk cId="2639582244" sldId="265"/>
            <ac:grpSpMk id="10" creationId="{341383FB-2126-45C5-ABCC-40573C8933E4}"/>
          </ac:grpSpMkLst>
        </pc:grpChg>
        <pc:grpChg chg="add del mod ord">
          <ac:chgData name="佐藤　拓人" userId="8b9c2f44-c97c-40cd-b412-52d5570f3248" providerId="ADAL" clId="{CC7D0FC5-7B20-4F75-9FF5-D3FFE2477FEB}" dt="2021-09-28T07:43:43.819" v="6220" actId="165"/>
          <ac:grpSpMkLst>
            <pc:docMk/>
            <pc:sldMk cId="2639582244" sldId="265"/>
            <ac:grpSpMk id="15" creationId="{8617F6C4-D863-4EA9-8286-B5FD560B84CA}"/>
          </ac:grpSpMkLst>
        </pc:grpChg>
        <pc:grpChg chg="add mod">
          <ac:chgData name="佐藤　拓人" userId="8b9c2f44-c97c-40cd-b412-52d5570f3248" providerId="ADAL" clId="{CC7D0FC5-7B20-4F75-9FF5-D3FFE2477FEB}" dt="2021-09-10T08:00:57.058" v="2577" actId="164"/>
          <ac:grpSpMkLst>
            <pc:docMk/>
            <pc:sldMk cId="2639582244" sldId="265"/>
            <ac:grpSpMk id="19" creationId="{91EE0131-2B03-4500-B566-871AC5F5AF96}"/>
          </ac:grpSpMkLst>
        </pc:grpChg>
        <pc:grpChg chg="add mod">
          <ac:chgData name="佐藤　拓人" userId="8b9c2f44-c97c-40cd-b412-52d5570f3248" providerId="ADAL" clId="{CC7D0FC5-7B20-4F75-9FF5-D3FFE2477FEB}" dt="2021-09-28T07:44:24.314" v="6222" actId="164"/>
          <ac:grpSpMkLst>
            <pc:docMk/>
            <pc:sldMk cId="2639582244" sldId="265"/>
            <ac:grpSpMk id="20" creationId="{B6AD34A3-B0C5-43DC-8FA0-4B02F2240420}"/>
          </ac:grpSpMkLst>
        </pc:grpChg>
        <pc:grpChg chg="add mod">
          <ac:chgData name="佐藤　拓人" userId="8b9c2f44-c97c-40cd-b412-52d5570f3248" providerId="ADAL" clId="{CC7D0FC5-7B20-4F75-9FF5-D3FFE2477FEB}" dt="2021-09-13T07:38:57.712" v="3048" actId="164"/>
          <ac:grpSpMkLst>
            <pc:docMk/>
            <pc:sldMk cId="2639582244" sldId="265"/>
            <ac:grpSpMk id="26" creationId="{68776317-0A42-4082-9CA0-C779C817F71B}"/>
          </ac:grpSpMkLst>
        </pc:grpChg>
        <pc:picChg chg="add mod">
          <ac:chgData name="佐藤　拓人" userId="8b9c2f44-c97c-40cd-b412-52d5570f3248" providerId="ADAL" clId="{CC7D0FC5-7B20-4F75-9FF5-D3FFE2477FEB}" dt="2021-09-28T07:43:43.819" v="6220" actId="165"/>
          <ac:picMkLst>
            <pc:docMk/>
            <pc:sldMk cId="2639582244" sldId="265"/>
            <ac:picMk id="5" creationId="{E7A469AB-2D13-46E3-96A5-6F987E89A32C}"/>
          </ac:picMkLst>
        </pc:picChg>
        <pc:picChg chg="add mod">
          <ac:chgData name="佐藤　拓人" userId="8b9c2f44-c97c-40cd-b412-52d5570f3248" providerId="ADAL" clId="{CC7D0FC5-7B20-4F75-9FF5-D3FFE2477FEB}" dt="2021-09-10T07:54:52.161" v="2272" actId="164"/>
          <ac:picMkLst>
            <pc:docMk/>
            <pc:sldMk cId="2639582244" sldId="265"/>
            <ac:picMk id="6" creationId="{5D8F2E06-A2DA-4EE1-8E68-3A7EDEADE2D0}"/>
          </ac:picMkLst>
        </pc:picChg>
        <pc:picChg chg="add del mod">
          <ac:chgData name="佐藤　拓人" userId="8b9c2f44-c97c-40cd-b412-52d5570f3248" providerId="ADAL" clId="{CC7D0FC5-7B20-4F75-9FF5-D3FFE2477FEB}" dt="2021-09-10T07:53:29.496" v="2210" actId="478"/>
          <ac:picMkLst>
            <pc:docMk/>
            <pc:sldMk cId="2639582244" sldId="265"/>
            <ac:picMk id="7" creationId="{88E68B89-AC35-49F4-8D47-5E7BB3494F94}"/>
          </ac:picMkLst>
        </pc:picChg>
        <pc:picChg chg="add del mod">
          <ac:chgData name="佐藤　拓人" userId="8b9c2f44-c97c-40cd-b412-52d5570f3248" providerId="ADAL" clId="{CC7D0FC5-7B20-4F75-9FF5-D3FFE2477FEB}" dt="2021-09-10T07:53:31.511" v="2211" actId="478"/>
          <ac:picMkLst>
            <pc:docMk/>
            <pc:sldMk cId="2639582244" sldId="265"/>
            <ac:picMk id="8" creationId="{82FAAAA7-C137-4490-A734-5D34B2890A52}"/>
          </ac:picMkLst>
        </pc:picChg>
      </pc:sldChg>
      <pc:sldChg chg="add">
        <pc:chgData name="佐藤　拓人" userId="8b9c2f44-c97c-40cd-b412-52d5570f3248" providerId="ADAL" clId="{CC7D0FC5-7B20-4F75-9FF5-D3FFE2477FEB}" dt="2021-09-10T07:57:29.001" v="2351"/>
        <pc:sldMkLst>
          <pc:docMk/>
          <pc:sldMk cId="3516538130" sldId="266"/>
        </pc:sldMkLst>
      </pc:sldChg>
      <pc:sldChg chg="addSp modSp new del mod modNotesTx">
        <pc:chgData name="佐藤　拓人" userId="8b9c2f44-c97c-40cd-b412-52d5570f3248" providerId="ADAL" clId="{CC7D0FC5-7B20-4F75-9FF5-D3FFE2477FEB}" dt="2021-09-17T06:00:45.075" v="4694" actId="2696"/>
        <pc:sldMkLst>
          <pc:docMk/>
          <pc:sldMk cId="2514230434" sldId="267"/>
        </pc:sldMkLst>
        <pc:spChg chg="mod">
          <ac:chgData name="佐藤　拓人" userId="8b9c2f44-c97c-40cd-b412-52d5570f3248" providerId="ADAL" clId="{CC7D0FC5-7B20-4F75-9FF5-D3FFE2477FEB}" dt="2021-09-13T02:27:22.928" v="2593" actId="207"/>
          <ac:spMkLst>
            <pc:docMk/>
            <pc:sldMk cId="2514230434" sldId="267"/>
            <ac:spMk id="2" creationId="{9A6FC407-EB95-4479-BD09-14CCA3EF1DB7}"/>
          </ac:spMkLst>
        </pc:spChg>
        <pc:spChg chg="mod">
          <ac:chgData name="佐藤　拓人" userId="8b9c2f44-c97c-40cd-b412-52d5570f3248" providerId="ADAL" clId="{CC7D0FC5-7B20-4F75-9FF5-D3FFE2477FEB}" dt="2021-09-16T08:07:44.877" v="4534" actId="1076"/>
          <ac:spMkLst>
            <pc:docMk/>
            <pc:sldMk cId="2514230434" sldId="267"/>
            <ac:spMk id="3" creationId="{1D0845B3-75E4-4A14-A0D7-7CF9D85AD01C}"/>
          </ac:spMkLst>
        </pc:spChg>
        <pc:spChg chg="add mod">
          <ac:chgData name="佐藤　拓人" userId="8b9c2f44-c97c-40cd-b412-52d5570f3248" providerId="ADAL" clId="{CC7D0FC5-7B20-4F75-9FF5-D3FFE2477FEB}" dt="2021-09-13T06:35:36.431" v="2979" actId="1076"/>
          <ac:spMkLst>
            <pc:docMk/>
            <pc:sldMk cId="2514230434" sldId="267"/>
            <ac:spMk id="4" creationId="{D2E79BB0-27C4-4A8C-A19B-4B0096674E0D}"/>
          </ac:spMkLst>
        </pc:spChg>
      </pc:sldChg>
      <pc:sldChg chg="modSp new mod ord modAnim modNotesTx">
        <pc:chgData name="佐藤　拓人" userId="8b9c2f44-c97c-40cd-b412-52d5570f3248" providerId="ADAL" clId="{CC7D0FC5-7B20-4F75-9FF5-D3FFE2477FEB}" dt="2021-09-28T07:38:39.533" v="6198" actId="121"/>
        <pc:sldMkLst>
          <pc:docMk/>
          <pc:sldMk cId="3134227701" sldId="268"/>
        </pc:sldMkLst>
        <pc:spChg chg="mod">
          <ac:chgData name="佐藤　拓人" userId="8b9c2f44-c97c-40cd-b412-52d5570f3248" providerId="ADAL" clId="{CC7D0FC5-7B20-4F75-9FF5-D3FFE2477FEB}" dt="2021-09-14T07:36:20.232" v="3478" actId="20577"/>
          <ac:spMkLst>
            <pc:docMk/>
            <pc:sldMk cId="3134227701" sldId="268"/>
            <ac:spMk id="2" creationId="{63E96201-D4AE-4E0A-9B3B-6A8858F82088}"/>
          </ac:spMkLst>
        </pc:spChg>
        <pc:spChg chg="mod">
          <ac:chgData name="佐藤　拓人" userId="8b9c2f44-c97c-40cd-b412-52d5570f3248" providerId="ADAL" clId="{CC7D0FC5-7B20-4F75-9FF5-D3FFE2477FEB}" dt="2021-09-28T07:38:39.533" v="6198" actId="121"/>
          <ac:spMkLst>
            <pc:docMk/>
            <pc:sldMk cId="3134227701" sldId="268"/>
            <ac:spMk id="3" creationId="{6649A681-5725-49AF-B84A-DF2925210625}"/>
          </ac:spMkLst>
        </pc:spChg>
      </pc:sldChg>
      <pc:sldChg chg="modSp new del mod">
        <pc:chgData name="佐藤　拓人" userId="8b9c2f44-c97c-40cd-b412-52d5570f3248" providerId="ADAL" clId="{CC7D0FC5-7B20-4F75-9FF5-D3FFE2477FEB}" dt="2021-09-14T07:46:53.120" v="4025" actId="2696"/>
        <pc:sldMkLst>
          <pc:docMk/>
          <pc:sldMk cId="256779760" sldId="269"/>
        </pc:sldMkLst>
        <pc:spChg chg="mod">
          <ac:chgData name="佐藤　拓人" userId="8b9c2f44-c97c-40cd-b412-52d5570f3248" providerId="ADAL" clId="{CC7D0FC5-7B20-4F75-9FF5-D3FFE2477FEB}" dt="2021-09-14T07:45:32.773" v="3963"/>
          <ac:spMkLst>
            <pc:docMk/>
            <pc:sldMk cId="256779760" sldId="269"/>
            <ac:spMk id="2" creationId="{A8D1E8F6-86B7-4560-B24A-1F1D827961FB}"/>
          </ac:spMkLst>
        </pc:spChg>
        <pc:spChg chg="mod">
          <ac:chgData name="佐藤　拓人" userId="8b9c2f44-c97c-40cd-b412-52d5570f3248" providerId="ADAL" clId="{CC7D0FC5-7B20-4F75-9FF5-D3FFE2477FEB}" dt="2021-09-14T07:46:48.329" v="4024" actId="20577"/>
          <ac:spMkLst>
            <pc:docMk/>
            <pc:sldMk cId="256779760" sldId="269"/>
            <ac:spMk id="3" creationId="{7C1854D0-C153-4D6F-9056-332D77034EF8}"/>
          </ac:spMkLst>
        </pc:spChg>
      </pc:sldChg>
      <pc:sldChg chg="modSp new mod modNotesTx">
        <pc:chgData name="佐藤　拓人" userId="8b9c2f44-c97c-40cd-b412-52d5570f3248" providerId="ADAL" clId="{CC7D0FC5-7B20-4F75-9FF5-D3FFE2477FEB}" dt="2021-09-28T07:36:07.752" v="6173" actId="20577"/>
        <pc:sldMkLst>
          <pc:docMk/>
          <pc:sldMk cId="1445647581" sldId="269"/>
        </pc:sldMkLst>
        <pc:spChg chg="mod ord">
          <ac:chgData name="佐藤　拓人" userId="8b9c2f44-c97c-40cd-b412-52d5570f3248" providerId="ADAL" clId="{CC7D0FC5-7B20-4F75-9FF5-D3FFE2477FEB}" dt="2021-09-21T07:41:55.765" v="4944" actId="13244"/>
          <ac:spMkLst>
            <pc:docMk/>
            <pc:sldMk cId="1445647581" sldId="269"/>
            <ac:spMk id="2" creationId="{1BD7CCE7-9B45-411B-BCAE-FECC1C01D977}"/>
          </ac:spMkLst>
        </pc:spChg>
        <pc:spChg chg="mod">
          <ac:chgData name="佐藤　拓人" userId="8b9c2f44-c97c-40cd-b412-52d5570f3248" providerId="ADAL" clId="{CC7D0FC5-7B20-4F75-9FF5-D3FFE2477FEB}" dt="2021-09-21T07:57:44.727" v="5149" actId="1076"/>
          <ac:spMkLst>
            <pc:docMk/>
            <pc:sldMk cId="1445647581" sldId="269"/>
            <ac:spMk id="3" creationId="{0D7B8335-B322-4FF6-BAE3-CC7FD2605C8B}"/>
          </ac:spMkLst>
        </pc:spChg>
      </pc:sldChg>
      <pc:sldChg chg="new">
        <pc:chgData name="佐藤　拓人" userId="8b9c2f44-c97c-40cd-b412-52d5570f3248" providerId="ADAL" clId="{CC7D0FC5-7B20-4F75-9FF5-D3FFE2477FEB}" dt="2021-09-16T07:28:18.064" v="4349" actId="680"/>
        <pc:sldMkLst>
          <pc:docMk/>
          <pc:sldMk cId="3748453341" sldId="269"/>
        </pc:sldMkLst>
      </pc:sldChg>
      <pc:sldChg chg="addSp delSp modSp add mod modAnim modNotesTx">
        <pc:chgData name="佐藤　拓人" userId="8b9c2f44-c97c-40cd-b412-52d5570f3248" providerId="ADAL" clId="{CC7D0FC5-7B20-4F75-9FF5-D3FFE2477FEB}" dt="2021-09-17T07:07:50.427" v="4807" actId="20577"/>
        <pc:sldMkLst>
          <pc:docMk/>
          <pc:sldMk cId="2178063777" sldId="270"/>
        </pc:sldMkLst>
        <pc:spChg chg="mod">
          <ac:chgData name="佐藤　拓人" userId="8b9c2f44-c97c-40cd-b412-52d5570f3248" providerId="ADAL" clId="{CC7D0FC5-7B20-4F75-9FF5-D3FFE2477FEB}" dt="2021-09-17T05:58:30.461" v="4687" actId="20577"/>
          <ac:spMkLst>
            <pc:docMk/>
            <pc:sldMk cId="2178063777" sldId="270"/>
            <ac:spMk id="3" creationId="{1D0845B3-75E4-4A14-A0D7-7CF9D85AD01C}"/>
          </ac:spMkLst>
        </pc:spChg>
        <pc:spChg chg="add del mod">
          <ac:chgData name="佐藤　拓人" userId="8b9c2f44-c97c-40cd-b412-52d5570f3248" providerId="ADAL" clId="{CC7D0FC5-7B20-4F75-9FF5-D3FFE2477FEB}" dt="2021-09-17T06:35:18.850" v="4787" actId="478"/>
          <ac:spMkLst>
            <pc:docMk/>
            <pc:sldMk cId="2178063777" sldId="270"/>
            <ac:spMk id="5" creationId="{3C36D6DC-FF3C-485C-BAEF-38AD486BA217}"/>
          </ac:spMkLst>
        </pc:spChg>
        <pc:picChg chg="add mod">
          <ac:chgData name="佐藤　拓人" userId="8b9c2f44-c97c-40cd-b412-52d5570f3248" providerId="ADAL" clId="{CC7D0FC5-7B20-4F75-9FF5-D3FFE2477FEB}" dt="2021-09-17T06:36:25.983" v="4801" actId="1076"/>
          <ac:picMkLst>
            <pc:docMk/>
            <pc:sldMk cId="2178063777" sldId="270"/>
            <ac:picMk id="6" creationId="{738369E6-128F-448B-90AD-3A740355F82D}"/>
          </ac:picMkLst>
        </pc:picChg>
        <pc:picChg chg="add mod">
          <ac:chgData name="佐藤　拓人" userId="8b9c2f44-c97c-40cd-b412-52d5570f3248" providerId="ADAL" clId="{CC7D0FC5-7B20-4F75-9FF5-D3FFE2477FEB}" dt="2021-09-17T06:36:28.789" v="4802" actId="1076"/>
          <ac:picMkLst>
            <pc:docMk/>
            <pc:sldMk cId="2178063777" sldId="270"/>
            <ac:picMk id="8" creationId="{5DC776CD-3B7D-481A-B388-FCC241CF6304}"/>
          </ac:picMkLst>
        </pc:picChg>
      </pc:sldChg>
      <pc:sldChg chg="ord">
        <pc:chgData name="佐藤　拓人" userId="8b9c2f44-c97c-40cd-b412-52d5570f3248" providerId="ADAL" clId="{CC7D0FC5-7B20-4F75-9FF5-D3FFE2477FEB}" dt="2021-09-27T08:24:54.460" v="6055"/>
        <pc:sldMkLst>
          <pc:docMk/>
          <pc:sldMk cId="994466992" sldId="271"/>
        </pc:sldMkLst>
      </pc:sldChg>
      <pc:sldChg chg="addSp delSp modSp new mod modClrScheme modAnim chgLayout modNotesTx">
        <pc:chgData name="佐藤　拓人" userId="8b9c2f44-c97c-40cd-b412-52d5570f3248" providerId="ADAL" clId="{CC7D0FC5-7B20-4F75-9FF5-D3FFE2477FEB}" dt="2021-09-28T07:35:58.255" v="6172" actId="20577"/>
        <pc:sldMkLst>
          <pc:docMk/>
          <pc:sldMk cId="558074439" sldId="272"/>
        </pc:sldMkLst>
        <pc:spChg chg="del">
          <ac:chgData name="佐藤　拓人" userId="8b9c2f44-c97c-40cd-b412-52d5570f3248" providerId="ADAL" clId="{CC7D0FC5-7B20-4F75-9FF5-D3FFE2477FEB}" dt="2021-09-21T07:58:31.521" v="5153" actId="700"/>
          <ac:spMkLst>
            <pc:docMk/>
            <pc:sldMk cId="558074439" sldId="272"/>
            <ac:spMk id="2" creationId="{7BB95AF0-098E-4154-B7E8-3E49F40C3E14}"/>
          </ac:spMkLst>
        </pc:spChg>
        <pc:spChg chg="add mod">
          <ac:chgData name="佐藤　拓人" userId="8b9c2f44-c97c-40cd-b412-52d5570f3248" providerId="ADAL" clId="{CC7D0FC5-7B20-4F75-9FF5-D3FFE2477FEB}" dt="2021-09-22T07:35:02.236" v="5606" actId="1076"/>
          <ac:spMkLst>
            <pc:docMk/>
            <pc:sldMk cId="558074439" sldId="272"/>
            <ac:spMk id="2" creationId="{E2038427-43FC-4713-86A4-ED9CA23AAD93}"/>
          </ac:spMkLst>
        </pc:spChg>
        <pc:spChg chg="del">
          <ac:chgData name="佐藤　拓人" userId="8b9c2f44-c97c-40cd-b412-52d5570f3248" providerId="ADAL" clId="{CC7D0FC5-7B20-4F75-9FF5-D3FFE2477FEB}" dt="2021-09-21T07:58:31.521" v="5153" actId="700"/>
          <ac:spMkLst>
            <pc:docMk/>
            <pc:sldMk cId="558074439" sldId="272"/>
            <ac:spMk id="3" creationId="{563E0F1C-6BC6-4609-AC5C-D3E3E59B071F}"/>
          </ac:spMkLst>
        </pc:spChg>
        <pc:spChg chg="add mod">
          <ac:chgData name="佐藤　拓人" userId="8b9c2f44-c97c-40cd-b412-52d5570f3248" providerId="ADAL" clId="{CC7D0FC5-7B20-4F75-9FF5-D3FFE2477FEB}" dt="2021-09-22T07:35:06.158" v="5607" actId="1076"/>
          <ac:spMkLst>
            <pc:docMk/>
            <pc:sldMk cId="558074439" sldId="272"/>
            <ac:spMk id="3" creationId="{EF6D1B81-BE7E-41FC-8632-263C5F9F388F}"/>
          </ac:spMkLst>
        </pc:spChg>
        <pc:spChg chg="add del mod">
          <ac:chgData name="佐藤　拓人" userId="8b9c2f44-c97c-40cd-b412-52d5570f3248" providerId="ADAL" clId="{CC7D0FC5-7B20-4F75-9FF5-D3FFE2477FEB}" dt="2021-09-21T07:59:47.408" v="5164"/>
          <ac:spMkLst>
            <pc:docMk/>
            <pc:sldMk cId="558074439" sldId="272"/>
            <ac:spMk id="4" creationId="{DFC367CC-6876-4850-AC32-B0C3970070BD}"/>
          </ac:spMkLst>
        </pc:spChg>
        <pc:spChg chg="add mod">
          <ac:chgData name="佐藤　拓人" userId="8b9c2f44-c97c-40cd-b412-52d5570f3248" providerId="ADAL" clId="{CC7D0FC5-7B20-4F75-9FF5-D3FFE2477FEB}" dt="2021-09-22T07:34:25.093" v="5591" actId="1076"/>
          <ac:spMkLst>
            <pc:docMk/>
            <pc:sldMk cId="558074439" sldId="272"/>
            <ac:spMk id="5" creationId="{7900935B-C050-4D5E-9E4B-E7F9E8C4491E}"/>
          </ac:spMkLst>
        </pc:spChg>
        <pc:spChg chg="mod">
          <ac:chgData name="佐藤　拓人" userId="8b9c2f44-c97c-40cd-b412-52d5570f3248" providerId="ADAL" clId="{CC7D0FC5-7B20-4F75-9FF5-D3FFE2477FEB}" dt="2021-09-22T07:32:42.958" v="5572"/>
          <ac:spMkLst>
            <pc:docMk/>
            <pc:sldMk cId="558074439" sldId="272"/>
            <ac:spMk id="12" creationId="{7EEEF86E-BF12-4C99-9407-31686065CAD0}"/>
          </ac:spMkLst>
        </pc:spChg>
        <pc:spChg chg="mod">
          <ac:chgData name="佐藤　拓人" userId="8b9c2f44-c97c-40cd-b412-52d5570f3248" providerId="ADAL" clId="{CC7D0FC5-7B20-4F75-9FF5-D3FFE2477FEB}" dt="2021-09-22T07:32:42.958" v="5572"/>
          <ac:spMkLst>
            <pc:docMk/>
            <pc:sldMk cId="558074439" sldId="272"/>
            <ac:spMk id="13" creationId="{9372D0D7-1CC0-448C-9A48-C1F6BED090F1}"/>
          </ac:spMkLst>
        </pc:spChg>
        <pc:spChg chg="mod">
          <ac:chgData name="佐藤　拓人" userId="8b9c2f44-c97c-40cd-b412-52d5570f3248" providerId="ADAL" clId="{CC7D0FC5-7B20-4F75-9FF5-D3FFE2477FEB}" dt="2021-09-22T07:32:42.958" v="5572"/>
          <ac:spMkLst>
            <pc:docMk/>
            <pc:sldMk cId="558074439" sldId="272"/>
            <ac:spMk id="14" creationId="{2F2A8929-EF7E-4A29-A74F-C5F35CB15674}"/>
          </ac:spMkLst>
        </pc:spChg>
        <pc:spChg chg="add mod">
          <ac:chgData name="佐藤　拓人" userId="8b9c2f44-c97c-40cd-b412-52d5570f3248" providerId="ADAL" clId="{CC7D0FC5-7B20-4F75-9FF5-D3FFE2477FEB}" dt="2021-09-22T07:37:27.833" v="5660" actId="164"/>
          <ac:spMkLst>
            <pc:docMk/>
            <pc:sldMk cId="558074439" sldId="272"/>
            <ac:spMk id="16" creationId="{F71D0BD3-5786-4A58-9F9B-67A831A515CD}"/>
          </ac:spMkLst>
        </pc:spChg>
        <pc:spChg chg="add mod">
          <ac:chgData name="佐藤　拓人" userId="8b9c2f44-c97c-40cd-b412-52d5570f3248" providerId="ADAL" clId="{CC7D0FC5-7B20-4F75-9FF5-D3FFE2477FEB}" dt="2021-09-22T07:37:27.833" v="5660" actId="164"/>
          <ac:spMkLst>
            <pc:docMk/>
            <pc:sldMk cId="558074439" sldId="272"/>
            <ac:spMk id="17" creationId="{000F4F08-2A46-4581-AA25-3C0AFED20F88}"/>
          </ac:spMkLst>
        </pc:spChg>
        <pc:spChg chg="add mod">
          <ac:chgData name="佐藤　拓人" userId="8b9c2f44-c97c-40cd-b412-52d5570f3248" providerId="ADAL" clId="{CC7D0FC5-7B20-4F75-9FF5-D3FFE2477FEB}" dt="2021-09-22T07:37:27.833" v="5660" actId="164"/>
          <ac:spMkLst>
            <pc:docMk/>
            <pc:sldMk cId="558074439" sldId="272"/>
            <ac:spMk id="18" creationId="{9220CC2E-B96C-45FE-9E6D-12AB409297EC}"/>
          </ac:spMkLst>
        </pc:spChg>
        <pc:spChg chg="add del mod">
          <ac:chgData name="佐藤　拓人" userId="8b9c2f44-c97c-40cd-b412-52d5570f3248" providerId="ADAL" clId="{CC7D0FC5-7B20-4F75-9FF5-D3FFE2477FEB}" dt="2021-09-22T07:44:04.220" v="5693" actId="478"/>
          <ac:spMkLst>
            <pc:docMk/>
            <pc:sldMk cId="558074439" sldId="272"/>
            <ac:spMk id="20" creationId="{04625A12-DDD7-4922-BA9C-AE653226E270}"/>
          </ac:spMkLst>
        </pc:spChg>
        <pc:spChg chg="add mod">
          <ac:chgData name="佐藤　拓人" userId="8b9c2f44-c97c-40cd-b412-52d5570f3248" providerId="ADAL" clId="{CC7D0FC5-7B20-4F75-9FF5-D3FFE2477FEB}" dt="2021-09-22T07:44:16.790" v="5703" actId="20577"/>
          <ac:spMkLst>
            <pc:docMk/>
            <pc:sldMk cId="558074439" sldId="272"/>
            <ac:spMk id="21" creationId="{DDE637B0-2E54-4E3F-A09C-38EBBED2B4E7}"/>
          </ac:spMkLst>
        </pc:spChg>
        <pc:grpChg chg="add mod">
          <ac:chgData name="佐藤　拓人" userId="8b9c2f44-c97c-40cd-b412-52d5570f3248" providerId="ADAL" clId="{CC7D0FC5-7B20-4F75-9FF5-D3FFE2477FEB}" dt="2021-09-22T07:29:47.485" v="5569" actId="164"/>
          <ac:grpSpMkLst>
            <pc:docMk/>
            <pc:sldMk cId="558074439" sldId="272"/>
            <ac:grpSpMk id="4" creationId="{2CAB6DA8-FB5A-4798-A014-D7E38C4F3454}"/>
          </ac:grpSpMkLst>
        </pc:grpChg>
        <pc:grpChg chg="add mod">
          <ac:chgData name="佐藤　拓人" userId="8b9c2f44-c97c-40cd-b412-52d5570f3248" providerId="ADAL" clId="{CC7D0FC5-7B20-4F75-9FF5-D3FFE2477FEB}" dt="2021-09-22T07:35:12.853" v="5608" actId="1076"/>
          <ac:grpSpMkLst>
            <pc:docMk/>
            <pc:sldMk cId="558074439" sldId="272"/>
            <ac:grpSpMk id="8" creationId="{84DBC8BA-71E2-47E4-96CF-3738A059459C}"/>
          </ac:grpSpMkLst>
        </pc:grpChg>
        <pc:grpChg chg="add del mod">
          <ac:chgData name="佐藤　拓人" userId="8b9c2f44-c97c-40cd-b412-52d5570f3248" providerId="ADAL" clId="{CC7D0FC5-7B20-4F75-9FF5-D3FFE2477FEB}" dt="2021-09-22T07:32:46.043" v="5573"/>
          <ac:grpSpMkLst>
            <pc:docMk/>
            <pc:sldMk cId="558074439" sldId="272"/>
            <ac:grpSpMk id="9" creationId="{63E164FC-3D2F-46BF-90FF-BCEFD464EB4A}"/>
          </ac:grpSpMkLst>
        </pc:grpChg>
        <pc:grpChg chg="mod">
          <ac:chgData name="佐藤　拓人" userId="8b9c2f44-c97c-40cd-b412-52d5570f3248" providerId="ADAL" clId="{CC7D0FC5-7B20-4F75-9FF5-D3FFE2477FEB}" dt="2021-09-22T07:32:42.958" v="5572"/>
          <ac:grpSpMkLst>
            <pc:docMk/>
            <pc:sldMk cId="558074439" sldId="272"/>
            <ac:grpSpMk id="10" creationId="{7DB8CA21-976C-44C7-A1A0-A875344CE819}"/>
          </ac:grpSpMkLst>
        </pc:grpChg>
        <pc:grpChg chg="add mod">
          <ac:chgData name="佐藤　拓人" userId="8b9c2f44-c97c-40cd-b412-52d5570f3248" providerId="ADAL" clId="{CC7D0FC5-7B20-4F75-9FF5-D3FFE2477FEB}" dt="2021-09-22T07:37:27.833" v="5660" actId="164"/>
          <ac:grpSpMkLst>
            <pc:docMk/>
            <pc:sldMk cId="558074439" sldId="272"/>
            <ac:grpSpMk id="19" creationId="{D1407903-6987-4785-8125-2ED94EE40FB4}"/>
          </ac:grpSpMkLst>
        </pc:grpChg>
        <pc:picChg chg="add del mod">
          <ac:chgData name="佐藤　拓人" userId="8b9c2f44-c97c-40cd-b412-52d5570f3248" providerId="ADAL" clId="{CC7D0FC5-7B20-4F75-9FF5-D3FFE2477FEB}" dt="2021-09-22T07:35:15.760" v="5610" actId="478"/>
          <ac:picMkLst>
            <pc:docMk/>
            <pc:sldMk cId="558074439" sldId="272"/>
            <ac:picMk id="15" creationId="{D35A9706-BA4F-45B7-86CE-C8F65C3E486C}"/>
          </ac:picMkLst>
        </pc:picChg>
        <pc:cxnChg chg="add mod">
          <ac:chgData name="佐藤　拓人" userId="8b9c2f44-c97c-40cd-b412-52d5570f3248" providerId="ADAL" clId="{CC7D0FC5-7B20-4F75-9FF5-D3FFE2477FEB}" dt="2021-09-22T07:34:38.676" v="5601" actId="1076"/>
          <ac:cxnSpMkLst>
            <pc:docMk/>
            <pc:sldMk cId="558074439" sldId="272"/>
            <ac:cxnSpMk id="7" creationId="{43F43077-4B7C-4E0F-947B-8F060BEBE539}"/>
          </ac:cxnSpMkLst>
        </pc:cxnChg>
        <pc:cxnChg chg="mod">
          <ac:chgData name="佐藤　拓人" userId="8b9c2f44-c97c-40cd-b412-52d5570f3248" providerId="ADAL" clId="{CC7D0FC5-7B20-4F75-9FF5-D3FFE2477FEB}" dt="2021-09-22T07:32:42.958" v="5572"/>
          <ac:cxnSpMkLst>
            <pc:docMk/>
            <pc:sldMk cId="558074439" sldId="272"/>
            <ac:cxnSpMk id="11" creationId="{39034701-2186-4A84-AC9A-0534FE533F8B}"/>
          </ac:cxnSpMkLst>
        </pc:cxnChg>
      </pc:sldChg>
      <pc:sldChg chg="modSp new mod ord">
        <pc:chgData name="佐藤　拓人" userId="8b9c2f44-c97c-40cd-b412-52d5570f3248" providerId="ADAL" clId="{CC7D0FC5-7B20-4F75-9FF5-D3FFE2477FEB}" dt="2021-09-28T07:55:46.354" v="6250" actId="1076"/>
        <pc:sldMkLst>
          <pc:docMk/>
          <pc:sldMk cId="2797336422" sldId="273"/>
        </pc:sldMkLst>
        <pc:spChg chg="mod">
          <ac:chgData name="佐藤　拓人" userId="8b9c2f44-c97c-40cd-b412-52d5570f3248" providerId="ADAL" clId="{CC7D0FC5-7B20-4F75-9FF5-D3FFE2477FEB}" dt="2021-09-21T08:02:39.465" v="5244" actId="242"/>
          <ac:spMkLst>
            <pc:docMk/>
            <pc:sldMk cId="2797336422" sldId="273"/>
            <ac:spMk id="2" creationId="{273A4274-D5C7-45CE-A4B9-4EF0905D004B}"/>
          </ac:spMkLst>
        </pc:spChg>
        <pc:spChg chg="mod">
          <ac:chgData name="佐藤　拓人" userId="8b9c2f44-c97c-40cd-b412-52d5570f3248" providerId="ADAL" clId="{CC7D0FC5-7B20-4F75-9FF5-D3FFE2477FEB}" dt="2021-09-21T08:04:11.520" v="5334"/>
          <ac:spMkLst>
            <pc:docMk/>
            <pc:sldMk cId="2797336422" sldId="273"/>
            <ac:spMk id="3" creationId="{1E98AA16-BC3C-4512-BB28-21CD15634F74}"/>
          </ac:spMkLst>
        </pc:spChg>
        <pc:spChg chg="mod">
          <ac:chgData name="佐藤　拓人" userId="8b9c2f44-c97c-40cd-b412-52d5570f3248" providerId="ADAL" clId="{CC7D0FC5-7B20-4F75-9FF5-D3FFE2477FEB}" dt="2021-09-28T07:55:46.354" v="6250" actId="1076"/>
          <ac:spMkLst>
            <pc:docMk/>
            <pc:sldMk cId="2797336422" sldId="273"/>
            <ac:spMk id="16" creationId="{228B34B7-DC32-43BB-B9B9-CCF563B628CF}"/>
          </ac:spMkLst>
        </pc:spChg>
      </pc:sldChg>
      <pc:sldChg chg="addSp modSp mod modAnim">
        <pc:chgData name="佐藤　拓人" userId="8b9c2f44-c97c-40cd-b412-52d5570f3248" providerId="ADAL" clId="{CC7D0FC5-7B20-4F75-9FF5-D3FFE2477FEB}" dt="2021-09-28T07:34:27.740" v="6138" actId="12"/>
        <pc:sldMkLst>
          <pc:docMk/>
          <pc:sldMk cId="218962125" sldId="275"/>
        </pc:sldMkLst>
        <pc:spChg chg="mod">
          <ac:chgData name="佐藤　拓人" userId="8b9c2f44-c97c-40cd-b412-52d5570f3248" providerId="ADAL" clId="{CC7D0FC5-7B20-4F75-9FF5-D3FFE2477FEB}" dt="2021-09-28T07:34:27.740" v="6138" actId="12"/>
          <ac:spMkLst>
            <pc:docMk/>
            <pc:sldMk cId="218962125" sldId="275"/>
            <ac:spMk id="3" creationId="{FA9C8E5B-2C88-4E57-8B6E-6FBBFE8C910D}"/>
          </ac:spMkLst>
        </pc:spChg>
        <pc:spChg chg="add mod">
          <ac:chgData name="佐藤　拓人" userId="8b9c2f44-c97c-40cd-b412-52d5570f3248" providerId="ADAL" clId="{CC7D0FC5-7B20-4F75-9FF5-D3FFE2477FEB}" dt="2021-09-28T07:32:26.481" v="6116" actId="1076"/>
          <ac:spMkLst>
            <pc:docMk/>
            <pc:sldMk cId="218962125" sldId="275"/>
            <ac:spMk id="4" creationId="{F426B171-3371-4132-B3E8-0CC00B591B5B}"/>
          </ac:spMkLst>
        </pc:spChg>
      </pc:sldChg>
      <pc:sldChg chg="addSp delSp modSp add mod">
        <pc:chgData name="佐藤　拓人" userId="8b9c2f44-c97c-40cd-b412-52d5570f3248" providerId="ADAL" clId="{CC7D0FC5-7B20-4F75-9FF5-D3FFE2477FEB}" dt="2021-09-28T15:50:17.985" v="6252" actId="20577"/>
        <pc:sldMkLst>
          <pc:docMk/>
          <pc:sldMk cId="2719197055" sldId="276"/>
        </pc:sldMkLst>
        <pc:spChg chg="mod">
          <ac:chgData name="佐藤　拓人" userId="8b9c2f44-c97c-40cd-b412-52d5570f3248" providerId="ADAL" clId="{CC7D0FC5-7B20-4F75-9FF5-D3FFE2477FEB}" dt="2021-09-28T15:50:17.985" v="6252" actId="20577"/>
          <ac:spMkLst>
            <pc:docMk/>
            <pc:sldMk cId="2719197055" sldId="276"/>
            <ac:spMk id="3" creationId="{1E98AA16-BC3C-4512-BB28-21CD15634F74}"/>
          </ac:spMkLst>
        </pc:spChg>
        <pc:spChg chg="del">
          <ac:chgData name="佐藤　拓人" userId="8b9c2f44-c97c-40cd-b412-52d5570f3248" providerId="ADAL" clId="{CC7D0FC5-7B20-4F75-9FF5-D3FFE2477FEB}" dt="2021-09-22T07:46:29.222" v="5718" actId="478"/>
          <ac:spMkLst>
            <pc:docMk/>
            <pc:sldMk cId="2719197055" sldId="276"/>
            <ac:spMk id="4" creationId="{9FC906E8-135A-416E-9947-A42CA700F89F}"/>
          </ac:spMkLst>
        </pc:spChg>
        <pc:spChg chg="del">
          <ac:chgData name="佐藤　拓人" userId="8b9c2f44-c97c-40cd-b412-52d5570f3248" providerId="ADAL" clId="{CC7D0FC5-7B20-4F75-9FF5-D3FFE2477FEB}" dt="2021-09-22T07:46:28.747" v="5717" actId="478"/>
          <ac:spMkLst>
            <pc:docMk/>
            <pc:sldMk cId="2719197055" sldId="276"/>
            <ac:spMk id="5" creationId="{6A9F1E64-F0AD-4DFB-B019-61FF045BD556}"/>
          </ac:spMkLst>
        </pc:spChg>
        <pc:spChg chg="del">
          <ac:chgData name="佐藤　拓人" userId="8b9c2f44-c97c-40cd-b412-52d5570f3248" providerId="ADAL" clId="{CC7D0FC5-7B20-4F75-9FF5-D3FFE2477FEB}" dt="2021-09-22T07:46:28.263" v="5716" actId="478"/>
          <ac:spMkLst>
            <pc:docMk/>
            <pc:sldMk cId="2719197055" sldId="276"/>
            <ac:spMk id="6" creationId="{254E2B16-980C-4BE0-A071-65304B455935}"/>
          </ac:spMkLst>
        </pc:spChg>
        <pc:spChg chg="del">
          <ac:chgData name="佐藤　拓人" userId="8b9c2f44-c97c-40cd-b412-52d5570f3248" providerId="ADAL" clId="{CC7D0FC5-7B20-4F75-9FF5-D3FFE2477FEB}" dt="2021-09-22T07:46:27.744" v="5715" actId="478"/>
          <ac:spMkLst>
            <pc:docMk/>
            <pc:sldMk cId="2719197055" sldId="276"/>
            <ac:spMk id="7" creationId="{31EFFA57-5633-42AD-864B-F73EA599F62F}"/>
          </ac:spMkLst>
        </pc:spChg>
        <pc:spChg chg="del">
          <ac:chgData name="佐藤　拓人" userId="8b9c2f44-c97c-40cd-b412-52d5570f3248" providerId="ADAL" clId="{CC7D0FC5-7B20-4F75-9FF5-D3FFE2477FEB}" dt="2021-09-22T07:46:27.138" v="5714" actId="478"/>
          <ac:spMkLst>
            <pc:docMk/>
            <pc:sldMk cId="2719197055" sldId="276"/>
            <ac:spMk id="8" creationId="{2CFC507B-F82F-404B-9184-CA3902F19A0C}"/>
          </ac:spMkLst>
        </pc:spChg>
        <pc:spChg chg="del">
          <ac:chgData name="佐藤　拓人" userId="8b9c2f44-c97c-40cd-b412-52d5570f3248" providerId="ADAL" clId="{CC7D0FC5-7B20-4F75-9FF5-D3FFE2477FEB}" dt="2021-09-22T07:46:29.921" v="5719" actId="478"/>
          <ac:spMkLst>
            <pc:docMk/>
            <pc:sldMk cId="2719197055" sldId="276"/>
            <ac:spMk id="9" creationId="{A5BC1F27-162F-44D7-AC75-746B971FD1AB}"/>
          </ac:spMkLst>
        </pc:spChg>
        <pc:spChg chg="del">
          <ac:chgData name="佐藤　拓人" userId="8b9c2f44-c97c-40cd-b412-52d5570f3248" providerId="ADAL" clId="{CC7D0FC5-7B20-4F75-9FF5-D3FFE2477FEB}" dt="2021-09-22T07:46:26.505" v="5713" actId="478"/>
          <ac:spMkLst>
            <pc:docMk/>
            <pc:sldMk cId="2719197055" sldId="276"/>
            <ac:spMk id="10" creationId="{F64EBCA2-00B3-4268-B9A4-5BBE34565EF7}"/>
          </ac:spMkLst>
        </pc:spChg>
        <pc:spChg chg="del">
          <ac:chgData name="佐藤　拓人" userId="8b9c2f44-c97c-40cd-b412-52d5570f3248" providerId="ADAL" clId="{CC7D0FC5-7B20-4F75-9FF5-D3FFE2477FEB}" dt="2021-09-22T07:46:25.492" v="5712" actId="478"/>
          <ac:spMkLst>
            <pc:docMk/>
            <pc:sldMk cId="2719197055" sldId="276"/>
            <ac:spMk id="11" creationId="{B10620AD-2515-4904-BDBE-5D72C340F832}"/>
          </ac:spMkLst>
        </pc:spChg>
        <pc:spChg chg="del">
          <ac:chgData name="佐藤　拓人" userId="8b9c2f44-c97c-40cd-b412-52d5570f3248" providerId="ADAL" clId="{CC7D0FC5-7B20-4F75-9FF5-D3FFE2477FEB}" dt="2021-09-22T07:46:25.052" v="5711" actId="478"/>
          <ac:spMkLst>
            <pc:docMk/>
            <pc:sldMk cId="2719197055" sldId="276"/>
            <ac:spMk id="12" creationId="{95202DF5-2FEE-46D0-8D56-32E8FF8CC7EA}"/>
          </ac:spMkLst>
        </pc:spChg>
        <pc:spChg chg="del">
          <ac:chgData name="佐藤　拓人" userId="8b9c2f44-c97c-40cd-b412-52d5570f3248" providerId="ADAL" clId="{CC7D0FC5-7B20-4F75-9FF5-D3FFE2477FEB}" dt="2021-09-22T07:46:24.627" v="5710" actId="478"/>
          <ac:spMkLst>
            <pc:docMk/>
            <pc:sldMk cId="2719197055" sldId="276"/>
            <ac:spMk id="13" creationId="{7315BC85-B785-4642-9FB2-DDA66D03C5FA}"/>
          </ac:spMkLst>
        </pc:spChg>
        <pc:spChg chg="add mod">
          <ac:chgData name="佐藤　拓人" userId="8b9c2f44-c97c-40cd-b412-52d5570f3248" providerId="ADAL" clId="{CC7D0FC5-7B20-4F75-9FF5-D3FFE2477FEB}" dt="2021-09-22T07:52:06.108" v="5830" actId="3064"/>
          <ac:spMkLst>
            <pc:docMk/>
            <pc:sldMk cId="2719197055" sldId="276"/>
            <ac:spMk id="14" creationId="{EEBD1721-4AD6-4244-B46A-F68C281D3B7B}"/>
          </ac:spMkLst>
        </pc:spChg>
        <pc:spChg chg="del">
          <ac:chgData name="佐藤　拓人" userId="8b9c2f44-c97c-40cd-b412-52d5570f3248" providerId="ADAL" clId="{CC7D0FC5-7B20-4F75-9FF5-D3FFE2477FEB}" dt="2021-09-22T07:46:18.497" v="5705" actId="478"/>
          <ac:spMkLst>
            <pc:docMk/>
            <pc:sldMk cId="2719197055" sldId="276"/>
            <ac:spMk id="18" creationId="{36067750-EBC7-4074-BBFE-F2929C242733}"/>
          </ac:spMkLst>
        </pc:spChg>
        <pc:spChg chg="del">
          <ac:chgData name="佐藤　拓人" userId="8b9c2f44-c97c-40cd-b412-52d5570f3248" providerId="ADAL" clId="{CC7D0FC5-7B20-4F75-9FF5-D3FFE2477FEB}" dt="2021-09-22T07:46:21.985" v="5706" actId="478"/>
          <ac:spMkLst>
            <pc:docMk/>
            <pc:sldMk cId="2719197055" sldId="276"/>
            <ac:spMk id="19" creationId="{7C1F98EB-5AF3-4384-862C-629979EA87A7}"/>
          </ac:spMkLst>
        </pc:spChg>
        <pc:spChg chg="add mod">
          <ac:chgData name="佐藤　拓人" userId="8b9c2f44-c97c-40cd-b412-52d5570f3248" providerId="ADAL" clId="{CC7D0FC5-7B20-4F75-9FF5-D3FFE2477FEB}" dt="2021-09-22T07:53:11.891" v="5865" actId="3064"/>
          <ac:spMkLst>
            <pc:docMk/>
            <pc:sldMk cId="2719197055" sldId="276"/>
            <ac:spMk id="20" creationId="{83944FD4-79A0-4267-8E7F-D9D46E61C020}"/>
          </ac:spMkLst>
        </pc:spChg>
        <pc:spChg chg="add mod">
          <ac:chgData name="佐藤　拓人" userId="8b9c2f44-c97c-40cd-b412-52d5570f3248" providerId="ADAL" clId="{CC7D0FC5-7B20-4F75-9FF5-D3FFE2477FEB}" dt="2021-09-22T07:53:11.891" v="5865" actId="3064"/>
          <ac:spMkLst>
            <pc:docMk/>
            <pc:sldMk cId="2719197055" sldId="276"/>
            <ac:spMk id="21" creationId="{C7901D80-AEEC-44C5-A111-746CF4FA5740}"/>
          </ac:spMkLst>
        </pc:spChg>
        <pc:spChg chg="add mod">
          <ac:chgData name="佐藤　拓人" userId="8b9c2f44-c97c-40cd-b412-52d5570f3248" providerId="ADAL" clId="{CC7D0FC5-7B20-4F75-9FF5-D3FFE2477FEB}" dt="2021-09-22T07:52:44.169" v="5841" actId="2792"/>
          <ac:spMkLst>
            <pc:docMk/>
            <pc:sldMk cId="2719197055" sldId="276"/>
            <ac:spMk id="22" creationId="{CA1C3D4D-679A-49B8-9FD2-4574821B5643}"/>
          </ac:spMkLst>
        </pc:spChg>
        <pc:spChg chg="add mod">
          <ac:chgData name="佐藤　拓人" userId="8b9c2f44-c97c-40cd-b412-52d5570f3248" providerId="ADAL" clId="{CC7D0FC5-7B20-4F75-9FF5-D3FFE2477FEB}" dt="2021-09-22T07:52:44.169" v="5841" actId="2792"/>
          <ac:spMkLst>
            <pc:docMk/>
            <pc:sldMk cId="2719197055" sldId="276"/>
            <ac:spMk id="23" creationId="{6597D114-A33D-46D1-B446-5DC82F84D6C8}"/>
          </ac:spMkLst>
        </pc:spChg>
        <pc:spChg chg="add del mod">
          <ac:chgData name="佐藤　拓人" userId="8b9c2f44-c97c-40cd-b412-52d5570f3248" providerId="ADAL" clId="{CC7D0FC5-7B20-4F75-9FF5-D3FFE2477FEB}" dt="2021-09-22T07:56:40.451" v="5958" actId="478"/>
          <ac:spMkLst>
            <pc:docMk/>
            <pc:sldMk cId="2719197055" sldId="276"/>
            <ac:spMk id="25" creationId="{22C673AD-7560-440D-99B9-4770076000DD}"/>
          </ac:spMkLst>
        </pc:spChg>
        <pc:spChg chg="add del mod">
          <ac:chgData name="佐藤　拓人" userId="8b9c2f44-c97c-40cd-b412-52d5570f3248" providerId="ADAL" clId="{CC7D0FC5-7B20-4F75-9FF5-D3FFE2477FEB}" dt="2021-09-22T07:57:04.141" v="5960" actId="478"/>
          <ac:spMkLst>
            <pc:docMk/>
            <pc:sldMk cId="2719197055" sldId="276"/>
            <ac:spMk id="26" creationId="{48CAB52A-1861-4930-85D9-9706F03174CF}"/>
          </ac:spMkLst>
        </pc:spChg>
        <pc:grpChg chg="add mod">
          <ac:chgData name="佐藤　拓人" userId="8b9c2f44-c97c-40cd-b412-52d5570f3248" providerId="ADAL" clId="{CC7D0FC5-7B20-4F75-9FF5-D3FFE2477FEB}" dt="2021-09-22T07:59:10.538" v="5983" actId="164"/>
          <ac:grpSpMkLst>
            <pc:docMk/>
            <pc:sldMk cId="2719197055" sldId="276"/>
            <ac:grpSpMk id="24" creationId="{4EFEB6B9-662D-4A53-BE2B-DFF8900E482D}"/>
          </ac:grpSpMkLst>
        </pc:grpChg>
        <pc:grpChg chg="add mod">
          <ac:chgData name="佐藤　拓人" userId="8b9c2f44-c97c-40cd-b412-52d5570f3248" providerId="ADAL" clId="{CC7D0FC5-7B20-4F75-9FF5-D3FFE2477FEB}" dt="2021-09-22T08:00:45.905" v="5989" actId="164"/>
          <ac:grpSpMkLst>
            <pc:docMk/>
            <pc:sldMk cId="2719197055" sldId="276"/>
            <ac:grpSpMk id="30" creationId="{A1CAA4E6-8433-460F-82ED-5BA0D445704C}"/>
          </ac:grpSpMkLst>
        </pc:grpChg>
        <pc:grpChg chg="add mod">
          <ac:chgData name="佐藤　拓人" userId="8b9c2f44-c97c-40cd-b412-52d5570f3248" providerId="ADAL" clId="{CC7D0FC5-7B20-4F75-9FF5-D3FFE2477FEB}" dt="2021-09-22T08:01:13.930" v="5996" actId="164"/>
          <ac:grpSpMkLst>
            <pc:docMk/>
            <pc:sldMk cId="2719197055" sldId="276"/>
            <ac:grpSpMk id="32" creationId="{AF901FB7-007E-4801-8F2C-D6A394BFEB71}"/>
          </ac:grpSpMkLst>
        </pc:grpChg>
        <pc:grpChg chg="add mod">
          <ac:chgData name="佐藤　拓人" userId="8b9c2f44-c97c-40cd-b412-52d5570f3248" providerId="ADAL" clId="{CC7D0FC5-7B20-4F75-9FF5-D3FFE2477FEB}" dt="2021-09-22T08:01:13.930" v="5996" actId="164"/>
          <ac:grpSpMkLst>
            <pc:docMk/>
            <pc:sldMk cId="2719197055" sldId="276"/>
            <ac:grpSpMk id="34" creationId="{9E4D8CAC-32EF-4A3B-A774-D112596F6DF4}"/>
          </ac:grpSpMkLst>
        </pc:grpChg>
        <pc:picChg chg="add mod">
          <ac:chgData name="佐藤　拓人" userId="8b9c2f44-c97c-40cd-b412-52d5570f3248" providerId="ADAL" clId="{CC7D0FC5-7B20-4F75-9FF5-D3FFE2477FEB}" dt="2021-09-22T07:59:10.538" v="5983" actId="164"/>
          <ac:picMkLst>
            <pc:docMk/>
            <pc:sldMk cId="2719197055" sldId="276"/>
            <ac:picMk id="28" creationId="{D5C99799-A23F-4798-BE3C-E04B0D46B7D8}"/>
          </ac:picMkLst>
        </pc:picChg>
        <pc:picChg chg="add mod">
          <ac:chgData name="佐藤　拓人" userId="8b9c2f44-c97c-40cd-b412-52d5570f3248" providerId="ADAL" clId="{CC7D0FC5-7B20-4F75-9FF5-D3FFE2477FEB}" dt="2021-09-22T07:59:10.538" v="5983" actId="164"/>
          <ac:picMkLst>
            <pc:docMk/>
            <pc:sldMk cId="2719197055" sldId="276"/>
            <ac:picMk id="29" creationId="{E9ACCF21-F981-49C0-B75B-9879D8B583CA}"/>
          </ac:picMkLst>
        </pc:picChg>
        <pc:picChg chg="add mod">
          <ac:chgData name="佐藤　拓人" userId="8b9c2f44-c97c-40cd-b412-52d5570f3248" providerId="ADAL" clId="{CC7D0FC5-7B20-4F75-9FF5-D3FFE2477FEB}" dt="2021-09-22T08:00:45.905" v="5989" actId="164"/>
          <ac:picMkLst>
            <pc:docMk/>
            <pc:sldMk cId="2719197055" sldId="276"/>
            <ac:picMk id="31" creationId="{AD325E41-7544-478E-B2B9-8B1273CF8080}"/>
          </ac:picMkLst>
        </pc:picChg>
        <pc:picChg chg="add mod">
          <ac:chgData name="佐藤　拓人" userId="8b9c2f44-c97c-40cd-b412-52d5570f3248" providerId="ADAL" clId="{CC7D0FC5-7B20-4F75-9FF5-D3FFE2477FEB}" dt="2021-09-22T08:01:13.930" v="5996" actId="164"/>
          <ac:picMkLst>
            <pc:docMk/>
            <pc:sldMk cId="2719197055" sldId="276"/>
            <ac:picMk id="33" creationId="{9CB6FB44-2153-411E-BA93-535C65B4E781}"/>
          </ac:picMkLst>
        </pc:picChg>
        <pc:cxnChg chg="del">
          <ac:chgData name="佐藤　拓人" userId="8b9c2f44-c97c-40cd-b412-52d5570f3248" providerId="ADAL" clId="{CC7D0FC5-7B20-4F75-9FF5-D3FFE2477FEB}" dt="2021-09-22T07:46:24.260" v="5709" actId="478"/>
          <ac:cxnSpMkLst>
            <pc:docMk/>
            <pc:sldMk cId="2719197055" sldId="276"/>
            <ac:cxnSpMk id="15" creationId="{FC743147-BF28-401D-B5E7-835D7C7C0CAD}"/>
          </ac:cxnSpMkLst>
        </pc:cxnChg>
        <pc:cxnChg chg="del">
          <ac:chgData name="佐藤　拓人" userId="8b9c2f44-c97c-40cd-b412-52d5570f3248" providerId="ADAL" clId="{CC7D0FC5-7B20-4F75-9FF5-D3FFE2477FEB}" dt="2021-09-22T07:46:23.807" v="5708" actId="478"/>
          <ac:cxnSpMkLst>
            <pc:docMk/>
            <pc:sldMk cId="2719197055" sldId="276"/>
            <ac:cxnSpMk id="16" creationId="{ADDE030D-1A67-483A-B052-F94E4166809A}"/>
          </ac:cxnSpMkLst>
        </pc:cxnChg>
        <pc:cxnChg chg="del">
          <ac:chgData name="佐藤　拓人" userId="8b9c2f44-c97c-40cd-b412-52d5570f3248" providerId="ADAL" clId="{CC7D0FC5-7B20-4F75-9FF5-D3FFE2477FEB}" dt="2021-09-22T07:46:23.148" v="5707" actId="478"/>
          <ac:cxnSpMkLst>
            <pc:docMk/>
            <pc:sldMk cId="2719197055" sldId="276"/>
            <ac:cxnSpMk id="17" creationId="{E180D79D-E016-4FFB-A9E9-D7F092701957}"/>
          </ac:cxnSpMkLst>
        </pc:cxnChg>
      </pc:sldChg>
      <pc:sldChg chg="modSp new mod">
        <pc:chgData name="佐藤　拓人" userId="8b9c2f44-c97c-40cd-b412-52d5570f3248" providerId="ADAL" clId="{CC7D0FC5-7B20-4F75-9FF5-D3FFE2477FEB}" dt="2021-09-27T08:26:41.061" v="6080" actId="207"/>
        <pc:sldMkLst>
          <pc:docMk/>
          <pc:sldMk cId="1286970121" sldId="277"/>
        </pc:sldMkLst>
        <pc:spChg chg="mod">
          <ac:chgData name="佐藤　拓人" userId="8b9c2f44-c97c-40cd-b412-52d5570f3248" providerId="ADAL" clId="{CC7D0FC5-7B20-4F75-9FF5-D3FFE2477FEB}" dt="2021-09-27T08:26:41.061" v="6080" actId="207"/>
          <ac:spMkLst>
            <pc:docMk/>
            <pc:sldMk cId="1286970121" sldId="277"/>
            <ac:spMk id="2" creationId="{9A6A55C6-4539-4B97-B2C3-C31ED79F585F}"/>
          </ac:spMkLst>
        </pc:spChg>
      </pc:sldChg>
      <pc:sldMasterChg chg="modSldLayout">
        <pc:chgData name="佐藤　拓人" userId="8b9c2f44-c97c-40cd-b412-52d5570f3248" providerId="ADAL" clId="{CC7D0FC5-7B20-4F75-9FF5-D3FFE2477FEB}" dt="2021-09-22T07:43:49.222" v="5689" actId="478"/>
        <pc:sldMasterMkLst>
          <pc:docMk/>
          <pc:sldMasterMk cId="1255641257" sldId="2147483672"/>
        </pc:sldMasterMkLst>
        <pc:sldLayoutChg chg="addSp delSp modSp mod">
          <pc:chgData name="佐藤　拓人" userId="8b9c2f44-c97c-40cd-b412-52d5570f3248" providerId="ADAL" clId="{CC7D0FC5-7B20-4F75-9FF5-D3FFE2477FEB}" dt="2021-09-22T07:43:49.222" v="5689" actId="478"/>
          <pc:sldLayoutMkLst>
            <pc:docMk/>
            <pc:sldMasterMk cId="1255641257" sldId="2147483672"/>
            <pc:sldLayoutMk cId="1050132309" sldId="2147483688"/>
          </pc:sldLayoutMkLst>
          <pc:spChg chg="mod">
            <ac:chgData name="佐藤　拓人" userId="8b9c2f44-c97c-40cd-b412-52d5570f3248" providerId="ADAL" clId="{CC7D0FC5-7B20-4F75-9FF5-D3FFE2477FEB}" dt="2021-09-22T07:43:10.185" v="5686" actId="14100"/>
            <ac:spMkLst>
              <pc:docMk/>
              <pc:sldMasterMk cId="1255641257" sldId="2147483672"/>
              <pc:sldLayoutMk cId="1050132309" sldId="2147483688"/>
              <ac:spMk id="2" creationId="{00000000-0000-0000-0000-000000000000}"/>
            </ac:spMkLst>
          </pc:spChg>
          <pc:spChg chg="add del mod">
            <ac:chgData name="佐藤　拓人" userId="8b9c2f44-c97c-40cd-b412-52d5570f3248" providerId="ADAL" clId="{CC7D0FC5-7B20-4F75-9FF5-D3FFE2477FEB}" dt="2021-09-22T07:43:49.222" v="5689" actId="478"/>
            <ac:spMkLst>
              <pc:docMk/>
              <pc:sldMasterMk cId="1255641257" sldId="2147483672"/>
              <pc:sldLayoutMk cId="1050132309" sldId="2147483688"/>
              <ac:spMk id="7" creationId="{E2D6BC24-3499-4EE2-8EEE-C1DF2A08ED72}"/>
            </ac:spMkLst>
          </pc:spChg>
        </pc:sldLayoutChg>
      </pc:sldMasterChg>
    </pc:docChg>
  </pc:docChgLst>
  <pc:docChgLst>
    <pc:chgData name="佐藤　拓人" userId="8b9c2f44-c97c-40cd-b412-52d5570f3248" providerId="ADAL" clId="{3E358A20-5468-EC4C-9D71-E5199E2F2868}"/>
    <pc:docChg chg="modSld">
      <pc:chgData name="佐藤　拓人" userId="8b9c2f44-c97c-40cd-b412-52d5570f3248" providerId="ADAL" clId="{3E358A20-5468-EC4C-9D71-E5199E2F2868}" dt="2021-09-17T08:19:24.390" v="28" actId="20577"/>
      <pc:docMkLst>
        <pc:docMk/>
      </pc:docMkLst>
      <pc:sldChg chg="modNotesTx">
        <pc:chgData name="佐藤　拓人" userId="8b9c2f44-c97c-40cd-b412-52d5570f3248" providerId="ADAL" clId="{3E358A20-5468-EC4C-9D71-E5199E2F2868}" dt="2021-09-17T08:19:24.390" v="28" actId="20577"/>
        <pc:sldMkLst>
          <pc:docMk/>
          <pc:sldMk cId="1217449009" sldId="263"/>
        </pc:sldMkLst>
      </pc:sldChg>
      <pc:sldChg chg="modNotesTx">
        <pc:chgData name="佐藤　拓人" userId="8b9c2f44-c97c-40cd-b412-52d5570f3248" providerId="ADAL" clId="{3E358A20-5468-EC4C-9D71-E5199E2F2868}" dt="2021-09-17T08:18:18.629" v="1" actId="20577"/>
        <pc:sldMkLst>
          <pc:docMk/>
          <pc:sldMk cId="2178063777" sldId="270"/>
        </pc:sldMkLst>
      </pc:sldChg>
    </pc:docChg>
  </pc:docChgLst>
  <pc:docChgLst>
    <pc:chgData name="堀川　知慧" userId="S::oom2125020@stu.o-hara.ac.jp::c3f65b60-fbdb-467f-829d-65a6e4663f32" providerId="AD" clId="Web-{34773252-BDE9-470C-8058-AB69BB29CA1F}"/>
    <pc:docChg chg="modSld">
      <pc:chgData name="堀川　知慧" userId="S::oom2125020@stu.o-hara.ac.jp::c3f65b60-fbdb-467f-829d-65a6e4663f32" providerId="AD" clId="Web-{34773252-BDE9-470C-8058-AB69BB29CA1F}" dt="2021-09-28T07:58:38.825" v="94" actId="20577"/>
      <pc:docMkLst>
        <pc:docMk/>
      </pc:docMkLst>
      <pc:sldChg chg="modSp">
        <pc:chgData name="堀川　知慧" userId="S::oom2125020@stu.o-hara.ac.jp::c3f65b60-fbdb-467f-829d-65a6e4663f32" providerId="AD" clId="Web-{34773252-BDE9-470C-8058-AB69BB29CA1F}" dt="2021-09-28T07:58:38.825" v="94" actId="20577"/>
        <pc:sldMkLst>
          <pc:docMk/>
          <pc:sldMk cId="242031863" sldId="260"/>
        </pc:sldMkLst>
        <pc:spChg chg="mod">
          <ac:chgData name="堀川　知慧" userId="S::oom2125020@stu.o-hara.ac.jp::c3f65b60-fbdb-467f-829d-65a6e4663f32" providerId="AD" clId="Web-{34773252-BDE9-470C-8058-AB69BB29CA1F}" dt="2021-09-28T07:58:38.825" v="94" actId="20577"/>
          <ac:spMkLst>
            <pc:docMk/>
            <pc:sldMk cId="242031863" sldId="260"/>
            <ac:spMk id="3" creationId="{D5DB0D0A-9DF0-4C85-BCC7-C9B1D6BBE1B8}"/>
          </ac:spMkLst>
        </pc:spChg>
      </pc:sldChg>
      <pc:sldChg chg="modSp">
        <pc:chgData name="堀川　知慧" userId="S::oom2125020@stu.o-hara.ac.jp::c3f65b60-fbdb-467f-829d-65a6e4663f32" providerId="AD" clId="Web-{34773252-BDE9-470C-8058-AB69BB29CA1F}" dt="2021-09-28T07:54:37.759" v="81" actId="20577"/>
        <pc:sldMkLst>
          <pc:docMk/>
          <pc:sldMk cId="1217449009" sldId="263"/>
        </pc:sldMkLst>
        <pc:spChg chg="mod">
          <ac:chgData name="堀川　知慧" userId="S::oom2125020@stu.o-hara.ac.jp::c3f65b60-fbdb-467f-829d-65a6e4663f32" providerId="AD" clId="Web-{34773252-BDE9-470C-8058-AB69BB29CA1F}" dt="2021-09-28T07:51:43.881" v="51" actId="1076"/>
          <ac:spMkLst>
            <pc:docMk/>
            <pc:sldMk cId="1217449009" sldId="263"/>
            <ac:spMk id="2" creationId="{AFF64535-7DEE-4208-ACA9-03927733480C}"/>
          </ac:spMkLst>
        </pc:spChg>
        <pc:spChg chg="mod">
          <ac:chgData name="堀川　知慧" userId="S::oom2125020@stu.o-hara.ac.jp::c3f65b60-fbdb-467f-829d-65a6e4663f32" providerId="AD" clId="Web-{34773252-BDE9-470C-8058-AB69BB29CA1F}" dt="2021-09-28T07:54:37.759" v="81" actId="20577"/>
          <ac:spMkLst>
            <pc:docMk/>
            <pc:sldMk cId="1217449009" sldId="263"/>
            <ac:spMk id="3" creationId="{2D9EFF96-92FB-4323-97EF-D2006C76ACC5}"/>
          </ac:spMkLst>
        </pc:spChg>
      </pc:sldChg>
      <pc:sldChg chg="modSp">
        <pc:chgData name="堀川　知慧" userId="S::oom2125020@stu.o-hara.ac.jp::c3f65b60-fbdb-467f-829d-65a6e4663f32" providerId="AD" clId="Web-{34773252-BDE9-470C-8058-AB69BB29CA1F}" dt="2021-09-28T07:49:05.753" v="45" actId="20577"/>
        <pc:sldMkLst>
          <pc:docMk/>
          <pc:sldMk cId="1445647581" sldId="269"/>
        </pc:sldMkLst>
        <pc:spChg chg="mod">
          <ac:chgData name="堀川　知慧" userId="S::oom2125020@stu.o-hara.ac.jp::c3f65b60-fbdb-467f-829d-65a6e4663f32" providerId="AD" clId="Web-{34773252-BDE9-470C-8058-AB69BB29CA1F}" dt="2021-09-28T07:49:05.753" v="45" actId="20577"/>
          <ac:spMkLst>
            <pc:docMk/>
            <pc:sldMk cId="1445647581" sldId="269"/>
            <ac:spMk id="3" creationId="{0D7B8335-B322-4FF6-BAE3-CC7FD2605C8B}"/>
          </ac:spMkLst>
        </pc:spChg>
      </pc:sldChg>
      <pc:sldChg chg="modSp">
        <pc:chgData name="堀川　知慧" userId="S::oom2125020@stu.o-hara.ac.jp::c3f65b60-fbdb-467f-829d-65a6e4663f32" providerId="AD" clId="Web-{34773252-BDE9-470C-8058-AB69BB29CA1F}" dt="2021-09-28T07:57:11.402" v="86" actId="1076"/>
        <pc:sldMkLst>
          <pc:docMk/>
          <pc:sldMk cId="994466992" sldId="271"/>
        </pc:sldMkLst>
        <pc:spChg chg="mod">
          <ac:chgData name="堀川　知慧" userId="S::oom2125020@stu.o-hara.ac.jp::c3f65b60-fbdb-467f-829d-65a6e4663f32" providerId="AD" clId="Web-{34773252-BDE9-470C-8058-AB69BB29CA1F}" dt="2021-09-28T07:57:11.402" v="86" actId="1076"/>
          <ac:spMkLst>
            <pc:docMk/>
            <pc:sldMk cId="994466992" sldId="271"/>
            <ac:spMk id="491" creationId="{CBEC8B5E-E6A2-40B7-9ECF-D37C502E712B}"/>
          </ac:spMkLst>
        </pc:spChg>
      </pc:sldChg>
      <pc:sldChg chg="modSp">
        <pc:chgData name="堀川　知慧" userId="S::oom2125020@stu.o-hara.ac.jp::c3f65b60-fbdb-467f-829d-65a6e4663f32" providerId="AD" clId="Web-{34773252-BDE9-470C-8058-AB69BB29CA1F}" dt="2021-09-28T07:49:46.738" v="49" actId="20577"/>
        <pc:sldMkLst>
          <pc:docMk/>
          <pc:sldMk cId="2797336422" sldId="273"/>
        </pc:sldMkLst>
        <pc:spChg chg="mod">
          <ac:chgData name="堀川　知慧" userId="S::oom2125020@stu.o-hara.ac.jp::c3f65b60-fbdb-467f-829d-65a6e4663f32" providerId="AD" clId="Web-{34773252-BDE9-470C-8058-AB69BB29CA1F}" dt="2021-09-28T07:49:46.738" v="49" actId="20577"/>
          <ac:spMkLst>
            <pc:docMk/>
            <pc:sldMk cId="2797336422" sldId="273"/>
            <ac:spMk id="3" creationId="{1E98AA16-BC3C-4512-BB28-21CD15634F74}"/>
          </ac:spMkLst>
        </pc:spChg>
      </pc:sldChg>
      <pc:sldChg chg="modSp">
        <pc:chgData name="堀川　知慧" userId="S::oom2125020@stu.o-hara.ac.jp::c3f65b60-fbdb-467f-829d-65a6e4663f32" providerId="AD" clId="Web-{34773252-BDE9-470C-8058-AB69BB29CA1F}" dt="2021-09-28T07:56:46.526" v="85" actId="1076"/>
        <pc:sldMkLst>
          <pc:docMk/>
          <pc:sldMk cId="218962125" sldId="275"/>
        </pc:sldMkLst>
        <pc:spChg chg="mod">
          <ac:chgData name="堀川　知慧" userId="S::oom2125020@stu.o-hara.ac.jp::c3f65b60-fbdb-467f-829d-65a6e4663f32" providerId="AD" clId="Web-{34773252-BDE9-470C-8058-AB69BB29CA1F}" dt="2021-09-28T07:56:34.182" v="84" actId="1076"/>
          <ac:spMkLst>
            <pc:docMk/>
            <pc:sldMk cId="218962125" sldId="275"/>
            <ac:spMk id="2" creationId="{C8EA7506-C923-4601-AFD5-99272E0F424E}"/>
          </ac:spMkLst>
        </pc:spChg>
        <pc:spChg chg="mod">
          <ac:chgData name="堀川　知慧" userId="S::oom2125020@stu.o-hara.ac.jp::c3f65b60-fbdb-467f-829d-65a6e4663f32" providerId="AD" clId="Web-{34773252-BDE9-470C-8058-AB69BB29CA1F}" dt="2021-09-28T07:56:19.713" v="82" actId="1076"/>
          <ac:spMkLst>
            <pc:docMk/>
            <pc:sldMk cId="218962125" sldId="275"/>
            <ac:spMk id="3" creationId="{FA9C8E5B-2C88-4E57-8B6E-6FBBFE8C910D}"/>
          </ac:spMkLst>
        </pc:spChg>
        <pc:spChg chg="mod">
          <ac:chgData name="堀川　知慧" userId="S::oom2125020@stu.o-hara.ac.jp::c3f65b60-fbdb-467f-829d-65a6e4663f32" providerId="AD" clId="Web-{34773252-BDE9-470C-8058-AB69BB29CA1F}" dt="2021-09-28T07:56:46.526" v="85" actId="1076"/>
          <ac:spMkLst>
            <pc:docMk/>
            <pc:sldMk cId="218962125" sldId="275"/>
            <ac:spMk id="4" creationId="{F426B171-3371-4132-B3E8-0CC00B591B5B}"/>
          </ac:spMkLst>
        </pc:spChg>
      </pc:sldChg>
      <pc:sldChg chg="modSp">
        <pc:chgData name="堀川　知慧" userId="S::oom2125020@stu.o-hara.ac.jp::c3f65b60-fbdb-467f-829d-65a6e4663f32" providerId="AD" clId="Web-{34773252-BDE9-470C-8058-AB69BB29CA1F}" dt="2021-09-28T07:49:31.410" v="47" actId="20577"/>
        <pc:sldMkLst>
          <pc:docMk/>
          <pc:sldMk cId="2719197055" sldId="276"/>
        </pc:sldMkLst>
        <pc:spChg chg="mod">
          <ac:chgData name="堀川　知慧" userId="S::oom2125020@stu.o-hara.ac.jp::c3f65b60-fbdb-467f-829d-65a6e4663f32" providerId="AD" clId="Web-{34773252-BDE9-470C-8058-AB69BB29CA1F}" dt="2021-09-28T07:49:31.410" v="47" actId="20577"/>
          <ac:spMkLst>
            <pc:docMk/>
            <pc:sldMk cId="2719197055" sldId="276"/>
            <ac:spMk id="3" creationId="{1E98AA16-BC3C-4512-BB28-21CD15634F74}"/>
          </ac:spMkLst>
        </pc:spChg>
      </pc:sldChg>
    </pc:docChg>
  </pc:docChgLst>
  <pc:docChgLst>
    <pc:chgData name="堀川　知慧" userId="S::oom2125020@stu.o-hara.ac.jp::c3f65b60-fbdb-467f-829d-65a6e4663f32" providerId="AD" clId="Web-{838AC1E5-65E0-47BC-8F15-95F25B2D1722}"/>
    <pc:docChg chg="modSld">
      <pc:chgData name="堀川　知慧" userId="S::oom2125020@stu.o-hara.ac.jp::c3f65b60-fbdb-467f-829d-65a6e4663f32" providerId="AD" clId="Web-{838AC1E5-65E0-47BC-8F15-95F25B2D1722}" dt="2021-09-28T07:30:19.621" v="25" actId="20577"/>
      <pc:docMkLst>
        <pc:docMk/>
      </pc:docMkLst>
      <pc:sldChg chg="modSp">
        <pc:chgData name="堀川　知慧" userId="S::oom2125020@stu.o-hara.ac.jp::c3f65b60-fbdb-467f-829d-65a6e4663f32" providerId="AD" clId="Web-{838AC1E5-65E0-47BC-8F15-95F25B2D1722}" dt="2021-09-28T07:30:19.621" v="25" actId="20577"/>
        <pc:sldMkLst>
          <pc:docMk/>
          <pc:sldMk cId="1445647581" sldId="269"/>
        </pc:sldMkLst>
        <pc:spChg chg="mod">
          <ac:chgData name="堀川　知慧" userId="S::oom2125020@stu.o-hara.ac.jp::c3f65b60-fbdb-467f-829d-65a6e4663f32" providerId="AD" clId="Web-{838AC1E5-65E0-47BC-8F15-95F25B2D1722}" dt="2021-09-28T07:30:19.621" v="25" actId="20577"/>
          <ac:spMkLst>
            <pc:docMk/>
            <pc:sldMk cId="1445647581" sldId="269"/>
            <ac:spMk id="3" creationId="{0D7B8335-B322-4FF6-BAE3-CC7FD2605C8B}"/>
          </ac:spMkLst>
        </pc:spChg>
      </pc:sldChg>
    </pc:docChg>
  </pc:docChgLst>
  <pc:docChgLst>
    <pc:chgData name="坂下　裕哉" userId="S::oom2125197@stu.o-hara.ac.jp::49db5746-552d-46b9-9633-316c7439b3fb" providerId="AD" clId="Web-{0B1D4D33-B752-4FE7-93C7-052EFBFF515B}"/>
    <pc:docChg chg="addSld delSld modSld">
      <pc:chgData name="坂下　裕哉" userId="S::oom2125197@stu.o-hara.ac.jp::49db5746-552d-46b9-9633-316c7439b3fb" providerId="AD" clId="Web-{0B1D4D33-B752-4FE7-93C7-052EFBFF515B}" dt="2021-09-27T07:42:54.949" v="41"/>
      <pc:docMkLst>
        <pc:docMk/>
      </pc:docMkLst>
      <pc:sldChg chg="modSp new del">
        <pc:chgData name="坂下　裕哉" userId="S::oom2125197@stu.o-hara.ac.jp::49db5746-552d-46b9-9633-316c7439b3fb" providerId="AD" clId="Web-{0B1D4D33-B752-4FE7-93C7-052EFBFF515B}" dt="2021-09-27T07:42:54.949" v="41"/>
        <pc:sldMkLst>
          <pc:docMk/>
          <pc:sldMk cId="3902377623" sldId="277"/>
        </pc:sldMkLst>
        <pc:spChg chg="mod">
          <ac:chgData name="坂下　裕哉" userId="S::oom2125197@stu.o-hara.ac.jp::49db5746-552d-46b9-9633-316c7439b3fb" providerId="AD" clId="Web-{0B1D4D33-B752-4FE7-93C7-052EFBFF515B}" dt="2021-09-27T07:42:44.855" v="39" actId="20577"/>
          <ac:spMkLst>
            <pc:docMk/>
            <pc:sldMk cId="3902377623" sldId="277"/>
            <ac:spMk id="2" creationId="{7FB95018-2168-430A-92EA-EB41131F8D96}"/>
          </ac:spMkLst>
        </pc:spChg>
        <pc:spChg chg="mod">
          <ac:chgData name="坂下　裕哉" userId="S::oom2125197@stu.o-hara.ac.jp::49db5746-552d-46b9-9633-316c7439b3fb" providerId="AD" clId="Web-{0B1D4D33-B752-4FE7-93C7-052EFBFF515B}" dt="2021-09-27T07:42:47.527" v="40" actId="20577"/>
          <ac:spMkLst>
            <pc:docMk/>
            <pc:sldMk cId="3902377623" sldId="277"/>
            <ac:spMk id="3" creationId="{6212AA76-F767-4C4D-8E59-F86A31814880}"/>
          </ac:spMkLst>
        </pc:spChg>
      </pc:sldChg>
    </pc:docChg>
  </pc:docChgLst>
  <pc:docChgLst>
    <pc:chgData name="坂下　裕哉" userId="S::oom2125197@stu.o-hara.ac.jp::49db5746-552d-46b9-9633-316c7439b3fb" providerId="AD" clId="Web-{CBCEEFF8-C9B4-4782-8A37-F8FDAC366D76}"/>
    <pc:docChg chg="modSld">
      <pc:chgData name="坂下　裕哉" userId="S::oom2125197@stu.o-hara.ac.jp::49db5746-552d-46b9-9633-316c7439b3fb" providerId="AD" clId="Web-{CBCEEFF8-C9B4-4782-8A37-F8FDAC366D76}" dt="2021-09-16T07:40:18.028" v="0" actId="20577"/>
      <pc:docMkLst>
        <pc:docMk/>
      </pc:docMkLst>
      <pc:sldChg chg="modSp">
        <pc:chgData name="坂下　裕哉" userId="S::oom2125197@stu.o-hara.ac.jp::49db5746-552d-46b9-9633-316c7439b3fb" providerId="AD" clId="Web-{CBCEEFF8-C9B4-4782-8A37-F8FDAC366D76}" dt="2021-09-16T07:40:18.028" v="0" actId="20577"/>
        <pc:sldMkLst>
          <pc:docMk/>
          <pc:sldMk cId="419676330" sldId="261"/>
        </pc:sldMkLst>
        <pc:spChg chg="mod">
          <ac:chgData name="坂下　裕哉" userId="S::oom2125197@stu.o-hara.ac.jp::49db5746-552d-46b9-9633-316c7439b3fb" providerId="AD" clId="Web-{CBCEEFF8-C9B4-4782-8A37-F8FDAC366D76}" dt="2021-09-16T07:40:18.028" v="0" actId="20577"/>
          <ac:spMkLst>
            <pc:docMk/>
            <pc:sldMk cId="419676330" sldId="261"/>
            <ac:spMk id="3" creationId="{F9581CE6-4CB9-41DE-B1F2-7B63E51FFE6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BDFC9B-1C95-42CC-8E01-09C410CF5B42}" type="datetimeFigureOut">
              <a:rPr kumimoji="1" lang="ja-JP" altLang="en-US" smtClean="0"/>
              <a:t>2021/9/29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C37853-E5DF-4A53-89A1-4C41ABBCEAB0}" type="slidenum">
              <a:rPr kumimoji="1" lang="ja-JP" altLang="en-US" smtClean="0"/>
              <a:t>‹#›</a:t>
            </a:fld>
            <a:endParaRPr kumimoji="1" lang="ja-JP" altLang="en-US"/>
          </a:p>
        </p:txBody>
      </p:sp>
    </p:spTree>
    <p:extLst>
      <p:ext uri="{BB962C8B-B14F-4D97-AF65-F5344CB8AC3E}">
        <p14:creationId xmlns:p14="http://schemas.microsoft.com/office/powerpoint/2010/main" val="19817738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a:solidFill>
                  <a:schemeClr val="tx1"/>
                </a:solidFill>
                <a:latin typeface="メイリオ"/>
                <a:ea typeface="メイリオ"/>
              </a:rPr>
              <a:t>皆さんは、</a:t>
            </a:r>
            <a:endParaRPr lang="en-US" altLang="ja-JP" sz="1200">
              <a:solidFill>
                <a:schemeClr val="tx1"/>
              </a:solidFill>
              <a:latin typeface="Trebuchet MS" panose="020B0603020202020204"/>
              <a:ea typeface="メイリオ"/>
            </a:endParaRPr>
          </a:p>
          <a:p>
            <a:pPr algn="l"/>
            <a:r>
              <a:rPr kumimoji="1" lang="ja-JP" altLang="en-US" sz="1200">
                <a:solidFill>
                  <a:schemeClr val="tx1"/>
                </a:solidFill>
                <a:latin typeface="メイリオ"/>
                <a:ea typeface="メイリオ"/>
              </a:rPr>
              <a:t>冷蔵庫の中身が分かりにくい</a:t>
            </a:r>
            <a:r>
              <a:rPr lang="ja-JP" altLang="en-US" sz="1200">
                <a:solidFill>
                  <a:schemeClr val="tx1"/>
                </a:solidFill>
                <a:latin typeface="メイリオ"/>
                <a:ea typeface="メイリオ"/>
              </a:rPr>
              <a:t>と感じる</a:t>
            </a:r>
            <a:r>
              <a:rPr kumimoji="1" lang="ja-JP" altLang="en-US" sz="1200">
                <a:solidFill>
                  <a:schemeClr val="tx1"/>
                </a:solidFill>
                <a:latin typeface="メイリオ"/>
                <a:ea typeface="メイリオ"/>
              </a:rPr>
              <a:t>こと</a:t>
            </a:r>
            <a:r>
              <a:rPr lang="ja-JP" altLang="en-US" sz="1200">
                <a:solidFill>
                  <a:schemeClr val="tx1"/>
                </a:solidFill>
                <a:latin typeface="メイリオ"/>
                <a:ea typeface="メイリオ"/>
              </a:rPr>
              <a:t>は</a:t>
            </a:r>
            <a:r>
              <a:rPr kumimoji="1" lang="ja-JP" altLang="en-US" sz="1200">
                <a:solidFill>
                  <a:schemeClr val="tx1"/>
                </a:solidFill>
                <a:latin typeface="メイリオ"/>
                <a:ea typeface="メイリオ"/>
              </a:rPr>
              <a:t>ありませんか？</a:t>
            </a:r>
            <a:endParaRPr kumimoji="1" lang="en-US" altLang="ja-JP" sz="1200">
              <a:solidFill>
                <a:schemeClr val="tx1"/>
              </a:solidFill>
              <a:latin typeface="メイリオ"/>
              <a:ea typeface="メイリオ"/>
            </a:endParaRPr>
          </a:p>
          <a:p>
            <a:pPr algn="l"/>
            <a:endParaRPr kumimoji="1" lang="en-US" altLang="ja-JP" sz="1200">
              <a:solidFill>
                <a:schemeClr val="tx1"/>
              </a:solidFill>
              <a:latin typeface="メイリオ"/>
              <a:ea typeface="メイリオ"/>
            </a:endParaRPr>
          </a:p>
          <a:p>
            <a:r>
              <a:rPr kumimoji="1" lang="ja-JP" altLang="en-US" sz="1200">
                <a:latin typeface="メイリオ"/>
                <a:ea typeface="メイリオ"/>
              </a:rPr>
              <a:t>例えば、</a:t>
            </a:r>
            <a:r>
              <a:rPr kumimoji="1" lang="en-US" altLang="ja-JP" sz="1200">
                <a:latin typeface="メイリオ"/>
                <a:ea typeface="メイリオ"/>
              </a:rPr>
              <a:t>	</a:t>
            </a:r>
          </a:p>
          <a:p>
            <a:pPr marL="342900" indent="-342900">
              <a:buFont typeface="Arial"/>
              <a:buChar char="•"/>
            </a:pPr>
            <a:r>
              <a:rPr kumimoji="1" lang="ja-JP" altLang="en-US" sz="1200">
                <a:latin typeface="メイリオ"/>
                <a:ea typeface="メイリオ"/>
              </a:rPr>
              <a:t>賞味期限が切れた。</a:t>
            </a:r>
            <a:endParaRPr kumimoji="1" lang="en-US" altLang="ja-JP" sz="1200">
              <a:latin typeface="メイリオ"/>
              <a:ea typeface="メイリオ"/>
            </a:endParaRPr>
          </a:p>
          <a:p>
            <a:pPr marL="342900" indent="-342900">
              <a:buFont typeface="Arial"/>
              <a:buChar char="•"/>
            </a:pPr>
            <a:r>
              <a:rPr kumimoji="1" lang="ja-JP" altLang="en-US" sz="1200">
                <a:latin typeface="メイリオ"/>
                <a:ea typeface="メイリオ"/>
              </a:rPr>
              <a:t>材料が足らない。</a:t>
            </a:r>
            <a:endParaRPr lang="ja-JP" altLang="en-US" sz="1200">
              <a:latin typeface="メイリオ"/>
              <a:ea typeface="メイリオ"/>
            </a:endParaRPr>
          </a:p>
          <a:p>
            <a:pPr marL="342900" indent="-342900">
              <a:buFont typeface="Arial"/>
              <a:buChar char="•"/>
            </a:pPr>
            <a:r>
              <a:rPr lang="ja-JP" altLang="en-US" sz="1200">
                <a:latin typeface="メイリオ"/>
                <a:ea typeface="メイリオ"/>
              </a:rPr>
              <a:t>同じものを買ってしまう。</a:t>
            </a:r>
            <a:endParaRPr lang="ja-JP" altLang="ja-JP"/>
          </a:p>
          <a:p>
            <a:pPr algn="l"/>
            <a:endParaRPr kumimoji="1" lang="ja-JP" altLang="en-US"/>
          </a:p>
        </p:txBody>
      </p:sp>
      <p:sp>
        <p:nvSpPr>
          <p:cNvPr id="4" name="スライド番号プレースホルダー 3"/>
          <p:cNvSpPr>
            <a:spLocks noGrp="1"/>
          </p:cNvSpPr>
          <p:nvPr>
            <p:ph type="sldNum" sz="quarter" idx="5"/>
          </p:nvPr>
        </p:nvSpPr>
        <p:spPr/>
        <p:txBody>
          <a:bodyPr/>
          <a:lstStyle/>
          <a:p>
            <a:fld id="{65C37853-E5DF-4A53-89A1-4C41ABBCEAB0}" type="slidenum">
              <a:rPr kumimoji="1" lang="ja-JP" altLang="en-US" smtClean="0"/>
              <a:t>3</a:t>
            </a:fld>
            <a:endParaRPr kumimoji="1" lang="ja-JP" altLang="en-US"/>
          </a:p>
        </p:txBody>
      </p:sp>
    </p:spTree>
    <p:extLst>
      <p:ext uri="{BB962C8B-B14F-4D97-AF65-F5344CB8AC3E}">
        <p14:creationId xmlns:p14="http://schemas.microsoft.com/office/powerpoint/2010/main" val="1618653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RFID</a:t>
            </a:r>
            <a:r>
              <a:rPr kumimoji="1" lang="ja-JP" altLang="en-US"/>
              <a:t>とは、</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電波を用いて</a:t>
            </a:r>
            <a:r>
              <a:rPr kumimoji="1" lang="en-US" altLang="ja-JP"/>
              <a:t>RF</a:t>
            </a:r>
            <a:r>
              <a:rPr kumimoji="1" lang="ja-JP" altLang="en-US"/>
              <a:t>タグのデータを非接触で読み書きをするシステムです。</a:t>
            </a:r>
          </a:p>
          <a:p>
            <a:pPr marL="0" marR="0" lvl="0" indent="0" algn="l" defTabSz="914400" rtl="0" eaLnBrk="1" fontAlgn="auto" latinLnBrk="0" hangingPunct="1">
              <a:lnSpc>
                <a:spcPct val="100000"/>
              </a:lnSpc>
              <a:spcBef>
                <a:spcPts val="0"/>
              </a:spcBef>
              <a:spcAft>
                <a:spcPts val="0"/>
              </a:spcAft>
              <a:buClrTx/>
              <a:buSzTx/>
              <a:buFontTx/>
              <a:buNone/>
              <a:tabLst/>
              <a:defRPr/>
            </a:pPr>
            <a:br>
              <a:rPr kumimoji="1" lang="en-US" altLang="ja-JP"/>
            </a:br>
            <a:r>
              <a:rPr lang="ja-JP" altLang="en-US"/>
              <a:t>従来のバーコードは、</a:t>
            </a:r>
            <a:r>
              <a:rPr lang="en-US" altLang="ja-JP"/>
              <a:t>1</a:t>
            </a:r>
            <a:r>
              <a:rPr lang="ja-JP" altLang="en-US"/>
              <a:t>枚</a:t>
            </a:r>
            <a:r>
              <a:rPr lang="en-US" altLang="ja-JP"/>
              <a:t>1</a:t>
            </a:r>
            <a:r>
              <a:rPr lang="ja-JP" altLang="en-US"/>
              <a:t>枚レーザーでスキャンするのに対し、</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a:t>RFID</a:t>
            </a:r>
            <a:r>
              <a:rPr lang="ja-JP" altLang="en-US"/>
              <a:t>は電波で複数のタグを一気にスキャンすることが出来ます。</a:t>
            </a:r>
            <a:endParaRPr lang="en-US" altLang="ja-JP"/>
          </a:p>
        </p:txBody>
      </p:sp>
      <p:sp>
        <p:nvSpPr>
          <p:cNvPr id="4" name="スライド番号プレースホルダー 3"/>
          <p:cNvSpPr>
            <a:spLocks noGrp="1"/>
          </p:cNvSpPr>
          <p:nvPr>
            <p:ph type="sldNum" sz="quarter" idx="5"/>
          </p:nvPr>
        </p:nvSpPr>
        <p:spPr/>
        <p:txBody>
          <a:bodyPr/>
          <a:lstStyle/>
          <a:p>
            <a:fld id="{65C37853-E5DF-4A53-89A1-4C41ABBCEAB0}" type="slidenum">
              <a:rPr kumimoji="1" lang="ja-JP" altLang="en-US" smtClean="0"/>
              <a:t>5</a:t>
            </a:fld>
            <a:endParaRPr kumimoji="1" lang="ja-JP" altLang="en-US"/>
          </a:p>
        </p:txBody>
      </p:sp>
    </p:spTree>
    <p:extLst>
      <p:ext uri="{BB962C8B-B14F-4D97-AF65-F5344CB8AC3E}">
        <p14:creationId xmlns:p14="http://schemas.microsoft.com/office/powerpoint/2010/main" val="702524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65C37853-E5DF-4A53-89A1-4C41ABBCEAB0}" type="slidenum">
              <a:rPr kumimoji="1" lang="ja-JP" altLang="en-US" smtClean="0"/>
              <a:t>8</a:t>
            </a:fld>
            <a:endParaRPr kumimoji="1" lang="ja-JP" altLang="en-US"/>
          </a:p>
        </p:txBody>
      </p:sp>
    </p:spTree>
    <p:extLst>
      <p:ext uri="{BB962C8B-B14F-4D97-AF65-F5344CB8AC3E}">
        <p14:creationId xmlns:p14="http://schemas.microsoft.com/office/powerpoint/2010/main" val="4283839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Font typeface="Wingdings" panose="05000000000000000000" pitchFamily="2" charset="2"/>
              <a:buChar char="l"/>
            </a:pPr>
            <a:r>
              <a:rPr lang="ja-JP" altLang="en-US" sz="2400">
                <a:ea typeface="メイリオ"/>
              </a:rPr>
              <a:t>冷蔵庫の在庫を簡単に管理することが出来る。</a:t>
            </a:r>
            <a:endParaRPr lang="en-US" altLang="ja-JP" sz="2400">
              <a:ea typeface="メイリオ"/>
            </a:endParaRPr>
          </a:p>
          <a:p>
            <a:pPr>
              <a:buFont typeface="Wingdings" panose="05000000000000000000" pitchFamily="2" charset="2"/>
              <a:buChar char="l"/>
            </a:pPr>
            <a:r>
              <a:rPr lang="ja-JP" altLang="en-US" sz="2400">
                <a:ea typeface="メイリオ"/>
              </a:rPr>
              <a:t>無駄な買い物を防ぐことが出来る。</a:t>
            </a:r>
            <a:endParaRPr lang="en-US" altLang="ja-JP" sz="2400">
              <a:ea typeface="メイリオ"/>
            </a:endParaRPr>
          </a:p>
          <a:p>
            <a:pPr>
              <a:buFont typeface="Wingdings" panose="05000000000000000000" pitchFamily="2" charset="2"/>
              <a:buChar char="l"/>
            </a:pPr>
            <a:r>
              <a:rPr lang="ja-JP" altLang="en-US" sz="2400">
                <a:ea typeface="メイリオ"/>
              </a:rPr>
              <a:t>自動で、ネットスーパーなどに注文をすることが出来る。</a:t>
            </a:r>
            <a:endParaRPr lang="en-US" altLang="ja-JP" sz="2400">
              <a:ea typeface="メイリオ"/>
            </a:endParaRPr>
          </a:p>
          <a:p>
            <a:pPr>
              <a:buFont typeface="Wingdings" panose="05000000000000000000" pitchFamily="2" charset="2"/>
              <a:buChar char="l"/>
            </a:pPr>
            <a:r>
              <a:rPr lang="ja-JP" altLang="en-US" sz="2400">
                <a:ea typeface="メイリオ"/>
              </a:rPr>
              <a:t>お店の利益につながりやすい。</a:t>
            </a:r>
            <a:endParaRPr lang="en-US" altLang="ja-JP" sz="2400">
              <a:ea typeface="メイリオ"/>
            </a:endParaRPr>
          </a:p>
          <a:p>
            <a:pPr>
              <a:buFont typeface="Wingdings" panose="05000000000000000000" pitchFamily="2" charset="2"/>
              <a:buChar char="l"/>
            </a:pPr>
            <a:r>
              <a:rPr lang="ja-JP" altLang="en-US" sz="2400">
                <a:ea typeface="メイリオ"/>
              </a:rPr>
              <a:t>作りたいものがいつでも作ることが出来る。</a:t>
            </a:r>
            <a:endParaRPr lang="en-US" altLang="ja-JP" sz="2400">
              <a:ea typeface="メイリオ"/>
            </a:endParaRPr>
          </a:p>
          <a:p>
            <a:pPr marL="400050" lvl="1" indent="0">
              <a:buNone/>
            </a:pPr>
            <a:r>
              <a:rPr lang="en-US" altLang="ja-JP" sz="2400">
                <a:ea typeface="メイリオ"/>
              </a:rPr>
              <a:t>etc...</a:t>
            </a:r>
            <a:endParaRPr lang="ja-JP" altLang="en-US" sz="2400">
              <a:ea typeface="メイリオ"/>
            </a:endParaRPr>
          </a:p>
          <a:p>
            <a:endParaRPr kumimoji="1" lang="ja-JP" altLang="en-US"/>
          </a:p>
        </p:txBody>
      </p:sp>
      <p:sp>
        <p:nvSpPr>
          <p:cNvPr id="4" name="スライド番号プレースホルダー 3"/>
          <p:cNvSpPr>
            <a:spLocks noGrp="1"/>
          </p:cNvSpPr>
          <p:nvPr>
            <p:ph type="sldNum" sz="quarter" idx="5"/>
          </p:nvPr>
        </p:nvSpPr>
        <p:spPr/>
        <p:txBody>
          <a:bodyPr/>
          <a:lstStyle/>
          <a:p>
            <a:fld id="{65C37853-E5DF-4A53-89A1-4C41ABBCEAB0}" type="slidenum">
              <a:rPr kumimoji="1" lang="ja-JP" altLang="en-US" smtClean="0"/>
              <a:t>15</a:t>
            </a:fld>
            <a:endParaRPr kumimoji="1" lang="ja-JP" altLang="en-US"/>
          </a:p>
        </p:txBody>
      </p:sp>
    </p:spTree>
    <p:extLst>
      <p:ext uri="{BB962C8B-B14F-4D97-AF65-F5344CB8AC3E}">
        <p14:creationId xmlns:p14="http://schemas.microsoft.com/office/powerpoint/2010/main" val="2671692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lang="ja-JP" altLang="en-US" sz="1200">
              <a:ea typeface="メイリオ"/>
            </a:endParaRPr>
          </a:p>
        </p:txBody>
      </p:sp>
      <p:sp>
        <p:nvSpPr>
          <p:cNvPr id="4" name="スライド番号プレースホルダー 3"/>
          <p:cNvSpPr>
            <a:spLocks noGrp="1"/>
          </p:cNvSpPr>
          <p:nvPr>
            <p:ph type="sldNum" sz="quarter" idx="5"/>
          </p:nvPr>
        </p:nvSpPr>
        <p:spPr/>
        <p:txBody>
          <a:bodyPr/>
          <a:lstStyle/>
          <a:p>
            <a:fld id="{65C37853-E5DF-4A53-89A1-4C41ABBCEAB0}" type="slidenum">
              <a:rPr kumimoji="1" lang="ja-JP" altLang="en-US" smtClean="0"/>
              <a:t>16</a:t>
            </a:fld>
            <a:endParaRPr kumimoji="1" lang="ja-JP" altLang="en-US"/>
          </a:p>
        </p:txBody>
      </p:sp>
    </p:spTree>
    <p:extLst>
      <p:ext uri="{BB962C8B-B14F-4D97-AF65-F5344CB8AC3E}">
        <p14:creationId xmlns:p14="http://schemas.microsoft.com/office/powerpoint/2010/main" val="167199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おわり</a:t>
            </a:r>
            <a:endParaRPr kumimoji="1" lang="en-US" altLang="ja-JP"/>
          </a:p>
          <a:p>
            <a:r>
              <a:rPr kumimoji="1" lang="en-US" altLang="ja-JP"/>
              <a:t>(</a:t>
            </a:r>
            <a:r>
              <a:rPr kumimoji="1" lang="ja-JP" altLang="en-US"/>
              <a:t>終</a:t>
            </a:r>
            <a:r>
              <a:rPr kumimoji="1" lang="en-US" altLang="ja-JP"/>
              <a:t>)</a:t>
            </a:r>
            <a:endParaRPr kumimoji="1" lang="ja-JP" altLang="en-US"/>
          </a:p>
        </p:txBody>
      </p:sp>
      <p:sp>
        <p:nvSpPr>
          <p:cNvPr id="4" name="スライド番号プレースホルダー 3"/>
          <p:cNvSpPr>
            <a:spLocks noGrp="1"/>
          </p:cNvSpPr>
          <p:nvPr>
            <p:ph type="sldNum" sz="quarter" idx="5"/>
          </p:nvPr>
        </p:nvSpPr>
        <p:spPr/>
        <p:txBody>
          <a:bodyPr/>
          <a:lstStyle/>
          <a:p>
            <a:fld id="{65C37853-E5DF-4A53-89A1-4C41ABBCEAB0}" type="slidenum">
              <a:rPr kumimoji="1" lang="ja-JP" altLang="en-US" smtClean="0"/>
              <a:t>17</a:t>
            </a:fld>
            <a:endParaRPr kumimoji="1" lang="ja-JP" altLang="en-US"/>
          </a:p>
        </p:txBody>
      </p:sp>
    </p:spTree>
    <p:extLst>
      <p:ext uri="{BB962C8B-B14F-4D97-AF65-F5344CB8AC3E}">
        <p14:creationId xmlns:p14="http://schemas.microsoft.com/office/powerpoint/2010/main" val="2200930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263344044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178741695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197728599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325203313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3190824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361180285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372532586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7967673" y="609599"/>
            <a:ext cx="1304743" cy="5251451"/>
          </a:xfrm>
        </p:spPr>
        <p:txBody>
          <a:bodyPr vert="eaVert" anchor="ctr">
            <a:normAutofit/>
          </a:bodyPr>
          <a:lstStyle>
            <a:lvl1pPr>
              <a:defRPr sz="800"/>
            </a:lvl1pPr>
          </a:lstStyle>
          <a:p>
            <a:r>
              <a:rPr lang="ja-JP" altLang="en-US"/>
              <a:t>おわり</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105013230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127411477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62A92C-3DD6-4D28-BA90-423F0C949F16}" type="datetime1">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398802627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8262A92C-3DD6-4D28-BA90-423F0C949F16}" type="datetime1">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61737113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262A92C-3DD6-4D28-BA90-423F0C949F16}" type="datetime1">
              <a:rPr lang="en-US" smtClean="0"/>
              <a:t>9/29/2021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424870389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8262A92C-3DD6-4D28-BA90-423F0C949F16}" type="datetime1">
              <a:rPr lang="en-US" smtClean="0"/>
              <a:t>9/29/2021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389143982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62A92C-3DD6-4D28-BA90-423F0C949F16}" type="datetime1">
              <a:rPr lang="en-US" smtClean="0"/>
              <a:t>9/29/2021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276720970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62A92C-3DD6-4D28-BA90-423F0C949F16}" type="datetime1">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166412264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62A92C-3DD6-4D28-BA90-423F0C949F16}" type="datetime1">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EFF4B-E35B-4DE6-97A9-05E54E649A15}" type="slidenum">
              <a:rPr lang="en-US" smtClean="0"/>
              <a:pPr/>
              <a:t>‹#›</a:t>
            </a:fld>
            <a:endParaRPr lang="en-US"/>
          </a:p>
        </p:txBody>
      </p:sp>
    </p:spTree>
    <p:extLst>
      <p:ext uri="{BB962C8B-B14F-4D97-AF65-F5344CB8AC3E}">
        <p14:creationId xmlns:p14="http://schemas.microsoft.com/office/powerpoint/2010/main" val="76964478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262A92C-3DD6-4D28-BA90-423F0C949F16}" type="datetime1">
              <a:rPr lang="en-US" smtClean="0"/>
              <a:t>9/29/2021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0EFF4B-E35B-4DE6-97A9-05E54E649A15}" type="slidenum">
              <a:rPr lang="en-US" smtClean="0"/>
              <a:pPr/>
              <a:t>‹#›</a:t>
            </a:fld>
            <a:endParaRPr lang="en-US"/>
          </a:p>
        </p:txBody>
      </p:sp>
    </p:spTree>
    <p:extLst>
      <p:ext uri="{BB962C8B-B14F-4D97-AF65-F5344CB8AC3E}">
        <p14:creationId xmlns:p14="http://schemas.microsoft.com/office/powerpoint/2010/main" val="12556412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5DB4F0-9F3B-41E5-BF20-A7F0042CD501}"/>
              </a:ext>
            </a:extLst>
          </p:cNvPr>
          <p:cNvSpPr>
            <a:spLocks noGrp="1"/>
          </p:cNvSpPr>
          <p:nvPr>
            <p:ph type="ctrTitle"/>
          </p:nvPr>
        </p:nvSpPr>
        <p:spPr/>
        <p:txBody>
          <a:bodyPr anchor="ctr"/>
          <a:lstStyle/>
          <a:p>
            <a:pPr algn="ctr"/>
            <a:r>
              <a:rPr kumimoji="1" lang="en-US" altLang="ja-JP">
                <a:solidFill>
                  <a:schemeClr val="tx1"/>
                </a:solidFill>
              </a:rPr>
              <a:t>IoT</a:t>
            </a:r>
            <a:r>
              <a:rPr kumimoji="1" lang="ja-JP" altLang="en-US">
                <a:solidFill>
                  <a:schemeClr val="tx1"/>
                </a:solidFill>
              </a:rPr>
              <a:t>冷蔵庫</a:t>
            </a:r>
            <a:endParaRPr kumimoji="1" lang="ja-JP" altLang="en-US" sz="2700">
              <a:solidFill>
                <a:schemeClr val="tx1"/>
              </a:solidFill>
            </a:endParaRPr>
          </a:p>
        </p:txBody>
      </p:sp>
      <p:sp>
        <p:nvSpPr>
          <p:cNvPr id="3" name="字幕 2">
            <a:extLst>
              <a:ext uri="{FF2B5EF4-FFF2-40B4-BE49-F238E27FC236}">
                <a16:creationId xmlns:a16="http://schemas.microsoft.com/office/drawing/2014/main" id="{AD1B19F5-B9A7-42BC-8CD9-F77C219FB1BD}"/>
              </a:ext>
            </a:extLst>
          </p:cNvPr>
          <p:cNvSpPr>
            <a:spLocks noGrp="1"/>
          </p:cNvSpPr>
          <p:nvPr>
            <p:ph type="subTitle" idx="1"/>
          </p:nvPr>
        </p:nvSpPr>
        <p:spPr/>
        <p:txBody>
          <a:bodyPr/>
          <a:lstStyle/>
          <a:p>
            <a:r>
              <a:rPr kumimoji="1" lang="ja-JP" altLang="en-US"/>
              <a:t>大原簿記情報ビジネス専門学校大宮校</a:t>
            </a:r>
            <a:br>
              <a:rPr kumimoji="1" lang="en-US" altLang="ja-JP"/>
            </a:br>
            <a:r>
              <a:rPr kumimoji="1" lang="en-US" altLang="ja-JP"/>
              <a:t>2021</a:t>
            </a:r>
            <a:r>
              <a:rPr kumimoji="1" lang="ja-JP" altLang="en-US"/>
              <a:t>年度</a:t>
            </a:r>
            <a:r>
              <a:rPr kumimoji="1" lang="en-US" altLang="ja-JP"/>
              <a:t>IT</a:t>
            </a:r>
            <a:r>
              <a:rPr kumimoji="1" lang="ja-JP" altLang="en-US"/>
              <a:t>総合コース</a:t>
            </a:r>
            <a:endParaRPr kumimoji="1" lang="en-US" altLang="ja-JP"/>
          </a:p>
          <a:p>
            <a:r>
              <a:rPr lang="en-US" altLang="ja-JP">
                <a:latin typeface="+mn-ea"/>
              </a:rPr>
              <a:t>1</a:t>
            </a:r>
            <a:r>
              <a:rPr lang="ja-JP" altLang="en-US">
                <a:latin typeface="+mn-ea"/>
              </a:rPr>
              <a:t>班</a:t>
            </a:r>
            <a:r>
              <a:rPr lang="en-US" altLang="ja-JP">
                <a:latin typeface="+mn-ea"/>
              </a:rPr>
              <a:t>(</a:t>
            </a:r>
            <a:r>
              <a:rPr lang="zh-CN" altLang="en-US">
                <a:latin typeface="HGP行書体" panose="03000600000000000000" pitchFamily="66" charset="-128"/>
                <a:ea typeface="HGP行書体" panose="03000600000000000000" pitchFamily="66" charset="-128"/>
              </a:rPr>
              <a:t>佐藤拓人</a:t>
            </a:r>
            <a:r>
              <a:rPr lang="en-US" altLang="zh-CN">
                <a:latin typeface="HGP行書体" panose="03000600000000000000" pitchFamily="66" charset="-128"/>
                <a:ea typeface="HGP行書体" panose="03000600000000000000" pitchFamily="66" charset="-128"/>
              </a:rPr>
              <a:t>,</a:t>
            </a:r>
            <a:r>
              <a:rPr lang="zh-CN" altLang="en-US">
                <a:latin typeface="HGP行書体" panose="03000600000000000000" pitchFamily="66" charset="-128"/>
                <a:ea typeface="HGP行書体" panose="03000600000000000000" pitchFamily="66" charset="-128"/>
              </a:rPr>
              <a:t>坂下裕哉</a:t>
            </a:r>
            <a:r>
              <a:rPr lang="en-US" altLang="zh-CN">
                <a:latin typeface="HGP行書体" panose="03000600000000000000" pitchFamily="66" charset="-128"/>
                <a:ea typeface="HGP行書体" panose="03000600000000000000" pitchFamily="66" charset="-128"/>
              </a:rPr>
              <a:t>,</a:t>
            </a:r>
            <a:r>
              <a:rPr lang="ja-JP" altLang="en-US">
                <a:latin typeface="HGP行書体" panose="03000600000000000000" pitchFamily="66" charset="-128"/>
                <a:ea typeface="HGP行書体" panose="03000600000000000000" pitchFamily="66" charset="-128"/>
              </a:rPr>
              <a:t>堀川知慧</a:t>
            </a:r>
            <a:r>
              <a:rPr lang="en-US" altLang="ja-JP">
                <a:latin typeface="HGP行書体" panose="03000600000000000000" pitchFamily="66" charset="-128"/>
                <a:ea typeface="HGP行書体" panose="03000600000000000000" pitchFamily="66" charset="-128"/>
              </a:rPr>
              <a:t>,</a:t>
            </a:r>
            <a:r>
              <a:rPr lang="ja-JP" altLang="en-US">
                <a:latin typeface="HGP行書体" panose="03000600000000000000" pitchFamily="66" charset="-128"/>
                <a:ea typeface="HGP行書体" panose="03000600000000000000" pitchFamily="66" charset="-128"/>
              </a:rPr>
              <a:t>若林陸斗</a:t>
            </a:r>
            <a:r>
              <a:rPr lang="en-US" altLang="ja-JP">
                <a:latin typeface="HGP行書体" panose="03000600000000000000" pitchFamily="66" charset="-128"/>
                <a:ea typeface="HGP行書体" panose="03000600000000000000" pitchFamily="66" charset="-128"/>
              </a:rPr>
              <a:t>, </a:t>
            </a:r>
            <a:r>
              <a:rPr lang="en-US" altLang="ja-JP">
                <a:latin typeface="STXinwei" panose="02010800040101010101" pitchFamily="2" charset="-122"/>
                <a:ea typeface="STXinwei" panose="02010800040101010101" pitchFamily="2" charset="-122"/>
              </a:rPr>
              <a:t>NGUYENDUTAI</a:t>
            </a:r>
            <a:r>
              <a:rPr lang="en-US" altLang="zh-CN"/>
              <a:t>)</a:t>
            </a:r>
            <a:endParaRPr kumimoji="1" lang="en-US" altLang="ja-JP"/>
          </a:p>
          <a:p>
            <a:pPr algn="ctr"/>
            <a:endParaRPr kumimoji="1" lang="ja-JP" altLang="en-US"/>
          </a:p>
        </p:txBody>
      </p:sp>
    </p:spTree>
    <p:extLst>
      <p:ext uri="{BB962C8B-B14F-4D97-AF65-F5344CB8AC3E}">
        <p14:creationId xmlns:p14="http://schemas.microsoft.com/office/powerpoint/2010/main" val="3261871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A4274-D5C7-45CE-A4B9-4EF0905D004B}"/>
              </a:ext>
            </a:extLst>
          </p:cNvPr>
          <p:cNvSpPr>
            <a:spLocks noGrp="1"/>
          </p:cNvSpPr>
          <p:nvPr>
            <p:ph type="title"/>
          </p:nvPr>
        </p:nvSpPr>
        <p:spPr/>
        <p:txBody>
          <a:bodyPr anchor="ctr"/>
          <a:lstStyle/>
          <a:p>
            <a:r>
              <a:rPr lang="ja-JP" altLang="en-US" b="1">
                <a:solidFill>
                  <a:schemeClr val="tx1"/>
                </a:solidFill>
                <a:ea typeface="メイリオ"/>
              </a:rPr>
              <a:t>冷蔵庫のデザイン</a:t>
            </a:r>
            <a:endParaRPr kumimoji="1" lang="ja-JP" altLang="en-US" b="1">
              <a:solidFill>
                <a:schemeClr val="tx1"/>
              </a:solidFill>
              <a:ea typeface="メイリオ"/>
            </a:endParaRPr>
          </a:p>
        </p:txBody>
      </p:sp>
      <p:sp>
        <p:nvSpPr>
          <p:cNvPr id="3" name="コンテンツ プレースホルダー 2">
            <a:extLst>
              <a:ext uri="{FF2B5EF4-FFF2-40B4-BE49-F238E27FC236}">
                <a16:creationId xmlns:a16="http://schemas.microsoft.com/office/drawing/2014/main" id="{1E98AA16-BC3C-4512-BB28-21CD15634F74}"/>
              </a:ext>
            </a:extLst>
          </p:cNvPr>
          <p:cNvSpPr>
            <a:spLocks noGrp="1"/>
          </p:cNvSpPr>
          <p:nvPr>
            <p:ph idx="1"/>
          </p:nvPr>
        </p:nvSpPr>
        <p:spPr>
          <a:xfrm>
            <a:off x="677334" y="2045571"/>
            <a:ext cx="5413364" cy="4072910"/>
          </a:xfrm>
        </p:spPr>
        <p:txBody>
          <a:bodyPr vert="horz" wrap="square" lIns="0" tIns="0" rIns="0" bIns="0" rtlCol="0" anchor="t">
            <a:spAutoFit/>
          </a:bodyPr>
          <a:lstStyle/>
          <a:p>
            <a:r>
              <a:rPr kumimoji="1" lang="ja-JP" altLang="en-US" dirty="0"/>
              <a:t>冷蔵庫内にアンテナを張り巡らせる。</a:t>
            </a:r>
          </a:p>
          <a:p>
            <a:endParaRPr lang="ja-JP" altLang="en-US" dirty="0">
              <a:ea typeface="メイリオ"/>
            </a:endParaRPr>
          </a:p>
          <a:p>
            <a:r>
              <a:rPr kumimoji="1" lang="ja-JP" altLang="en-US" dirty="0">
                <a:ea typeface="メイリオ"/>
              </a:rPr>
              <a:t>冷蔵庫内にカメラを付ける。</a:t>
            </a:r>
            <a:endParaRPr lang="ja-JP" dirty="0">
              <a:ea typeface="メイリオ"/>
            </a:endParaRPr>
          </a:p>
          <a:p>
            <a:endParaRPr lang="ja-JP" altLang="en-US" dirty="0">
              <a:ea typeface="メイリオ"/>
            </a:endParaRPr>
          </a:p>
          <a:p>
            <a:r>
              <a:rPr lang="ja-JP" altLang="en-US" dirty="0">
                <a:ea typeface="メイリオ"/>
              </a:rPr>
              <a:t>大きすぎも家庭におけないので高さは最高2Ｍ</a:t>
            </a:r>
            <a:br>
              <a:rPr lang="ja-JP" altLang="en-US" dirty="0">
                <a:ea typeface="メイリオ"/>
              </a:rPr>
            </a:br>
            <a:r>
              <a:rPr lang="ja-JP" altLang="en-US" dirty="0">
                <a:ea typeface="メイリオ"/>
              </a:rPr>
              <a:t>幅は最高1Ｍで考える</a:t>
            </a:r>
          </a:p>
          <a:p>
            <a:endParaRPr lang="ja-JP" altLang="en-US" dirty="0">
              <a:ea typeface="メイリオ"/>
            </a:endParaRPr>
          </a:p>
          <a:p>
            <a:r>
              <a:rPr lang="ja-JP" altLang="en-US" dirty="0">
                <a:ea typeface="メイリオ"/>
              </a:rPr>
              <a:t>カメラもいろんな角度に置くので、</a:t>
            </a:r>
            <a:br>
              <a:rPr lang="en-US" altLang="ja-JP" dirty="0">
                <a:ea typeface="メイリオ"/>
              </a:rPr>
            </a:br>
            <a:r>
              <a:rPr lang="ja-JP" altLang="en-US" dirty="0">
                <a:ea typeface="メイリオ"/>
              </a:rPr>
              <a:t>なるべく小型で考える。</a:t>
            </a:r>
          </a:p>
          <a:p>
            <a:endParaRPr lang="ja-JP" altLang="en-US" dirty="0">
              <a:ea typeface="メイリオ"/>
            </a:endParaRPr>
          </a:p>
          <a:p>
            <a:pPr marL="0" indent="0">
              <a:buNone/>
            </a:pPr>
            <a:endParaRPr lang="ja-JP" altLang="en-US" dirty="0">
              <a:ea typeface="メイリオ"/>
            </a:endParaRPr>
          </a:p>
        </p:txBody>
      </p:sp>
      <p:grpSp>
        <p:nvGrpSpPr>
          <p:cNvPr id="34" name="グループ化 33">
            <a:extLst>
              <a:ext uri="{FF2B5EF4-FFF2-40B4-BE49-F238E27FC236}">
                <a16:creationId xmlns:a16="http://schemas.microsoft.com/office/drawing/2014/main" id="{9E4D8CAC-32EF-4A3B-A774-D112596F6DF4}"/>
              </a:ext>
            </a:extLst>
          </p:cNvPr>
          <p:cNvGrpSpPr/>
          <p:nvPr/>
        </p:nvGrpSpPr>
        <p:grpSpPr>
          <a:xfrm>
            <a:off x="6457367" y="327497"/>
            <a:ext cx="2568104" cy="6203005"/>
            <a:chOff x="6457367" y="327497"/>
            <a:chExt cx="2568104" cy="6203005"/>
          </a:xfrm>
        </p:grpSpPr>
        <p:grpSp>
          <p:nvGrpSpPr>
            <p:cNvPr id="32" name="グループ化 31">
              <a:extLst>
                <a:ext uri="{FF2B5EF4-FFF2-40B4-BE49-F238E27FC236}">
                  <a16:creationId xmlns:a16="http://schemas.microsoft.com/office/drawing/2014/main" id="{AF901FB7-007E-4801-8F2C-D6A394BFEB71}"/>
                </a:ext>
              </a:extLst>
            </p:cNvPr>
            <p:cNvGrpSpPr/>
            <p:nvPr/>
          </p:nvGrpSpPr>
          <p:grpSpPr>
            <a:xfrm>
              <a:off x="6457367" y="327497"/>
              <a:ext cx="2568104" cy="6203005"/>
              <a:chOff x="6457367" y="327497"/>
              <a:chExt cx="2568104" cy="6203005"/>
            </a:xfrm>
          </p:grpSpPr>
          <p:grpSp>
            <p:nvGrpSpPr>
              <p:cNvPr id="30" name="グループ化 29">
                <a:extLst>
                  <a:ext uri="{FF2B5EF4-FFF2-40B4-BE49-F238E27FC236}">
                    <a16:creationId xmlns:a16="http://schemas.microsoft.com/office/drawing/2014/main" id="{A1CAA4E6-8433-460F-82ED-5BA0D445704C}"/>
                  </a:ext>
                </a:extLst>
              </p:cNvPr>
              <p:cNvGrpSpPr/>
              <p:nvPr/>
            </p:nvGrpSpPr>
            <p:grpSpPr>
              <a:xfrm>
                <a:off x="6457367" y="327497"/>
                <a:ext cx="2568104" cy="6203005"/>
                <a:chOff x="6457367" y="327497"/>
                <a:chExt cx="2568104" cy="6203005"/>
              </a:xfrm>
            </p:grpSpPr>
            <p:grpSp>
              <p:nvGrpSpPr>
                <p:cNvPr id="24" name="グループ化 23">
                  <a:extLst>
                    <a:ext uri="{FF2B5EF4-FFF2-40B4-BE49-F238E27FC236}">
                      <a16:creationId xmlns:a16="http://schemas.microsoft.com/office/drawing/2014/main" id="{4EFEB6B9-662D-4A53-BE2B-DFF8900E482D}"/>
                    </a:ext>
                  </a:extLst>
                </p:cNvPr>
                <p:cNvGrpSpPr/>
                <p:nvPr/>
              </p:nvGrpSpPr>
              <p:grpSpPr>
                <a:xfrm>
                  <a:off x="6457367" y="327497"/>
                  <a:ext cx="2568104" cy="6203005"/>
                  <a:chOff x="6320936" y="509080"/>
                  <a:chExt cx="2568104" cy="6203005"/>
                </a:xfrm>
              </p:grpSpPr>
              <p:sp>
                <p:nvSpPr>
                  <p:cNvPr id="14" name="正方形/長方形 13">
                    <a:extLst>
                      <a:ext uri="{FF2B5EF4-FFF2-40B4-BE49-F238E27FC236}">
                        <a16:creationId xmlns:a16="http://schemas.microsoft.com/office/drawing/2014/main" id="{EEBD1721-4AD6-4244-B46A-F68C281D3B7B}"/>
                      </a:ext>
                    </a:extLst>
                  </p:cNvPr>
                  <p:cNvSpPr/>
                  <p:nvPr/>
                </p:nvSpPr>
                <p:spPr>
                  <a:xfrm>
                    <a:off x="6320936" y="509080"/>
                    <a:ext cx="2568102" cy="620300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vert="eaVert" lIns="0" tIns="360000" rIns="0" bIns="360000" rtlCol="0" anchor="ctr"/>
                  <a:lstStyle/>
                  <a:p>
                    <a:pPr algn="dist"/>
                    <a:r>
                      <a:rPr kumimoji="1" lang="ja-JP" altLang="en-US" sz="9600">
                        <a:solidFill>
                          <a:schemeClr val="tx1"/>
                        </a:solidFill>
                      </a:rPr>
                      <a:t>冷蔵庫</a:t>
                    </a:r>
                  </a:p>
                </p:txBody>
              </p:sp>
              <p:sp>
                <p:nvSpPr>
                  <p:cNvPr id="20" name="正方形/長方形 19">
                    <a:extLst>
                      <a:ext uri="{FF2B5EF4-FFF2-40B4-BE49-F238E27FC236}">
                        <a16:creationId xmlns:a16="http://schemas.microsoft.com/office/drawing/2014/main" id="{83944FD4-79A0-4267-8E7F-D9D46E61C020}"/>
                      </a:ext>
                    </a:extLst>
                  </p:cNvPr>
                  <p:cNvSpPr/>
                  <p:nvPr/>
                </p:nvSpPr>
                <p:spPr>
                  <a:xfrm>
                    <a:off x="6320938" y="509080"/>
                    <a:ext cx="2568102" cy="29831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wrap="square" lIns="360000" tIns="0" rIns="360000" bIns="0" rtlCol="0" anchor="ctr"/>
                  <a:lstStyle/>
                  <a:p>
                    <a:pPr algn="dist"/>
                    <a:r>
                      <a:rPr kumimoji="1" lang="ja-JP" altLang="en-US">
                        <a:solidFill>
                          <a:schemeClr val="tx1"/>
                        </a:solidFill>
                      </a:rPr>
                      <a:t>アンテナ</a:t>
                    </a:r>
                  </a:p>
                </p:txBody>
              </p:sp>
              <p:sp>
                <p:nvSpPr>
                  <p:cNvPr id="21" name="正方形/長方形 20">
                    <a:extLst>
                      <a:ext uri="{FF2B5EF4-FFF2-40B4-BE49-F238E27FC236}">
                        <a16:creationId xmlns:a16="http://schemas.microsoft.com/office/drawing/2014/main" id="{C7901D80-AEEC-44C5-A111-746CF4FA5740}"/>
                      </a:ext>
                    </a:extLst>
                  </p:cNvPr>
                  <p:cNvSpPr/>
                  <p:nvPr/>
                </p:nvSpPr>
                <p:spPr>
                  <a:xfrm>
                    <a:off x="6320938" y="6413769"/>
                    <a:ext cx="2568102" cy="29831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wrap="square" lIns="360000" tIns="0" rIns="360000" bIns="0" rtlCol="0" anchor="ctr"/>
                  <a:lstStyle/>
                  <a:p>
                    <a:pPr algn="dist"/>
                    <a:r>
                      <a:rPr kumimoji="1" lang="ja-JP" altLang="en-US">
                        <a:solidFill>
                          <a:schemeClr val="tx1"/>
                        </a:solidFill>
                      </a:rPr>
                      <a:t>アンテナ</a:t>
                    </a:r>
                  </a:p>
                </p:txBody>
              </p:sp>
              <p:sp>
                <p:nvSpPr>
                  <p:cNvPr id="22" name="正方形/長方形 21">
                    <a:extLst>
                      <a:ext uri="{FF2B5EF4-FFF2-40B4-BE49-F238E27FC236}">
                        <a16:creationId xmlns:a16="http://schemas.microsoft.com/office/drawing/2014/main" id="{CA1C3D4D-679A-49B8-9FD2-4574821B5643}"/>
                      </a:ext>
                    </a:extLst>
                  </p:cNvPr>
                  <p:cNvSpPr/>
                  <p:nvPr/>
                </p:nvSpPr>
                <p:spPr>
                  <a:xfrm rot="5400000">
                    <a:off x="5936695" y="3461424"/>
                    <a:ext cx="5606373" cy="29831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vert270" wrap="square" lIns="0" tIns="0" rIns="0" bIns="0" rtlCol="0" anchor="ctr"/>
                  <a:lstStyle/>
                  <a:p>
                    <a:pPr algn="dist"/>
                    <a:r>
                      <a:rPr kumimoji="1" lang="ja-JP" altLang="en-US">
                        <a:solidFill>
                          <a:schemeClr val="tx1"/>
                        </a:solidFill>
                      </a:rPr>
                      <a:t>アンテナ</a:t>
                    </a:r>
                  </a:p>
                </p:txBody>
              </p:sp>
              <p:sp>
                <p:nvSpPr>
                  <p:cNvPr id="23" name="正方形/長方形 22">
                    <a:extLst>
                      <a:ext uri="{FF2B5EF4-FFF2-40B4-BE49-F238E27FC236}">
                        <a16:creationId xmlns:a16="http://schemas.microsoft.com/office/drawing/2014/main" id="{6597D114-A33D-46D1-B446-5DC82F84D6C8}"/>
                      </a:ext>
                    </a:extLst>
                  </p:cNvPr>
                  <p:cNvSpPr/>
                  <p:nvPr/>
                </p:nvSpPr>
                <p:spPr>
                  <a:xfrm rot="5400000">
                    <a:off x="3666908" y="3461424"/>
                    <a:ext cx="5606373" cy="29831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vert270" wrap="square" lIns="0" tIns="0" rIns="0" bIns="0" rtlCol="0" anchor="ctr"/>
                  <a:lstStyle/>
                  <a:p>
                    <a:pPr algn="dist"/>
                    <a:r>
                      <a:rPr kumimoji="1" lang="ja-JP" altLang="en-US">
                        <a:solidFill>
                          <a:schemeClr val="tx1"/>
                        </a:solidFill>
                      </a:rPr>
                      <a:t>アンテナ</a:t>
                    </a:r>
                  </a:p>
                </p:txBody>
              </p:sp>
            </p:grpSp>
            <p:pic>
              <p:nvPicPr>
                <p:cNvPr id="28" name="グラフィックス 27" descr="セキュリティ カメラ 単色塗りつぶし">
                  <a:extLst>
                    <a:ext uri="{FF2B5EF4-FFF2-40B4-BE49-F238E27FC236}">
                      <a16:creationId xmlns:a16="http://schemas.microsoft.com/office/drawing/2014/main" id="{D5C99799-A23F-4798-BE3C-E04B0D46B7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2824" y="571728"/>
                  <a:ext cx="406487" cy="406487"/>
                </a:xfrm>
                <a:prstGeom prst="rect">
                  <a:avLst/>
                </a:prstGeom>
              </p:spPr>
            </p:pic>
            <p:pic>
              <p:nvPicPr>
                <p:cNvPr id="29" name="グラフィックス 28" descr="セキュリティ カメラ 単色塗りつぶし">
                  <a:extLst>
                    <a:ext uri="{FF2B5EF4-FFF2-40B4-BE49-F238E27FC236}">
                      <a16:creationId xmlns:a16="http://schemas.microsoft.com/office/drawing/2014/main" id="{E9ACCF21-F981-49C0-B75B-9879D8B583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flipV="1">
                  <a:off x="8343527" y="586384"/>
                  <a:ext cx="406487" cy="377175"/>
                </a:xfrm>
                <a:prstGeom prst="rect">
                  <a:avLst/>
                </a:prstGeom>
              </p:spPr>
            </p:pic>
          </p:grpSp>
          <p:pic>
            <p:nvPicPr>
              <p:cNvPr id="31" name="グラフィックス 30" descr="セキュリティ カメラ 単色塗りつぶし">
                <a:extLst>
                  <a:ext uri="{FF2B5EF4-FFF2-40B4-BE49-F238E27FC236}">
                    <a16:creationId xmlns:a16="http://schemas.microsoft.com/office/drawing/2014/main" id="{AD325E41-7544-478E-B2B9-8B1273CF80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V="1">
                <a:off x="6732823" y="5974128"/>
                <a:ext cx="406487" cy="298316"/>
              </a:xfrm>
              <a:prstGeom prst="rect">
                <a:avLst/>
              </a:prstGeom>
            </p:spPr>
          </p:pic>
        </p:grpSp>
        <p:pic>
          <p:nvPicPr>
            <p:cNvPr id="33" name="グラフィックス 32" descr="セキュリティ カメラ 単色塗りつぶし">
              <a:extLst>
                <a:ext uri="{FF2B5EF4-FFF2-40B4-BE49-F238E27FC236}">
                  <a16:creationId xmlns:a16="http://schemas.microsoft.com/office/drawing/2014/main" id="{9CB6FB44-2153-411E-BA93-535C65B4E7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8343527" y="5959762"/>
              <a:ext cx="406487" cy="298316"/>
            </a:xfrm>
            <a:prstGeom prst="rect">
              <a:avLst/>
            </a:prstGeom>
          </p:spPr>
        </p:pic>
      </p:grpSp>
    </p:spTree>
    <p:extLst>
      <p:ext uri="{BB962C8B-B14F-4D97-AF65-F5344CB8AC3E}">
        <p14:creationId xmlns:p14="http://schemas.microsoft.com/office/powerpoint/2010/main" val="2719197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180352-28D6-418B-B0D5-B398709BE9C1}"/>
              </a:ext>
            </a:extLst>
          </p:cNvPr>
          <p:cNvSpPr>
            <a:spLocks noGrp="1"/>
          </p:cNvSpPr>
          <p:nvPr>
            <p:ph type="title"/>
          </p:nvPr>
        </p:nvSpPr>
        <p:spPr/>
        <p:txBody>
          <a:bodyPr/>
          <a:lstStyle/>
          <a:p>
            <a:r>
              <a:rPr lang="ja-JP" altLang="en-US" dirty="0">
                <a:solidFill>
                  <a:schemeClr val="tx1"/>
                </a:solidFill>
              </a:rPr>
              <a:t>お店との連携</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36DAD517-1DCD-4763-BD5B-FE3ADAA659E2}"/>
              </a:ext>
            </a:extLst>
          </p:cNvPr>
          <p:cNvSpPr>
            <a:spLocks noGrp="1"/>
          </p:cNvSpPr>
          <p:nvPr>
            <p:ph idx="1"/>
          </p:nvPr>
        </p:nvSpPr>
        <p:spPr>
          <a:xfrm>
            <a:off x="677334" y="2192764"/>
            <a:ext cx="8596668" cy="1605568"/>
          </a:xfrm>
        </p:spPr>
        <p:txBody>
          <a:bodyPr wrap="square" lIns="0" tIns="0" rIns="0" bIns="0">
            <a:spAutoFit/>
          </a:bodyPr>
          <a:lstStyle/>
          <a:p>
            <a:pPr marL="0" indent="0">
              <a:buNone/>
            </a:pPr>
            <a:r>
              <a:rPr kumimoji="1" lang="ja-JP" altLang="en-US" sz="2400" dirty="0">
                <a:solidFill>
                  <a:schemeClr val="tx1"/>
                </a:solidFill>
              </a:rPr>
              <a:t>「</a:t>
            </a:r>
            <a:r>
              <a:rPr lang="en-US" altLang="ja-JP" sz="2400" b="0" i="0" dirty="0">
                <a:solidFill>
                  <a:srgbClr val="555555"/>
                </a:solidFill>
                <a:effectLst/>
                <a:latin typeface="Lucida Grande"/>
              </a:rPr>
              <a:t>Amazon Echo</a:t>
            </a:r>
            <a:r>
              <a:rPr kumimoji="1" lang="ja-JP" altLang="en-US" sz="2400" dirty="0">
                <a:solidFill>
                  <a:schemeClr val="tx1"/>
                </a:solidFill>
              </a:rPr>
              <a:t>」で話しかけたら注文できるような、</a:t>
            </a:r>
            <a:br>
              <a:rPr kumimoji="1" lang="en-US" altLang="ja-JP" sz="2400">
                <a:solidFill>
                  <a:schemeClr val="tx1"/>
                </a:solidFill>
              </a:rPr>
            </a:br>
            <a:r>
              <a:rPr kumimoji="1" lang="ja-JP" altLang="en-US" sz="2400">
                <a:solidFill>
                  <a:schemeClr val="tx1"/>
                </a:solidFill>
              </a:rPr>
              <a:t>簡単</a:t>
            </a:r>
            <a:r>
              <a:rPr kumimoji="1" lang="ja-JP" altLang="en-US" sz="2400" dirty="0">
                <a:solidFill>
                  <a:schemeClr val="tx1"/>
                </a:solidFill>
              </a:rPr>
              <a:t>にお店に注文できるシステム。</a:t>
            </a:r>
            <a:endParaRPr kumimoji="1" lang="en-US" altLang="ja-JP" sz="2400" dirty="0">
              <a:solidFill>
                <a:schemeClr val="tx1"/>
              </a:solidFill>
            </a:endParaRPr>
          </a:p>
          <a:p>
            <a:pPr marL="0" indent="0">
              <a:buNone/>
            </a:pPr>
            <a:r>
              <a:rPr kumimoji="1" lang="ja-JP" altLang="en-US" sz="2400" dirty="0">
                <a:solidFill>
                  <a:schemeClr val="tx1"/>
                </a:solidFill>
              </a:rPr>
              <a:t>ネットスーパーや</a:t>
            </a:r>
            <a:r>
              <a:rPr kumimoji="1" lang="en-US" altLang="ja-JP" sz="2400" dirty="0">
                <a:solidFill>
                  <a:schemeClr val="tx1"/>
                </a:solidFill>
              </a:rPr>
              <a:t>EC</a:t>
            </a:r>
            <a:r>
              <a:rPr kumimoji="1" lang="ja-JP" altLang="en-US" sz="2400" dirty="0">
                <a:solidFill>
                  <a:schemeClr val="tx1"/>
                </a:solidFill>
              </a:rPr>
              <a:t>サイトでの注文が冷蔵庫の在庫が</a:t>
            </a:r>
            <a:br>
              <a:rPr lang="en-US" altLang="ja-JP" sz="2400" dirty="0">
                <a:solidFill>
                  <a:schemeClr val="tx1"/>
                </a:solidFill>
              </a:rPr>
            </a:br>
            <a:r>
              <a:rPr kumimoji="1" lang="ja-JP" altLang="en-US" sz="2400" dirty="0">
                <a:solidFill>
                  <a:schemeClr val="tx1"/>
                </a:solidFill>
              </a:rPr>
              <a:t>なくなったら出来る様にする。</a:t>
            </a:r>
          </a:p>
        </p:txBody>
      </p:sp>
    </p:spTree>
    <p:extLst>
      <p:ext uri="{BB962C8B-B14F-4D97-AF65-F5344CB8AC3E}">
        <p14:creationId xmlns:p14="http://schemas.microsoft.com/office/powerpoint/2010/main" val="118079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C1E89F-C0AD-4AEF-8525-7A56E19EC494}"/>
              </a:ext>
            </a:extLst>
          </p:cNvPr>
          <p:cNvSpPr>
            <a:spLocks noGrp="1"/>
          </p:cNvSpPr>
          <p:nvPr>
            <p:ph type="title"/>
          </p:nvPr>
        </p:nvSpPr>
        <p:spPr/>
        <p:txBody>
          <a:bodyPr/>
          <a:lstStyle/>
          <a:p>
            <a:r>
              <a:rPr kumimoji="1" lang="ja-JP" altLang="en-US"/>
              <a:t>操作例</a:t>
            </a:r>
          </a:p>
        </p:txBody>
      </p:sp>
      <p:sp>
        <p:nvSpPr>
          <p:cNvPr id="3" name="コンテンツ プレースホルダー 2">
            <a:extLst>
              <a:ext uri="{FF2B5EF4-FFF2-40B4-BE49-F238E27FC236}">
                <a16:creationId xmlns:a16="http://schemas.microsoft.com/office/drawing/2014/main" id="{978185E5-ACE0-4EB2-88C2-E8B037E5CF23}"/>
              </a:ext>
            </a:extLst>
          </p:cNvPr>
          <p:cNvSpPr>
            <a:spLocks noGrp="1"/>
          </p:cNvSpPr>
          <p:nvPr>
            <p:ph idx="1"/>
          </p:nvPr>
        </p:nvSpPr>
        <p:spPr>
          <a:xfrm>
            <a:off x="1504607" y="1204796"/>
            <a:ext cx="6049426" cy="628910"/>
          </a:xfrm>
        </p:spPr>
        <p:txBody>
          <a:bodyPr>
            <a:noAutofit/>
          </a:bodyPr>
          <a:lstStyle/>
          <a:p>
            <a:pPr marL="0" indent="0" algn="ctr">
              <a:buNone/>
            </a:pPr>
            <a:r>
              <a:rPr kumimoji="1" lang="ja-JP" altLang="en-US" sz="4000"/>
              <a:t>①バーコードを読み取る。</a:t>
            </a:r>
            <a:endParaRPr kumimoji="1" lang="en-US" altLang="ja-JP" sz="4000"/>
          </a:p>
        </p:txBody>
      </p:sp>
      <p:sp>
        <p:nvSpPr>
          <p:cNvPr id="4" name="コンテンツ プレースホルダー 2">
            <a:extLst>
              <a:ext uri="{FF2B5EF4-FFF2-40B4-BE49-F238E27FC236}">
                <a16:creationId xmlns:a16="http://schemas.microsoft.com/office/drawing/2014/main" id="{6D21E2A1-CD35-4DE6-8F19-7E2492AF9C43}"/>
              </a:ext>
            </a:extLst>
          </p:cNvPr>
          <p:cNvSpPr txBox="1">
            <a:spLocks/>
          </p:cNvSpPr>
          <p:nvPr/>
        </p:nvSpPr>
        <p:spPr>
          <a:xfrm>
            <a:off x="2559311" y="3103341"/>
            <a:ext cx="4252062" cy="62891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Font typeface="Wingdings 3" charset="2"/>
              <a:buNone/>
            </a:pPr>
            <a:r>
              <a:rPr lang="ja-JP" altLang="en-US" sz="4000"/>
              <a:t>②商品を検索する。</a:t>
            </a:r>
            <a:endParaRPr lang="en-US" altLang="ja-JP" sz="4000"/>
          </a:p>
        </p:txBody>
      </p:sp>
      <p:sp>
        <p:nvSpPr>
          <p:cNvPr id="5" name="テキスト ボックス 4">
            <a:extLst>
              <a:ext uri="{FF2B5EF4-FFF2-40B4-BE49-F238E27FC236}">
                <a16:creationId xmlns:a16="http://schemas.microsoft.com/office/drawing/2014/main" id="{BE1C4721-9D13-457E-9B1D-0E111EA59089}"/>
              </a:ext>
            </a:extLst>
          </p:cNvPr>
          <p:cNvSpPr txBox="1"/>
          <p:nvPr/>
        </p:nvSpPr>
        <p:spPr>
          <a:xfrm>
            <a:off x="1504607" y="4927601"/>
            <a:ext cx="6361471" cy="1323439"/>
          </a:xfrm>
          <a:prstGeom prst="rect">
            <a:avLst/>
          </a:prstGeom>
          <a:noFill/>
        </p:spPr>
        <p:txBody>
          <a:bodyPr wrap="square" rtlCol="0">
            <a:spAutoFit/>
          </a:bodyPr>
          <a:lstStyle/>
          <a:p>
            <a:r>
              <a:rPr kumimoji="1" lang="ja-JP" altLang="en-US" sz="4000"/>
              <a:t>③</a:t>
            </a:r>
            <a:r>
              <a:rPr kumimoji="1" lang="en-US" altLang="ja-JP" sz="4000"/>
              <a:t>RFID</a:t>
            </a:r>
            <a:r>
              <a:rPr kumimoji="1" lang="ja-JP" altLang="en-US" sz="4000"/>
              <a:t>を端末で読み取り、</a:t>
            </a:r>
            <a:br>
              <a:rPr kumimoji="1" lang="en-US" altLang="ja-JP" sz="4000"/>
            </a:br>
            <a:r>
              <a:rPr kumimoji="1" lang="ja-JP" altLang="en-US" sz="4000"/>
              <a:t>　固有</a:t>
            </a:r>
            <a:r>
              <a:rPr kumimoji="1" lang="en-US" altLang="ja-JP" sz="4000"/>
              <a:t>ID</a:t>
            </a:r>
            <a:r>
              <a:rPr kumimoji="1" lang="ja-JP" altLang="en-US" sz="4000"/>
              <a:t>と商品を紐づける。</a:t>
            </a:r>
          </a:p>
        </p:txBody>
      </p:sp>
      <p:sp>
        <p:nvSpPr>
          <p:cNvPr id="6" name="矢印: 下 5">
            <a:extLst>
              <a:ext uri="{FF2B5EF4-FFF2-40B4-BE49-F238E27FC236}">
                <a16:creationId xmlns:a16="http://schemas.microsoft.com/office/drawing/2014/main" id="{1D1538D8-352C-443B-93F6-C8C433B82A72}"/>
              </a:ext>
            </a:extLst>
          </p:cNvPr>
          <p:cNvSpPr/>
          <p:nvPr/>
        </p:nvSpPr>
        <p:spPr>
          <a:xfrm>
            <a:off x="4314589" y="1975819"/>
            <a:ext cx="795867" cy="9111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下 6">
            <a:extLst>
              <a:ext uri="{FF2B5EF4-FFF2-40B4-BE49-F238E27FC236}">
                <a16:creationId xmlns:a16="http://schemas.microsoft.com/office/drawing/2014/main" id="{D5B34D7C-0D6C-45C1-AAC7-0366BFCD9B5A}"/>
              </a:ext>
            </a:extLst>
          </p:cNvPr>
          <p:cNvSpPr/>
          <p:nvPr/>
        </p:nvSpPr>
        <p:spPr>
          <a:xfrm>
            <a:off x="4287408" y="3850692"/>
            <a:ext cx="795867" cy="9111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2947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up)">
                                      <p:cBhvr>
                                        <p:cTn id="16" dur="500"/>
                                        <p:tgtEl>
                                          <p:spTgt spid="4"/>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up)">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up)">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5B7E96-53E2-48C6-9145-D9A965AE5E32}"/>
              </a:ext>
            </a:extLst>
          </p:cNvPr>
          <p:cNvSpPr>
            <a:spLocks noGrp="1"/>
          </p:cNvSpPr>
          <p:nvPr>
            <p:ph type="ctrTitle"/>
          </p:nvPr>
        </p:nvSpPr>
        <p:spPr>
          <a:xfrm>
            <a:off x="0" y="162461"/>
            <a:ext cx="6811617" cy="835772"/>
          </a:xfrm>
        </p:spPr>
        <p:txBody>
          <a:bodyPr>
            <a:noAutofit/>
          </a:bodyPr>
          <a:lstStyle/>
          <a:p>
            <a:r>
              <a:rPr kumimoji="1" lang="ja-JP" altLang="en-US" sz="4000">
                <a:effectLst>
                  <a:outerShdw blurRad="38100" dist="38100" dir="2700000" algn="tl">
                    <a:srgbClr val="000000">
                      <a:alpha val="43137"/>
                    </a:srgbClr>
                  </a:outerShdw>
                </a:effectLst>
              </a:rPr>
              <a:t>タグを用いた食材管理（例）</a:t>
            </a:r>
          </a:p>
        </p:txBody>
      </p:sp>
      <p:sp>
        <p:nvSpPr>
          <p:cNvPr id="3" name="字幕 2">
            <a:extLst>
              <a:ext uri="{FF2B5EF4-FFF2-40B4-BE49-F238E27FC236}">
                <a16:creationId xmlns:a16="http://schemas.microsoft.com/office/drawing/2014/main" id="{205DCB5C-F166-4DE2-AF62-D55AB44C0C4B}"/>
              </a:ext>
            </a:extLst>
          </p:cNvPr>
          <p:cNvSpPr>
            <a:spLocks noGrp="1"/>
          </p:cNvSpPr>
          <p:nvPr>
            <p:ph type="subTitle" idx="1"/>
          </p:nvPr>
        </p:nvSpPr>
        <p:spPr>
          <a:xfrm>
            <a:off x="0" y="2025816"/>
            <a:ext cx="2542209" cy="456126"/>
          </a:xfrm>
        </p:spPr>
        <p:txBody>
          <a:bodyPr>
            <a:normAutofit/>
          </a:bodyPr>
          <a:lstStyle/>
          <a:p>
            <a:r>
              <a:rPr kumimoji="1" lang="ja-JP" altLang="en-US" i="1"/>
              <a:t>食材の管理表</a:t>
            </a:r>
          </a:p>
          <a:p>
            <a:endParaRPr kumimoji="1" lang="ja-JP" altLang="en-US"/>
          </a:p>
        </p:txBody>
      </p:sp>
      <p:graphicFrame>
        <p:nvGraphicFramePr>
          <p:cNvPr id="6" name="表 6">
            <a:extLst>
              <a:ext uri="{FF2B5EF4-FFF2-40B4-BE49-F238E27FC236}">
                <a16:creationId xmlns:a16="http://schemas.microsoft.com/office/drawing/2014/main" id="{B42EF968-0B64-4CB5-AF0D-38661986724B}"/>
              </a:ext>
            </a:extLst>
          </p:cNvPr>
          <p:cNvGraphicFramePr>
            <a:graphicFrameLocks noGrp="1"/>
          </p:cNvGraphicFramePr>
          <p:nvPr>
            <p:extLst>
              <p:ext uri="{D42A27DB-BD31-4B8C-83A1-F6EECF244321}">
                <p14:modId xmlns:p14="http://schemas.microsoft.com/office/powerpoint/2010/main" val="1736267976"/>
              </p:ext>
            </p:extLst>
          </p:nvPr>
        </p:nvGraphicFramePr>
        <p:xfrm>
          <a:off x="0" y="2481942"/>
          <a:ext cx="7344230" cy="4376058"/>
        </p:xfrm>
        <a:graphic>
          <a:graphicData uri="http://schemas.openxmlformats.org/drawingml/2006/table">
            <a:tbl>
              <a:tblPr firstRow="1" bandRow="1">
                <a:tableStyleId>{F5AB1C69-6EDB-4FF4-983F-18BD219EF322}</a:tableStyleId>
              </a:tblPr>
              <a:tblGrid>
                <a:gridCol w="1468846">
                  <a:extLst>
                    <a:ext uri="{9D8B030D-6E8A-4147-A177-3AD203B41FA5}">
                      <a16:colId xmlns:a16="http://schemas.microsoft.com/office/drawing/2014/main" val="3970877237"/>
                    </a:ext>
                  </a:extLst>
                </a:gridCol>
                <a:gridCol w="1468846">
                  <a:extLst>
                    <a:ext uri="{9D8B030D-6E8A-4147-A177-3AD203B41FA5}">
                      <a16:colId xmlns:a16="http://schemas.microsoft.com/office/drawing/2014/main" val="3180871818"/>
                    </a:ext>
                  </a:extLst>
                </a:gridCol>
                <a:gridCol w="1468846">
                  <a:extLst>
                    <a:ext uri="{9D8B030D-6E8A-4147-A177-3AD203B41FA5}">
                      <a16:colId xmlns:a16="http://schemas.microsoft.com/office/drawing/2014/main" val="1697319751"/>
                    </a:ext>
                  </a:extLst>
                </a:gridCol>
                <a:gridCol w="1468846">
                  <a:extLst>
                    <a:ext uri="{9D8B030D-6E8A-4147-A177-3AD203B41FA5}">
                      <a16:colId xmlns:a16="http://schemas.microsoft.com/office/drawing/2014/main" val="2878239167"/>
                    </a:ext>
                  </a:extLst>
                </a:gridCol>
                <a:gridCol w="1468846">
                  <a:extLst>
                    <a:ext uri="{9D8B030D-6E8A-4147-A177-3AD203B41FA5}">
                      <a16:colId xmlns:a16="http://schemas.microsoft.com/office/drawing/2014/main" val="1389869626"/>
                    </a:ext>
                  </a:extLst>
                </a:gridCol>
              </a:tblGrid>
              <a:tr h="862178">
                <a:tc>
                  <a:txBody>
                    <a:bodyPr/>
                    <a:lstStyle/>
                    <a:p>
                      <a:endParaRPr kumimoji="1" lang="ja-JP" altLang="en-US"/>
                    </a:p>
                  </a:txBody>
                  <a:tcPr/>
                </a:tc>
                <a:tc>
                  <a:txBody>
                    <a:bodyPr/>
                    <a:lstStyle/>
                    <a:p>
                      <a:r>
                        <a:rPr lang="ja-JP" altLang="en-US"/>
                        <a:t>賞味期限</a:t>
                      </a:r>
                      <a:endParaRPr kumimoji="1" lang="ja-JP" altLang="en-US"/>
                    </a:p>
                  </a:txBody>
                  <a:tcPr/>
                </a:tc>
                <a:tc>
                  <a:txBody>
                    <a:bodyPr/>
                    <a:lstStyle/>
                    <a:p>
                      <a:r>
                        <a:rPr kumimoji="1" lang="ja-JP" altLang="en-US"/>
                        <a:t>消費期限</a:t>
                      </a:r>
                    </a:p>
                  </a:txBody>
                  <a:tcPr/>
                </a:tc>
                <a:tc>
                  <a:txBody>
                    <a:bodyPr/>
                    <a:lstStyle/>
                    <a:p>
                      <a:r>
                        <a:rPr kumimoji="1" lang="ja-JP" altLang="en-US"/>
                        <a:t>在庫</a:t>
                      </a:r>
                    </a:p>
                  </a:txBody>
                  <a:tcPr/>
                </a:tc>
                <a:tc>
                  <a:txBody>
                    <a:bodyPr/>
                    <a:lstStyle/>
                    <a:p>
                      <a:r>
                        <a:rPr kumimoji="1" lang="ja-JP" altLang="en-US"/>
                        <a:t>注文</a:t>
                      </a:r>
                      <a:r>
                        <a:rPr lang="ja-JP" altLang="en-US"/>
                        <a:t>個数</a:t>
                      </a:r>
                      <a:endParaRPr kumimoji="1" lang="ja-JP" altLang="en-US"/>
                    </a:p>
                  </a:txBody>
                  <a:tcPr/>
                </a:tc>
                <a:extLst>
                  <a:ext uri="{0D108BD9-81ED-4DB2-BD59-A6C34878D82A}">
                    <a16:rowId xmlns:a16="http://schemas.microsoft.com/office/drawing/2014/main" val="1472353421"/>
                  </a:ext>
                </a:extLst>
              </a:tr>
              <a:tr h="878470">
                <a:tc>
                  <a:txBody>
                    <a:bodyPr/>
                    <a:lstStyle/>
                    <a:p>
                      <a:r>
                        <a:rPr lang="ja-JP" altLang="en-US"/>
                        <a:t>人参</a:t>
                      </a:r>
                      <a:endParaRPr kumimoji="1" lang="ja-JP" altLang="en-US"/>
                    </a:p>
                  </a:txBody>
                  <a:tcPr/>
                </a:tc>
                <a:tc>
                  <a:txBody>
                    <a:bodyPr/>
                    <a:lstStyle/>
                    <a:p>
                      <a:r>
                        <a:rPr kumimoji="1" lang="en-US" altLang="ja-JP"/>
                        <a:t>20210908</a:t>
                      </a:r>
                      <a:endParaRPr kumimoji="1" lang="ja-JP" altLang="en-US"/>
                    </a:p>
                  </a:txBody>
                  <a:tcPr/>
                </a:tc>
                <a:tc>
                  <a:txBody>
                    <a:bodyPr/>
                    <a:lstStyle/>
                    <a:p>
                      <a:r>
                        <a:rPr kumimoji="1" lang="en-US" altLang="ja-JP"/>
                        <a:t>21210909</a:t>
                      </a:r>
                      <a:endParaRPr kumimoji="1" lang="ja-JP" altLang="en-US"/>
                    </a:p>
                  </a:txBody>
                  <a:tcPr/>
                </a:tc>
                <a:tc>
                  <a:txBody>
                    <a:bodyPr/>
                    <a:lstStyle/>
                    <a:p>
                      <a:r>
                        <a:rPr kumimoji="1" lang="en-US" altLang="ja-JP"/>
                        <a:t>5</a:t>
                      </a:r>
                      <a:r>
                        <a:rPr kumimoji="1" lang="ja-JP" altLang="en-US"/>
                        <a:t>本</a:t>
                      </a:r>
                    </a:p>
                  </a:txBody>
                  <a:tcPr/>
                </a:tc>
                <a:tc>
                  <a:txBody>
                    <a:bodyPr/>
                    <a:lstStyle/>
                    <a:p>
                      <a:endParaRPr kumimoji="1" lang="en-US" altLang="ja-JP"/>
                    </a:p>
                  </a:txBody>
                  <a:tcPr/>
                </a:tc>
                <a:extLst>
                  <a:ext uri="{0D108BD9-81ED-4DB2-BD59-A6C34878D82A}">
                    <a16:rowId xmlns:a16="http://schemas.microsoft.com/office/drawing/2014/main" val="4151824388"/>
                  </a:ext>
                </a:extLst>
              </a:tr>
              <a:tr h="878470">
                <a:tc>
                  <a:txBody>
                    <a:bodyPr/>
                    <a:lstStyle/>
                    <a:p>
                      <a:r>
                        <a:rPr kumimoji="1" lang="ja-JP" altLang="en-US"/>
                        <a:t>大根</a:t>
                      </a:r>
                    </a:p>
                  </a:txBody>
                  <a:tcPr/>
                </a:tc>
                <a:tc>
                  <a:txBody>
                    <a:bodyPr/>
                    <a:lstStyle/>
                    <a:p>
                      <a:r>
                        <a:rPr kumimoji="1" lang="en-US" altLang="ja-JP"/>
                        <a:t>220210907</a:t>
                      </a:r>
                      <a:endParaRPr kumimoji="1" lang="ja-JP" altLang="en-US"/>
                    </a:p>
                  </a:txBody>
                  <a:tcPr/>
                </a:tc>
                <a:tc>
                  <a:txBody>
                    <a:bodyPr/>
                    <a:lstStyle/>
                    <a:p>
                      <a:r>
                        <a:rPr kumimoji="1" lang="en-US" altLang="ja-JP"/>
                        <a:t>20210908</a:t>
                      </a:r>
                      <a:endParaRPr kumimoji="1" lang="ja-JP" altLang="en-US"/>
                    </a:p>
                  </a:txBody>
                  <a:tcPr/>
                </a:tc>
                <a:tc>
                  <a:txBody>
                    <a:bodyPr/>
                    <a:lstStyle/>
                    <a:p>
                      <a:r>
                        <a:rPr kumimoji="1" lang="en-US" altLang="ja-JP"/>
                        <a:t>3</a:t>
                      </a:r>
                      <a:r>
                        <a:rPr kumimoji="1" lang="ja-JP" altLang="en-US"/>
                        <a:t>本</a:t>
                      </a:r>
                    </a:p>
                  </a:txBody>
                  <a:tcPr/>
                </a:tc>
                <a:tc>
                  <a:txBody>
                    <a:bodyPr/>
                    <a:lstStyle/>
                    <a:p>
                      <a:endParaRPr kumimoji="1" lang="ja-JP" altLang="en-US"/>
                    </a:p>
                  </a:txBody>
                  <a:tcPr/>
                </a:tc>
                <a:extLst>
                  <a:ext uri="{0D108BD9-81ED-4DB2-BD59-A6C34878D82A}">
                    <a16:rowId xmlns:a16="http://schemas.microsoft.com/office/drawing/2014/main" val="230433972"/>
                  </a:ext>
                </a:extLst>
              </a:tr>
              <a:tr h="878470">
                <a:tc>
                  <a:txBody>
                    <a:bodyPr/>
                    <a:lstStyle/>
                    <a:p>
                      <a:r>
                        <a:rPr kumimoji="1" lang="ja-JP" altLang="en-US"/>
                        <a:t>豚肉</a:t>
                      </a:r>
                    </a:p>
                  </a:txBody>
                  <a:tcPr/>
                </a:tc>
                <a:tc>
                  <a:txBody>
                    <a:bodyPr/>
                    <a:lstStyle/>
                    <a:p>
                      <a:r>
                        <a:rPr kumimoji="1" lang="en-US" altLang="ja-JP"/>
                        <a:t>20210906</a:t>
                      </a:r>
                      <a:endParaRPr kumimoji="1" lang="ja-JP" altLang="en-US"/>
                    </a:p>
                  </a:txBody>
                  <a:tcPr/>
                </a:tc>
                <a:tc>
                  <a:txBody>
                    <a:bodyPr/>
                    <a:lstStyle/>
                    <a:p>
                      <a:r>
                        <a:rPr kumimoji="1" lang="en-US" altLang="ja-JP"/>
                        <a:t>20210907</a:t>
                      </a:r>
                      <a:endParaRPr kumimoji="1" lang="ja-JP" altLang="en-US"/>
                    </a:p>
                  </a:txBody>
                  <a:tcPr/>
                </a:tc>
                <a:tc>
                  <a:txBody>
                    <a:bodyPr/>
                    <a:lstStyle/>
                    <a:p>
                      <a:r>
                        <a:rPr kumimoji="1" lang="en-US" altLang="ja-JP"/>
                        <a:t>300g</a:t>
                      </a:r>
                    </a:p>
                  </a:txBody>
                  <a:tcPr/>
                </a:tc>
                <a:tc>
                  <a:txBody>
                    <a:bodyPr/>
                    <a:lstStyle/>
                    <a:p>
                      <a:endParaRPr kumimoji="1" lang="ja-JP" altLang="en-US"/>
                    </a:p>
                  </a:txBody>
                  <a:tcPr/>
                </a:tc>
                <a:extLst>
                  <a:ext uri="{0D108BD9-81ED-4DB2-BD59-A6C34878D82A}">
                    <a16:rowId xmlns:a16="http://schemas.microsoft.com/office/drawing/2014/main" val="3909994729"/>
                  </a:ext>
                </a:extLst>
              </a:tr>
              <a:tr h="878470">
                <a:tc>
                  <a:txBody>
                    <a:bodyPr/>
                    <a:lstStyle/>
                    <a:p>
                      <a:r>
                        <a:rPr kumimoji="1" lang="ja-JP" altLang="en-US"/>
                        <a:t>ジャガイモ</a:t>
                      </a:r>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0</a:t>
                      </a:r>
                      <a:r>
                        <a:rPr kumimoji="1" lang="ja-JP" altLang="en-US"/>
                        <a:t>本</a:t>
                      </a:r>
                    </a:p>
                  </a:txBody>
                  <a:tcPr/>
                </a:tc>
                <a:tc>
                  <a:txBody>
                    <a:bodyPr/>
                    <a:lstStyle/>
                    <a:p>
                      <a:r>
                        <a:rPr kumimoji="1" lang="en-US" altLang="ja-JP"/>
                        <a:t>4</a:t>
                      </a:r>
                      <a:r>
                        <a:rPr kumimoji="1" lang="ja-JP" altLang="en-US"/>
                        <a:t>個</a:t>
                      </a:r>
                    </a:p>
                  </a:txBody>
                  <a:tcPr/>
                </a:tc>
                <a:extLst>
                  <a:ext uri="{0D108BD9-81ED-4DB2-BD59-A6C34878D82A}">
                    <a16:rowId xmlns:a16="http://schemas.microsoft.com/office/drawing/2014/main" val="4135168950"/>
                  </a:ext>
                </a:extLst>
              </a:tr>
            </a:tbl>
          </a:graphicData>
        </a:graphic>
      </p:graphicFrame>
      <p:sp>
        <p:nvSpPr>
          <p:cNvPr id="21" name="テキスト ボックス 20">
            <a:extLst>
              <a:ext uri="{FF2B5EF4-FFF2-40B4-BE49-F238E27FC236}">
                <a16:creationId xmlns:a16="http://schemas.microsoft.com/office/drawing/2014/main" id="{1994E8E8-DE8D-43A1-9CFC-90964CEE8E73}"/>
              </a:ext>
            </a:extLst>
          </p:cNvPr>
          <p:cNvSpPr txBox="1"/>
          <p:nvPr/>
        </p:nvSpPr>
        <p:spPr>
          <a:xfrm>
            <a:off x="8665698" y="211015"/>
            <a:ext cx="3193367" cy="369332"/>
          </a:xfrm>
          <a:prstGeom prst="rect">
            <a:avLst/>
          </a:prstGeom>
          <a:noFill/>
        </p:spPr>
        <p:txBody>
          <a:bodyPr wrap="square" rtlCol="0">
            <a:spAutoFit/>
          </a:bodyPr>
          <a:lstStyle/>
          <a:p>
            <a:r>
              <a:rPr kumimoji="1" lang="ja-JP" altLang="en-US"/>
              <a:t>今日の日付　　年　月　日</a:t>
            </a:r>
          </a:p>
        </p:txBody>
      </p:sp>
      <p:cxnSp>
        <p:nvCxnSpPr>
          <p:cNvPr id="23" name="直線コネクタ 22">
            <a:extLst>
              <a:ext uri="{FF2B5EF4-FFF2-40B4-BE49-F238E27FC236}">
                <a16:creationId xmlns:a16="http://schemas.microsoft.com/office/drawing/2014/main" id="{A8BB8DA7-2E67-4995-B3FC-EF0F4BDCB16F}"/>
              </a:ext>
            </a:extLst>
          </p:cNvPr>
          <p:cNvCxnSpPr>
            <a:cxnSpLocks/>
          </p:cNvCxnSpPr>
          <p:nvPr/>
        </p:nvCxnSpPr>
        <p:spPr>
          <a:xfrm>
            <a:off x="0" y="2481942"/>
            <a:ext cx="1436914" cy="818983"/>
          </a:xfrm>
          <a:prstGeom prst="line">
            <a:avLst/>
          </a:prstGeom>
        </p:spPr>
        <p:style>
          <a:lnRef idx="1">
            <a:schemeClr val="dk1"/>
          </a:lnRef>
          <a:fillRef idx="0">
            <a:schemeClr val="dk1"/>
          </a:fillRef>
          <a:effectRef idx="0">
            <a:schemeClr val="dk1"/>
          </a:effectRef>
          <a:fontRef idx="minor">
            <a:schemeClr val="tx1"/>
          </a:fontRef>
        </p:style>
      </p:cxnSp>
      <p:sp>
        <p:nvSpPr>
          <p:cNvPr id="26" name="テキスト ボックス 25">
            <a:extLst>
              <a:ext uri="{FF2B5EF4-FFF2-40B4-BE49-F238E27FC236}">
                <a16:creationId xmlns:a16="http://schemas.microsoft.com/office/drawing/2014/main" id="{8408C520-46E5-46AC-9E41-AAE9D8351450}"/>
              </a:ext>
            </a:extLst>
          </p:cNvPr>
          <p:cNvSpPr txBox="1"/>
          <p:nvPr/>
        </p:nvSpPr>
        <p:spPr>
          <a:xfrm>
            <a:off x="8651408" y="5842337"/>
            <a:ext cx="3207657" cy="1015663"/>
          </a:xfrm>
          <a:prstGeom prst="rect">
            <a:avLst/>
          </a:prstGeom>
          <a:noFill/>
        </p:spPr>
        <p:txBody>
          <a:bodyPr wrap="square" rtlCol="0">
            <a:spAutoFit/>
          </a:bodyPr>
          <a:lstStyle/>
          <a:p>
            <a:r>
              <a:rPr kumimoji="1" lang="ja-JP" altLang="en-US" sz="6000"/>
              <a:t>注文</a:t>
            </a:r>
          </a:p>
        </p:txBody>
      </p:sp>
      <p:sp>
        <p:nvSpPr>
          <p:cNvPr id="27" name="矢印: 右 26">
            <a:extLst>
              <a:ext uri="{FF2B5EF4-FFF2-40B4-BE49-F238E27FC236}">
                <a16:creationId xmlns:a16="http://schemas.microsoft.com/office/drawing/2014/main" id="{9865FB1A-6FA9-4852-BE19-794E337951E2}"/>
              </a:ext>
            </a:extLst>
          </p:cNvPr>
          <p:cNvSpPr/>
          <p:nvPr/>
        </p:nvSpPr>
        <p:spPr>
          <a:xfrm>
            <a:off x="10501533" y="5989293"/>
            <a:ext cx="964753" cy="7217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5D35425F-18D6-43E3-8243-CFB036F38694}"/>
              </a:ext>
            </a:extLst>
          </p:cNvPr>
          <p:cNvSpPr txBox="1"/>
          <p:nvPr/>
        </p:nvSpPr>
        <p:spPr>
          <a:xfrm flipH="1">
            <a:off x="9395790" y="633221"/>
            <a:ext cx="2070495" cy="369332"/>
          </a:xfrm>
          <a:prstGeom prst="rect">
            <a:avLst/>
          </a:prstGeom>
          <a:noFill/>
        </p:spPr>
        <p:txBody>
          <a:bodyPr wrap="square" rtlCol="0">
            <a:spAutoFit/>
          </a:bodyPr>
          <a:lstStyle/>
          <a:p>
            <a:r>
              <a:rPr kumimoji="1" lang="ja-JP" altLang="en-US"/>
              <a:t>時間　　時　　分</a:t>
            </a:r>
          </a:p>
        </p:txBody>
      </p:sp>
      <p:cxnSp>
        <p:nvCxnSpPr>
          <p:cNvPr id="7" name="コネクタ: カギ線 6">
            <a:extLst>
              <a:ext uri="{FF2B5EF4-FFF2-40B4-BE49-F238E27FC236}">
                <a16:creationId xmlns:a16="http://schemas.microsoft.com/office/drawing/2014/main" id="{BCED2743-487E-471E-8C8C-E46ACFF44868}"/>
              </a:ext>
            </a:extLst>
          </p:cNvPr>
          <p:cNvCxnSpPr>
            <a:cxnSpLocks/>
          </p:cNvCxnSpPr>
          <p:nvPr/>
        </p:nvCxnSpPr>
        <p:spPr>
          <a:xfrm flipV="1">
            <a:off x="7344230" y="3429000"/>
            <a:ext cx="2647909" cy="258921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57A02AFD-9883-404B-9D5D-78572C3A2B00}"/>
              </a:ext>
            </a:extLst>
          </p:cNvPr>
          <p:cNvSpPr/>
          <p:nvPr/>
        </p:nvSpPr>
        <p:spPr>
          <a:xfrm>
            <a:off x="9992139" y="1595734"/>
            <a:ext cx="2192716" cy="36665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近辺のジャガイモが買える店</a:t>
            </a:r>
            <a:endParaRPr kumimoji="1" lang="en-US" altLang="ja-JP"/>
          </a:p>
          <a:p>
            <a:pPr algn="ctr"/>
            <a:endParaRPr kumimoji="1" lang="en-US" altLang="ja-JP"/>
          </a:p>
          <a:p>
            <a:pPr algn="ctr"/>
            <a:endParaRPr lang="en-US" altLang="ja-JP" sz="1200"/>
          </a:p>
          <a:p>
            <a:pPr algn="ctr"/>
            <a:r>
              <a:rPr lang="ja-JP" altLang="en-US" sz="1200"/>
              <a:t>オンライン決済あり</a:t>
            </a:r>
            <a:endParaRPr lang="en-US" altLang="ja-JP" sz="1200"/>
          </a:p>
          <a:p>
            <a:pPr algn="ctr"/>
            <a:r>
              <a:rPr lang="ja-JP" altLang="en-US" sz="1200"/>
              <a:t>コンビニ</a:t>
            </a:r>
            <a:r>
              <a:rPr lang="en-US" altLang="ja-JP" sz="1200"/>
              <a:t>…</a:t>
            </a:r>
          </a:p>
          <a:p>
            <a:pPr algn="ctr"/>
            <a:endParaRPr lang="en-US" altLang="ja-JP" sz="1200"/>
          </a:p>
          <a:p>
            <a:pPr algn="ctr"/>
            <a:endParaRPr lang="en-US" altLang="ja-JP" sz="1200"/>
          </a:p>
          <a:p>
            <a:pPr algn="ctr"/>
            <a:endParaRPr lang="en-US" altLang="ja-JP" sz="1200"/>
          </a:p>
          <a:p>
            <a:pPr algn="ctr"/>
            <a:r>
              <a:rPr lang="ja-JP" altLang="en-US" sz="1200"/>
              <a:t>オンライン決済なし</a:t>
            </a:r>
            <a:endParaRPr lang="en-US" altLang="ja-JP" sz="1200"/>
          </a:p>
          <a:p>
            <a:pPr algn="ctr"/>
            <a:r>
              <a:rPr lang="ja-JP" altLang="en-US" sz="1200"/>
              <a:t>ヤオコー</a:t>
            </a:r>
            <a:r>
              <a:rPr lang="en-US" altLang="ja-JP" sz="1200"/>
              <a:t>…</a:t>
            </a:r>
          </a:p>
        </p:txBody>
      </p:sp>
      <p:sp>
        <p:nvSpPr>
          <p:cNvPr id="13" name="楕円 12">
            <a:extLst>
              <a:ext uri="{FF2B5EF4-FFF2-40B4-BE49-F238E27FC236}">
                <a16:creationId xmlns:a16="http://schemas.microsoft.com/office/drawing/2014/main" id="{A27D3B6A-820B-4BB0-A086-BD72F2389576}"/>
              </a:ext>
            </a:extLst>
          </p:cNvPr>
          <p:cNvSpPr/>
          <p:nvPr/>
        </p:nvSpPr>
        <p:spPr>
          <a:xfrm>
            <a:off x="10378703" y="2894048"/>
            <a:ext cx="1423342" cy="940507"/>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2836EDF4-4872-47BA-8045-289919581E13}"/>
              </a:ext>
            </a:extLst>
          </p:cNvPr>
          <p:cNvSpPr/>
          <p:nvPr/>
        </p:nvSpPr>
        <p:spPr>
          <a:xfrm>
            <a:off x="10267364" y="3846233"/>
            <a:ext cx="1601065" cy="10062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16538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A20D5F-2023-41A3-A165-999891DB4B43}"/>
              </a:ext>
            </a:extLst>
          </p:cNvPr>
          <p:cNvSpPr>
            <a:spLocks noGrp="1"/>
          </p:cNvSpPr>
          <p:nvPr>
            <p:ph type="title"/>
          </p:nvPr>
        </p:nvSpPr>
        <p:spPr>
          <a:xfrm>
            <a:off x="407258" y="445625"/>
            <a:ext cx="8596668" cy="1320800"/>
          </a:xfrm>
        </p:spPr>
        <p:txBody>
          <a:bodyPr anchor="ctr"/>
          <a:lstStyle/>
          <a:p>
            <a:r>
              <a:rPr kumimoji="1" lang="ja-JP" altLang="en-US">
                <a:solidFill>
                  <a:schemeClr val="tx1"/>
                </a:solidFill>
              </a:rPr>
              <a:t>アプリのデザイン</a:t>
            </a:r>
          </a:p>
        </p:txBody>
      </p:sp>
      <p:sp>
        <p:nvSpPr>
          <p:cNvPr id="16" name="矢印: 右 15">
            <a:extLst>
              <a:ext uri="{FF2B5EF4-FFF2-40B4-BE49-F238E27FC236}">
                <a16:creationId xmlns:a16="http://schemas.microsoft.com/office/drawing/2014/main" id="{86C77BAF-5E2A-4E6E-AB04-9C92560A472A}"/>
              </a:ext>
            </a:extLst>
          </p:cNvPr>
          <p:cNvSpPr/>
          <p:nvPr/>
        </p:nvSpPr>
        <p:spPr>
          <a:xfrm>
            <a:off x="2917998" y="2424781"/>
            <a:ext cx="3695700" cy="17430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39263D53-7A7F-481A-80E5-4746D013BC09}"/>
              </a:ext>
            </a:extLst>
          </p:cNvPr>
          <p:cNvSpPr txBox="1"/>
          <p:nvPr/>
        </p:nvSpPr>
        <p:spPr>
          <a:xfrm flipH="1">
            <a:off x="2634361" y="4827351"/>
            <a:ext cx="4040506" cy="646331"/>
          </a:xfrm>
          <a:prstGeom prst="rect">
            <a:avLst/>
          </a:prstGeom>
          <a:noFill/>
        </p:spPr>
        <p:txBody>
          <a:bodyPr wrap="square" rtlCol="0">
            <a:spAutoFit/>
          </a:bodyPr>
          <a:lstStyle/>
          <a:p>
            <a:r>
              <a:rPr kumimoji="1" lang="ja-JP" altLang="en-US" sz="3600"/>
              <a:t>人参を選んだ場合</a:t>
            </a:r>
          </a:p>
        </p:txBody>
      </p:sp>
      <p:grpSp>
        <p:nvGrpSpPr>
          <p:cNvPr id="8" name="グループ化 7">
            <a:extLst>
              <a:ext uri="{FF2B5EF4-FFF2-40B4-BE49-F238E27FC236}">
                <a16:creationId xmlns:a16="http://schemas.microsoft.com/office/drawing/2014/main" id="{C3030D44-3092-4B63-AEC2-85397BD5DD36}"/>
              </a:ext>
            </a:extLst>
          </p:cNvPr>
          <p:cNvGrpSpPr/>
          <p:nvPr/>
        </p:nvGrpSpPr>
        <p:grpSpPr>
          <a:xfrm>
            <a:off x="6888965" y="1937340"/>
            <a:ext cx="2431322" cy="4721877"/>
            <a:chOff x="6697067" y="1991584"/>
            <a:chExt cx="2431322" cy="4721877"/>
          </a:xfrm>
        </p:grpSpPr>
        <p:grpSp>
          <p:nvGrpSpPr>
            <p:cNvPr id="4" name="グループ化 3">
              <a:extLst>
                <a:ext uri="{FF2B5EF4-FFF2-40B4-BE49-F238E27FC236}">
                  <a16:creationId xmlns:a16="http://schemas.microsoft.com/office/drawing/2014/main" id="{642DFC1A-2634-4055-ACA4-23B9545899C0}"/>
                </a:ext>
              </a:extLst>
            </p:cNvPr>
            <p:cNvGrpSpPr/>
            <p:nvPr/>
          </p:nvGrpSpPr>
          <p:grpSpPr>
            <a:xfrm>
              <a:off x="6734532" y="1991584"/>
              <a:ext cx="2393857" cy="4721877"/>
              <a:chOff x="6734532" y="1991584"/>
              <a:chExt cx="2393857" cy="4721877"/>
            </a:xfrm>
          </p:grpSpPr>
          <p:grpSp>
            <p:nvGrpSpPr>
              <p:cNvPr id="26" name="グループ化 25">
                <a:extLst>
                  <a:ext uri="{FF2B5EF4-FFF2-40B4-BE49-F238E27FC236}">
                    <a16:creationId xmlns:a16="http://schemas.microsoft.com/office/drawing/2014/main" id="{68776317-0A42-4082-9CA0-C779C817F71B}"/>
                  </a:ext>
                </a:extLst>
              </p:cNvPr>
              <p:cNvGrpSpPr/>
              <p:nvPr/>
            </p:nvGrpSpPr>
            <p:grpSpPr>
              <a:xfrm>
                <a:off x="6734532" y="1991584"/>
                <a:ext cx="2393857" cy="4721877"/>
                <a:chOff x="6734532" y="1991584"/>
                <a:chExt cx="2393857" cy="4721877"/>
              </a:xfrm>
            </p:grpSpPr>
            <p:grpSp>
              <p:nvGrpSpPr>
                <p:cNvPr id="19" name="グループ化 18">
                  <a:extLst>
                    <a:ext uri="{FF2B5EF4-FFF2-40B4-BE49-F238E27FC236}">
                      <a16:creationId xmlns:a16="http://schemas.microsoft.com/office/drawing/2014/main" id="{91EE0131-2B03-4500-B566-871AC5F5AF96}"/>
                    </a:ext>
                  </a:extLst>
                </p:cNvPr>
                <p:cNvGrpSpPr/>
                <p:nvPr/>
              </p:nvGrpSpPr>
              <p:grpSpPr>
                <a:xfrm>
                  <a:off x="6734532" y="1991584"/>
                  <a:ext cx="2393857" cy="4721877"/>
                  <a:chOff x="6847378" y="1937341"/>
                  <a:chExt cx="2393857" cy="4721877"/>
                </a:xfrm>
              </p:grpSpPr>
              <p:pic>
                <p:nvPicPr>
                  <p:cNvPr id="6" name="図 5">
                    <a:extLst>
                      <a:ext uri="{FF2B5EF4-FFF2-40B4-BE49-F238E27FC236}">
                        <a16:creationId xmlns:a16="http://schemas.microsoft.com/office/drawing/2014/main" id="{5D8F2E06-A2DA-4EE1-8E68-3A7EDEADE2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7378" y="1937341"/>
                    <a:ext cx="2393857" cy="4721877"/>
                  </a:xfrm>
                  <a:prstGeom prst="rect">
                    <a:avLst/>
                  </a:prstGeom>
                </p:spPr>
              </p:pic>
              <p:sp>
                <p:nvSpPr>
                  <p:cNvPr id="18" name="テキスト ボックス 17">
                    <a:extLst>
                      <a:ext uri="{FF2B5EF4-FFF2-40B4-BE49-F238E27FC236}">
                        <a16:creationId xmlns:a16="http://schemas.microsoft.com/office/drawing/2014/main" id="{80177CAA-C56C-41FD-9813-75213AC7A013}"/>
                      </a:ext>
                    </a:extLst>
                  </p:cNvPr>
                  <p:cNvSpPr txBox="1"/>
                  <p:nvPr/>
                </p:nvSpPr>
                <p:spPr>
                  <a:xfrm>
                    <a:off x="6979920" y="2376411"/>
                    <a:ext cx="1638590" cy="369332"/>
                  </a:xfrm>
                  <a:prstGeom prst="rect">
                    <a:avLst/>
                  </a:prstGeom>
                  <a:noFill/>
                </p:spPr>
                <p:txBody>
                  <a:bodyPr wrap="none" rtlCol="0">
                    <a:spAutoFit/>
                  </a:bodyPr>
                  <a:lstStyle/>
                  <a:p>
                    <a:r>
                      <a:rPr kumimoji="1" lang="ja-JP" altLang="en-US"/>
                      <a:t>＜ 食材リスト</a:t>
                    </a:r>
                  </a:p>
                </p:txBody>
              </p:sp>
            </p:grpSp>
            <p:sp>
              <p:nvSpPr>
                <p:cNvPr id="22" name="テキスト ボックス 21">
                  <a:extLst>
                    <a:ext uri="{FF2B5EF4-FFF2-40B4-BE49-F238E27FC236}">
                      <a16:creationId xmlns:a16="http://schemas.microsoft.com/office/drawing/2014/main" id="{D042DE5A-61E3-47A1-BD88-241DE02FE9D8}"/>
                    </a:ext>
                  </a:extLst>
                </p:cNvPr>
                <p:cNvSpPr txBox="1"/>
                <p:nvPr/>
              </p:nvSpPr>
              <p:spPr>
                <a:xfrm>
                  <a:off x="6904782" y="4310145"/>
                  <a:ext cx="1903085" cy="646331"/>
                </a:xfrm>
                <a:prstGeom prst="rect">
                  <a:avLst/>
                </a:prstGeom>
                <a:noFill/>
              </p:spPr>
              <p:txBody>
                <a:bodyPr wrap="none" rtlCol="0">
                  <a:spAutoFit/>
                </a:bodyPr>
                <a:lstStyle/>
                <a:p>
                  <a:r>
                    <a:rPr kumimoji="1" lang="en-US" altLang="ja-JP"/>
                    <a:t>『</a:t>
                  </a:r>
                  <a:r>
                    <a:rPr kumimoji="1" lang="ja-JP" altLang="en-US"/>
                    <a:t>購入日</a:t>
                  </a:r>
                  <a:r>
                    <a:rPr kumimoji="1" lang="en-US" altLang="ja-JP"/>
                    <a:t>』</a:t>
                  </a:r>
                  <a:br>
                    <a:rPr kumimoji="1" lang="en-US" altLang="ja-JP"/>
                  </a:br>
                  <a:r>
                    <a:rPr kumimoji="1" lang="en-US" altLang="ja-JP"/>
                    <a:t>XXXX</a:t>
                  </a:r>
                  <a:r>
                    <a:rPr kumimoji="1" lang="ja-JP" altLang="en-US"/>
                    <a:t>年</a:t>
                  </a:r>
                  <a:r>
                    <a:rPr kumimoji="1" lang="en-US" altLang="ja-JP"/>
                    <a:t>XX</a:t>
                  </a:r>
                  <a:r>
                    <a:rPr kumimoji="1" lang="ja-JP" altLang="en-US"/>
                    <a:t>月</a:t>
                  </a:r>
                  <a:r>
                    <a:rPr kumimoji="1" lang="en-US" altLang="ja-JP"/>
                    <a:t>XX</a:t>
                  </a:r>
                  <a:r>
                    <a:rPr kumimoji="1" lang="ja-JP" altLang="en-US"/>
                    <a:t>日</a:t>
                  </a:r>
                </a:p>
              </p:txBody>
            </p:sp>
            <p:sp>
              <p:nvSpPr>
                <p:cNvPr id="23" name="テキスト ボックス 22">
                  <a:extLst>
                    <a:ext uri="{FF2B5EF4-FFF2-40B4-BE49-F238E27FC236}">
                      <a16:creationId xmlns:a16="http://schemas.microsoft.com/office/drawing/2014/main" id="{73204758-E4AE-4339-9CD4-C056EEFD1F73}"/>
                    </a:ext>
                  </a:extLst>
                </p:cNvPr>
                <p:cNvSpPr txBox="1"/>
                <p:nvPr/>
              </p:nvSpPr>
              <p:spPr>
                <a:xfrm>
                  <a:off x="6904782" y="3645948"/>
                  <a:ext cx="1903085" cy="646331"/>
                </a:xfrm>
                <a:prstGeom prst="rect">
                  <a:avLst/>
                </a:prstGeom>
                <a:noFill/>
              </p:spPr>
              <p:txBody>
                <a:bodyPr wrap="none" rtlCol="0">
                  <a:spAutoFit/>
                </a:bodyPr>
                <a:lstStyle/>
                <a:p>
                  <a:r>
                    <a:rPr kumimoji="1" lang="en-US" altLang="ja-JP"/>
                    <a:t>『</a:t>
                  </a:r>
                  <a:r>
                    <a:rPr kumimoji="1" lang="ja-JP" altLang="en-US"/>
                    <a:t>正味期限</a:t>
                  </a:r>
                  <a:r>
                    <a:rPr kumimoji="1" lang="en-US" altLang="ja-JP"/>
                    <a:t>』</a:t>
                  </a:r>
                  <a:br>
                    <a:rPr kumimoji="1" lang="en-US" altLang="ja-JP"/>
                  </a:br>
                  <a:r>
                    <a:rPr kumimoji="1" lang="en-US" altLang="ja-JP"/>
                    <a:t>XXXX</a:t>
                  </a:r>
                  <a:r>
                    <a:rPr kumimoji="1" lang="ja-JP" altLang="en-US"/>
                    <a:t>年</a:t>
                  </a:r>
                  <a:r>
                    <a:rPr kumimoji="1" lang="en-US" altLang="ja-JP"/>
                    <a:t>XX</a:t>
                  </a:r>
                  <a:r>
                    <a:rPr kumimoji="1" lang="ja-JP" altLang="en-US"/>
                    <a:t>月</a:t>
                  </a:r>
                  <a:r>
                    <a:rPr kumimoji="1" lang="en-US" altLang="ja-JP"/>
                    <a:t>XX</a:t>
                  </a:r>
                  <a:r>
                    <a:rPr kumimoji="1" lang="ja-JP" altLang="en-US"/>
                    <a:t>日</a:t>
                  </a:r>
                </a:p>
              </p:txBody>
            </p:sp>
            <p:sp>
              <p:nvSpPr>
                <p:cNvPr id="24" name="テキスト ボックス 23">
                  <a:extLst>
                    <a:ext uri="{FF2B5EF4-FFF2-40B4-BE49-F238E27FC236}">
                      <a16:creationId xmlns:a16="http://schemas.microsoft.com/office/drawing/2014/main" id="{DD3AA588-4AD2-40AE-88B1-2621F29C35C1}"/>
                    </a:ext>
                  </a:extLst>
                </p:cNvPr>
                <p:cNvSpPr txBox="1"/>
                <p:nvPr/>
              </p:nvSpPr>
              <p:spPr>
                <a:xfrm>
                  <a:off x="6844888" y="4974342"/>
                  <a:ext cx="2262158" cy="646331"/>
                </a:xfrm>
                <a:prstGeom prst="rect">
                  <a:avLst/>
                </a:prstGeom>
                <a:noFill/>
              </p:spPr>
              <p:txBody>
                <a:bodyPr wrap="none" rtlCol="0">
                  <a:spAutoFit/>
                </a:bodyPr>
                <a:lstStyle/>
                <a:p>
                  <a:r>
                    <a:rPr kumimoji="1" lang="en-US" altLang="ja-JP"/>
                    <a:t>『</a:t>
                  </a:r>
                  <a:r>
                    <a:rPr kumimoji="1" lang="ja-JP" altLang="en-US"/>
                    <a:t>メモ</a:t>
                  </a:r>
                  <a:r>
                    <a:rPr kumimoji="1" lang="en-US" altLang="ja-JP"/>
                    <a:t>』</a:t>
                  </a:r>
                  <a:br>
                    <a:rPr kumimoji="1" lang="en-US" altLang="ja-JP"/>
                  </a:br>
                  <a:r>
                    <a:rPr kumimoji="1" lang="ja-JP" altLang="en-US"/>
                    <a:t>テキストを自由記述</a:t>
                  </a:r>
                </a:p>
              </p:txBody>
            </p:sp>
            <p:sp>
              <p:nvSpPr>
                <p:cNvPr id="25" name="テキスト ボックス 24">
                  <a:extLst>
                    <a:ext uri="{FF2B5EF4-FFF2-40B4-BE49-F238E27FC236}">
                      <a16:creationId xmlns:a16="http://schemas.microsoft.com/office/drawing/2014/main" id="{B5B9B258-788D-4D46-824F-9FD573CCC56A}"/>
                    </a:ext>
                  </a:extLst>
                </p:cNvPr>
                <p:cNvSpPr txBox="1"/>
                <p:nvPr/>
              </p:nvSpPr>
              <p:spPr>
                <a:xfrm>
                  <a:off x="6909313" y="3062957"/>
                  <a:ext cx="1903084" cy="646331"/>
                </a:xfrm>
                <a:prstGeom prst="rect">
                  <a:avLst/>
                </a:prstGeom>
                <a:noFill/>
              </p:spPr>
              <p:txBody>
                <a:bodyPr wrap="square" rtlCol="0">
                  <a:spAutoFit/>
                </a:bodyPr>
                <a:lstStyle/>
                <a:p>
                  <a:r>
                    <a:rPr kumimoji="1" lang="en-US" altLang="ja-JP"/>
                    <a:t>『</a:t>
                  </a:r>
                  <a:r>
                    <a:rPr kumimoji="1" lang="ja-JP" altLang="en-US"/>
                    <a:t>在庫</a:t>
                  </a:r>
                  <a:r>
                    <a:rPr kumimoji="1" lang="en-US" altLang="ja-JP"/>
                    <a:t>』</a:t>
                  </a:r>
                  <a:br>
                    <a:rPr kumimoji="1" lang="en-US" altLang="ja-JP"/>
                  </a:br>
                  <a:r>
                    <a:rPr kumimoji="1" lang="en-US" altLang="ja-JP"/>
                    <a:t>5</a:t>
                  </a:r>
                  <a:r>
                    <a:rPr kumimoji="1" lang="ja-JP" altLang="en-US"/>
                    <a:t>個</a:t>
                  </a:r>
                </a:p>
              </p:txBody>
            </p:sp>
          </p:grpSp>
          <p:sp>
            <p:nvSpPr>
              <p:cNvPr id="3" name="テキスト ボックス 2">
                <a:extLst>
                  <a:ext uri="{FF2B5EF4-FFF2-40B4-BE49-F238E27FC236}">
                    <a16:creationId xmlns:a16="http://schemas.microsoft.com/office/drawing/2014/main" id="{F4432A34-2854-4318-9F61-631B6D16B581}"/>
                  </a:ext>
                </a:extLst>
              </p:cNvPr>
              <p:cNvSpPr txBox="1"/>
              <p:nvPr/>
            </p:nvSpPr>
            <p:spPr>
              <a:xfrm>
                <a:off x="6919337" y="2774602"/>
                <a:ext cx="1107996" cy="276999"/>
              </a:xfrm>
              <a:prstGeom prst="rect">
                <a:avLst/>
              </a:prstGeom>
              <a:noFill/>
            </p:spPr>
            <p:txBody>
              <a:bodyPr wrap="square" lIns="0" tIns="0" rIns="0" bIns="0" rtlCol="0" anchor="ctr" anchorCtr="0">
                <a:spAutoFit/>
              </a:bodyPr>
              <a:lstStyle/>
              <a:p>
                <a:r>
                  <a:rPr kumimoji="1" lang="en-US" altLang="ja-JP" b="1"/>
                  <a:t>【</a:t>
                </a:r>
                <a:r>
                  <a:rPr kumimoji="1" lang="ja-JP" altLang="en-US" b="1"/>
                  <a:t>人参</a:t>
                </a:r>
                <a:r>
                  <a:rPr kumimoji="1" lang="en-US" altLang="ja-JP" b="1"/>
                  <a:t>】</a:t>
                </a:r>
                <a:endParaRPr kumimoji="1" lang="ja-JP" altLang="en-US" b="1"/>
              </a:p>
            </p:txBody>
          </p:sp>
        </p:grpSp>
        <p:sp>
          <p:nvSpPr>
            <p:cNvPr id="7" name="テキスト ボックス 6">
              <a:extLst>
                <a:ext uri="{FF2B5EF4-FFF2-40B4-BE49-F238E27FC236}">
                  <a16:creationId xmlns:a16="http://schemas.microsoft.com/office/drawing/2014/main" id="{9EE8C76C-8D3C-4322-AE4F-175A139F7587}"/>
                </a:ext>
              </a:extLst>
            </p:cNvPr>
            <p:cNvSpPr txBox="1"/>
            <p:nvPr/>
          </p:nvSpPr>
          <p:spPr>
            <a:xfrm>
              <a:off x="6697067" y="5720881"/>
              <a:ext cx="1978603" cy="369332"/>
            </a:xfrm>
            <a:prstGeom prst="rect">
              <a:avLst/>
            </a:prstGeom>
            <a:noFill/>
          </p:spPr>
          <p:txBody>
            <a:bodyPr wrap="square" rtlCol="0">
              <a:spAutoFit/>
            </a:bodyPr>
            <a:lstStyle/>
            <a:p>
              <a:pPr algn="ctr"/>
              <a:r>
                <a:rPr kumimoji="1" lang="en-US" altLang="ja-JP"/>
                <a:t>『</a:t>
              </a:r>
              <a:r>
                <a:rPr kumimoji="1" lang="ja-JP" altLang="en-US"/>
                <a:t>自動購入</a:t>
              </a:r>
              <a:r>
                <a:rPr kumimoji="1" lang="en-US" altLang="ja-JP"/>
                <a:t>』 </a:t>
              </a:r>
              <a:r>
                <a:rPr kumimoji="1" lang="ja-JP" altLang="en-US"/>
                <a:t>☑</a:t>
              </a:r>
              <a:endParaRPr kumimoji="1" lang="en-US" altLang="ja-JP"/>
            </a:p>
          </p:txBody>
        </p:sp>
      </p:grpSp>
      <p:grpSp>
        <p:nvGrpSpPr>
          <p:cNvPr id="20" name="グループ化 19">
            <a:extLst>
              <a:ext uri="{FF2B5EF4-FFF2-40B4-BE49-F238E27FC236}">
                <a16:creationId xmlns:a16="http://schemas.microsoft.com/office/drawing/2014/main" id="{B6AD34A3-B0C5-43DC-8FA0-4B02F2240420}"/>
              </a:ext>
            </a:extLst>
          </p:cNvPr>
          <p:cNvGrpSpPr/>
          <p:nvPr/>
        </p:nvGrpSpPr>
        <p:grpSpPr>
          <a:xfrm>
            <a:off x="290461" y="1937341"/>
            <a:ext cx="2393857" cy="4721877"/>
            <a:chOff x="290461" y="1937341"/>
            <a:chExt cx="2393857" cy="4721877"/>
          </a:xfrm>
        </p:grpSpPr>
        <p:grpSp>
          <p:nvGrpSpPr>
            <p:cNvPr id="10" name="グループ化 9">
              <a:extLst>
                <a:ext uri="{FF2B5EF4-FFF2-40B4-BE49-F238E27FC236}">
                  <a16:creationId xmlns:a16="http://schemas.microsoft.com/office/drawing/2014/main" id="{341383FB-2126-45C5-ABCC-40573C8933E4}"/>
                </a:ext>
              </a:extLst>
            </p:cNvPr>
            <p:cNvGrpSpPr/>
            <p:nvPr/>
          </p:nvGrpSpPr>
          <p:grpSpPr>
            <a:xfrm>
              <a:off x="290461" y="1937341"/>
              <a:ext cx="2393857" cy="4721877"/>
              <a:chOff x="524141" y="1937341"/>
              <a:chExt cx="2393857" cy="4721877"/>
            </a:xfrm>
          </p:grpSpPr>
          <p:pic>
            <p:nvPicPr>
              <p:cNvPr id="5" name="スマホ1">
                <a:extLst>
                  <a:ext uri="{FF2B5EF4-FFF2-40B4-BE49-F238E27FC236}">
                    <a16:creationId xmlns:a16="http://schemas.microsoft.com/office/drawing/2014/main" id="{E7A469AB-2D13-46E3-96A5-6F987E89A3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4141" y="1937341"/>
                <a:ext cx="2393857" cy="4721877"/>
              </a:xfrm>
              <a:prstGeom prst="rect">
                <a:avLst/>
              </a:prstGeom>
            </p:spPr>
          </p:pic>
          <p:sp>
            <p:nvSpPr>
              <p:cNvPr id="9" name="食材リスト">
                <a:extLst>
                  <a:ext uri="{FF2B5EF4-FFF2-40B4-BE49-F238E27FC236}">
                    <a16:creationId xmlns:a16="http://schemas.microsoft.com/office/drawing/2014/main" id="{066D7318-72E7-41CF-8030-ED36F35EF77A}"/>
                  </a:ext>
                </a:extLst>
              </p:cNvPr>
              <p:cNvSpPr txBox="1"/>
              <p:nvPr/>
            </p:nvSpPr>
            <p:spPr>
              <a:xfrm>
                <a:off x="677333" y="2405270"/>
                <a:ext cx="2105623" cy="369332"/>
              </a:xfrm>
              <a:prstGeom prst="rect">
                <a:avLst/>
              </a:prstGeom>
              <a:noFill/>
            </p:spPr>
            <p:txBody>
              <a:bodyPr wrap="square" rtlCol="0">
                <a:spAutoFit/>
              </a:bodyPr>
              <a:lstStyle/>
              <a:p>
                <a:r>
                  <a:rPr kumimoji="1" lang="ja-JP" altLang="en-US"/>
                  <a:t>食材リスト</a:t>
                </a:r>
                <a:endParaRPr kumimoji="1" lang="en-US" altLang="ja-JP"/>
              </a:p>
            </p:txBody>
          </p:sp>
        </p:grpSp>
        <p:sp>
          <p:nvSpPr>
            <p:cNvPr id="14" name="正方形/長方形 13">
              <a:extLst>
                <a:ext uri="{FF2B5EF4-FFF2-40B4-BE49-F238E27FC236}">
                  <a16:creationId xmlns:a16="http://schemas.microsoft.com/office/drawing/2014/main" id="{62011822-2B46-469E-A0F4-FB7DAD74ABFB}"/>
                </a:ext>
              </a:extLst>
            </p:cNvPr>
            <p:cNvSpPr/>
            <p:nvPr/>
          </p:nvSpPr>
          <p:spPr>
            <a:xfrm>
              <a:off x="543560" y="4532244"/>
              <a:ext cx="1935480" cy="36933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HG丸ｺﾞｼｯｸM-PRO" panose="020F0600000000000000" pitchFamily="50" charset="-128"/>
                  <a:ea typeface="HG丸ｺﾞｼｯｸM-PRO" panose="020F0600000000000000" pitchFamily="50" charset="-128"/>
                </a:rPr>
                <a:t>ジャガイモ</a:t>
              </a:r>
            </a:p>
          </p:txBody>
        </p:sp>
        <p:sp>
          <p:nvSpPr>
            <p:cNvPr id="13" name="正方形/長方形 12">
              <a:extLst>
                <a:ext uri="{FF2B5EF4-FFF2-40B4-BE49-F238E27FC236}">
                  <a16:creationId xmlns:a16="http://schemas.microsoft.com/office/drawing/2014/main" id="{09E23A83-B7F2-4146-ADA0-C2F2AA47406A}"/>
                </a:ext>
              </a:extLst>
            </p:cNvPr>
            <p:cNvSpPr/>
            <p:nvPr/>
          </p:nvSpPr>
          <p:spPr>
            <a:xfrm>
              <a:off x="543560" y="3983191"/>
              <a:ext cx="1935480" cy="36933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HG丸ｺﾞｼｯｸM-PRO" panose="020F0600000000000000" pitchFamily="50" charset="-128"/>
                  <a:ea typeface="HG丸ｺﾞｼｯｸM-PRO" panose="020F0600000000000000" pitchFamily="50" charset="-128"/>
                </a:rPr>
                <a:t>豚肉</a:t>
              </a:r>
            </a:p>
          </p:txBody>
        </p:sp>
        <p:sp>
          <p:nvSpPr>
            <p:cNvPr id="12" name="正方形/長方形 11">
              <a:extLst>
                <a:ext uri="{FF2B5EF4-FFF2-40B4-BE49-F238E27FC236}">
                  <a16:creationId xmlns:a16="http://schemas.microsoft.com/office/drawing/2014/main" id="{9931B898-8250-4F27-9B0B-30E1AF18FF28}"/>
                </a:ext>
              </a:extLst>
            </p:cNvPr>
            <p:cNvSpPr/>
            <p:nvPr/>
          </p:nvSpPr>
          <p:spPr>
            <a:xfrm>
              <a:off x="543560" y="3503376"/>
              <a:ext cx="1935480" cy="36933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HG丸ｺﾞｼｯｸM-PRO" panose="020F0600000000000000" pitchFamily="50" charset="-128"/>
                  <a:ea typeface="HG丸ｺﾞｼｯｸM-PRO" panose="020F0600000000000000" pitchFamily="50" charset="-128"/>
                </a:rPr>
                <a:t>大根</a:t>
              </a:r>
            </a:p>
          </p:txBody>
        </p:sp>
      </p:grpSp>
      <p:sp>
        <p:nvSpPr>
          <p:cNvPr id="11" name="正方形/長方形 10">
            <a:extLst>
              <a:ext uri="{FF2B5EF4-FFF2-40B4-BE49-F238E27FC236}">
                <a16:creationId xmlns:a16="http://schemas.microsoft.com/office/drawing/2014/main" id="{78B85871-B421-4302-A5CE-EBDE0281DF94}"/>
              </a:ext>
            </a:extLst>
          </p:cNvPr>
          <p:cNvSpPr/>
          <p:nvPr/>
        </p:nvSpPr>
        <p:spPr>
          <a:xfrm>
            <a:off x="543560" y="2994660"/>
            <a:ext cx="1935480" cy="36933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HG丸ｺﾞｼｯｸM-PRO" panose="020F0600000000000000" pitchFamily="50" charset="-128"/>
                <a:ea typeface="HG丸ｺﾞｼｯｸM-PRO" panose="020F0600000000000000" pitchFamily="50" charset="-128"/>
              </a:rPr>
              <a:t>人参</a:t>
            </a:r>
          </a:p>
        </p:txBody>
      </p:sp>
    </p:spTree>
    <p:extLst>
      <p:ext uri="{BB962C8B-B14F-4D97-AF65-F5344CB8AC3E}">
        <p14:creationId xmlns:p14="http://schemas.microsoft.com/office/powerpoint/2010/main" val="263958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26" presetClass="emph" presetSubtype="0" repeatCount="2000" fill="hold" grpId="1" nodeType="afterEffect">
                                  <p:stCondLst>
                                    <p:cond delay="0"/>
                                  </p:stCondLst>
                                  <p:childTnLst>
                                    <p:animEffect transition="out" filter="fade">
                                      <p:cBhvr>
                                        <p:cTn id="22" dur="1000" tmFilter="0, 0; .2, .5; .8, .5; 1, 0"/>
                                        <p:tgtEl>
                                          <p:spTgt spid="11"/>
                                        </p:tgtEl>
                                      </p:cBhvr>
                                    </p:animEffect>
                                    <p:animScale>
                                      <p:cBhvr>
                                        <p:cTn id="23" dur="500" autoRev="1" fill="hold"/>
                                        <p:tgtEl>
                                          <p:spTgt spid="11"/>
                                        </p:tgtEl>
                                      </p:cBhvr>
                                      <p:by x="105000" y="105000"/>
                                    </p:animScale>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additive="base">
                                        <p:cTn id="28" dur="500" fill="hold"/>
                                        <p:tgtEl>
                                          <p:spTgt spid="16"/>
                                        </p:tgtEl>
                                        <p:attrNameLst>
                                          <p:attrName>ppt_x</p:attrName>
                                        </p:attrNameLst>
                                      </p:cBhvr>
                                      <p:tavLst>
                                        <p:tav tm="0">
                                          <p:val>
                                            <p:strVal val="0-#ppt_w/2"/>
                                          </p:val>
                                        </p:tav>
                                        <p:tav tm="100000">
                                          <p:val>
                                            <p:strVal val="#ppt_x"/>
                                          </p:val>
                                        </p:tav>
                                      </p:tavLst>
                                    </p:anim>
                                    <p:anim calcmode="lin" valueType="num">
                                      <p:cBhvr additive="base">
                                        <p:cTn id="29" dur="500" fill="hold"/>
                                        <p:tgtEl>
                                          <p:spTgt spid="16"/>
                                        </p:tgtEl>
                                        <p:attrNameLst>
                                          <p:attrName>ppt_y</p:attrName>
                                        </p:attrNameLst>
                                      </p:cBhvr>
                                      <p:tavLst>
                                        <p:tav tm="0">
                                          <p:val>
                                            <p:strVal val="#ppt_y"/>
                                          </p:val>
                                        </p:tav>
                                        <p:tav tm="100000">
                                          <p:val>
                                            <p:strVal val="#ppt_y"/>
                                          </p:val>
                                        </p:tav>
                                      </p:tavLst>
                                    </p:anim>
                                  </p:childTnLst>
                                </p:cTn>
                              </p:par>
                            </p:childTnLst>
                          </p:cTn>
                        </p:par>
                        <p:par>
                          <p:cTn id="30" fill="hold">
                            <p:stCondLst>
                              <p:cond delay="500"/>
                            </p:stCondLst>
                            <p:childTnLst>
                              <p:par>
                                <p:cTn id="31" presetID="2" presetClass="entr" presetSubtype="8" fill="hold" nodeType="afterEffect">
                                  <p:stCondLst>
                                    <p:cond delay="50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0-#ppt_w/2"/>
                                          </p:val>
                                        </p:tav>
                                        <p:tav tm="100000">
                                          <p:val>
                                            <p:strVal val="#ppt_x"/>
                                          </p:val>
                                        </p:tav>
                                      </p:tavLst>
                                    </p:anim>
                                    <p:anim calcmode="lin" valueType="num">
                                      <p:cBhvr additive="base">
                                        <p:cTn id="3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11" grpId="0" animBg="1"/>
      <p:bldP spid="11"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E96201-D4AE-4E0A-9B3B-6A8858F82088}"/>
              </a:ext>
            </a:extLst>
          </p:cNvPr>
          <p:cNvSpPr>
            <a:spLocks noGrp="1"/>
          </p:cNvSpPr>
          <p:nvPr>
            <p:ph type="title"/>
          </p:nvPr>
        </p:nvSpPr>
        <p:spPr/>
        <p:txBody>
          <a:bodyPr anchor="ctr"/>
          <a:lstStyle/>
          <a:p>
            <a:r>
              <a:rPr lang="ja-JP" altLang="en-US" sz="4000">
                <a:solidFill>
                  <a:schemeClr val="tx1"/>
                </a:solidFill>
                <a:ea typeface="メイリオ"/>
              </a:rPr>
              <a:t>メリット</a:t>
            </a:r>
            <a:endParaRPr lang="ja-JP"/>
          </a:p>
        </p:txBody>
      </p:sp>
      <p:sp>
        <p:nvSpPr>
          <p:cNvPr id="3" name="コンテンツ プレースホルダー 2">
            <a:extLst>
              <a:ext uri="{FF2B5EF4-FFF2-40B4-BE49-F238E27FC236}">
                <a16:creationId xmlns:a16="http://schemas.microsoft.com/office/drawing/2014/main" id="{6649A681-5725-49AF-B84A-DF2925210625}"/>
              </a:ext>
            </a:extLst>
          </p:cNvPr>
          <p:cNvSpPr>
            <a:spLocks noGrp="1"/>
          </p:cNvSpPr>
          <p:nvPr>
            <p:ph idx="1"/>
          </p:nvPr>
        </p:nvSpPr>
        <p:spPr>
          <a:xfrm>
            <a:off x="801448" y="2353245"/>
            <a:ext cx="8348439" cy="2857192"/>
          </a:xfrm>
        </p:spPr>
        <p:txBody>
          <a:bodyPr vert="horz" wrap="square" lIns="0" tIns="0" rIns="0" bIns="0" rtlCol="0" anchor="ctr" anchorCtr="0">
            <a:spAutoFit/>
          </a:bodyPr>
          <a:lstStyle/>
          <a:p>
            <a:pPr>
              <a:buFont typeface="Wingdings" panose="05000000000000000000" pitchFamily="2" charset="2"/>
              <a:buChar char="l"/>
            </a:pPr>
            <a:r>
              <a:rPr lang="ja-JP" altLang="en-US" sz="2400">
                <a:ea typeface="メイリオ"/>
              </a:rPr>
              <a:t>冷蔵庫の在庫を簡単に管理することが出来る。</a:t>
            </a:r>
            <a:endParaRPr lang="en-US" altLang="ja-JP" sz="2400">
              <a:ea typeface="メイリオ"/>
            </a:endParaRPr>
          </a:p>
          <a:p>
            <a:pPr>
              <a:buFont typeface="Wingdings" panose="05000000000000000000" pitchFamily="2" charset="2"/>
              <a:buChar char="l"/>
            </a:pPr>
            <a:r>
              <a:rPr lang="ja-JP" altLang="en-US" sz="2400">
                <a:ea typeface="メイリオ"/>
              </a:rPr>
              <a:t>無駄な買い物を防ぐことが出来る。</a:t>
            </a:r>
            <a:endParaRPr lang="en-US" altLang="ja-JP" sz="2400">
              <a:ea typeface="メイリオ"/>
            </a:endParaRPr>
          </a:p>
          <a:p>
            <a:pPr>
              <a:buFont typeface="Wingdings" panose="05000000000000000000" pitchFamily="2" charset="2"/>
              <a:buChar char="l"/>
            </a:pPr>
            <a:r>
              <a:rPr lang="ja-JP" altLang="en-US" sz="2400">
                <a:ea typeface="メイリオ"/>
              </a:rPr>
              <a:t>自動で、ネットスーパーなどに注文をすることが出来る。</a:t>
            </a:r>
            <a:endParaRPr lang="en-US" altLang="ja-JP" sz="2400">
              <a:ea typeface="メイリオ"/>
            </a:endParaRPr>
          </a:p>
          <a:p>
            <a:pPr>
              <a:buFont typeface="Wingdings" panose="05000000000000000000" pitchFamily="2" charset="2"/>
              <a:buChar char="l"/>
            </a:pPr>
            <a:r>
              <a:rPr lang="ja-JP" altLang="en-US" sz="2400">
                <a:ea typeface="メイリオ"/>
              </a:rPr>
              <a:t>お店の利益につながりやすい。</a:t>
            </a:r>
            <a:endParaRPr lang="en-US" altLang="ja-JP" sz="2400">
              <a:ea typeface="メイリオ"/>
            </a:endParaRPr>
          </a:p>
          <a:p>
            <a:pPr>
              <a:buFont typeface="Wingdings" panose="05000000000000000000" pitchFamily="2" charset="2"/>
              <a:buChar char="l"/>
            </a:pPr>
            <a:r>
              <a:rPr lang="ja-JP" altLang="en-US" sz="2400">
                <a:ea typeface="メイリオ"/>
              </a:rPr>
              <a:t>作りたいものがいつでも作ることが出来る。</a:t>
            </a:r>
            <a:endParaRPr lang="en-US" altLang="ja-JP" sz="2400">
              <a:ea typeface="メイリオ"/>
            </a:endParaRPr>
          </a:p>
          <a:p>
            <a:pPr marL="457200" lvl="1" indent="0" algn="r">
              <a:buNone/>
            </a:pPr>
            <a:r>
              <a:rPr lang="en-US" altLang="ja-JP" sz="2200">
                <a:ea typeface="メイリオ"/>
              </a:rPr>
              <a:t>etc...</a:t>
            </a:r>
            <a:endParaRPr lang="ja-JP" altLang="en-US" sz="2200">
              <a:ea typeface="メイリオ"/>
            </a:endParaRPr>
          </a:p>
        </p:txBody>
      </p:sp>
    </p:spTree>
    <p:extLst>
      <p:ext uri="{BB962C8B-B14F-4D97-AF65-F5344CB8AC3E}">
        <p14:creationId xmlns:p14="http://schemas.microsoft.com/office/powerpoint/2010/main" val="313422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2" presetClass="entr" presetSubtype="4" fill="hold" grpId="0" nodeType="afterEffect">
                                  <p:stCondLst>
                                    <p:cond delay="25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D7B8335-B322-4FF6-BAE3-CC7FD2605C8B}"/>
              </a:ext>
            </a:extLst>
          </p:cNvPr>
          <p:cNvSpPr>
            <a:spLocks noGrp="1"/>
          </p:cNvSpPr>
          <p:nvPr>
            <p:ph idx="1"/>
          </p:nvPr>
        </p:nvSpPr>
        <p:spPr>
          <a:xfrm>
            <a:off x="673015" y="2257311"/>
            <a:ext cx="9299786" cy="3438239"/>
          </a:xfrm>
        </p:spPr>
        <p:txBody>
          <a:bodyPr vert="horz" lIns="91440" tIns="45720" rIns="91440" bIns="45720" rtlCol="0" anchor="t">
            <a:noAutofit/>
          </a:bodyPr>
          <a:lstStyle/>
          <a:p>
            <a:pPr marL="0" indent="0">
              <a:buNone/>
            </a:pPr>
            <a:r>
              <a:rPr lang="ja-JP" altLang="en-US" sz="2400">
                <a:ea typeface="メイリオ"/>
              </a:rPr>
              <a:t>このように、</a:t>
            </a:r>
            <a:r>
              <a:rPr lang="en-US" altLang="ja-JP" sz="2400">
                <a:ea typeface="メイリオ"/>
              </a:rPr>
              <a:t>RFID</a:t>
            </a:r>
            <a:r>
              <a:rPr lang="ja-JP" altLang="en-US" sz="2400">
                <a:ea typeface="メイリオ"/>
              </a:rPr>
              <a:t>を使えば人間の記憶能力や視野の限界</a:t>
            </a:r>
            <a:endParaRPr lang="ja-JP" sz="2400">
              <a:ea typeface="メイリオ"/>
            </a:endParaRPr>
          </a:p>
          <a:p>
            <a:pPr marL="0" indent="0">
              <a:buNone/>
            </a:pPr>
            <a:r>
              <a:rPr lang="ja-JP" altLang="en-US" sz="2400">
                <a:ea typeface="メイリオ"/>
              </a:rPr>
              <a:t>を超えて無駄な食材、労力をなくすことができるので、</a:t>
            </a:r>
            <a:endParaRPr lang="ja-JP" sz="2400">
              <a:ea typeface="メイリオ" panose="020B0604030504040204" pitchFamily="34" charset="-128"/>
            </a:endParaRPr>
          </a:p>
          <a:p>
            <a:pPr marL="0" indent="0">
              <a:buNone/>
            </a:pPr>
            <a:r>
              <a:rPr lang="ja-JP" altLang="en-US" sz="2400">
                <a:ea typeface="メイリオ"/>
              </a:rPr>
              <a:t>実現出来たら生活が便利になるだけでなく、注文もしてくれると</a:t>
            </a:r>
            <a:endParaRPr lang="ja-JP" sz="2400">
              <a:ea typeface="メイリオ"/>
            </a:endParaRPr>
          </a:p>
          <a:p>
            <a:pPr marL="0" indent="0">
              <a:buNone/>
            </a:pPr>
            <a:r>
              <a:rPr lang="ja-JP" altLang="en-US" sz="2400">
                <a:ea typeface="メイリオ"/>
              </a:rPr>
              <a:t>いうことでコロナウイルスの感染拡大の予防にもつながると思い</a:t>
            </a:r>
            <a:endParaRPr lang="ja-JP" sz="2400">
              <a:ea typeface="メイリオ"/>
            </a:endParaRPr>
          </a:p>
          <a:p>
            <a:pPr marL="0" indent="0">
              <a:buNone/>
            </a:pPr>
            <a:r>
              <a:rPr lang="ja-JP" altLang="en-US" sz="2400">
                <a:ea typeface="メイリオ"/>
              </a:rPr>
              <a:t>ました。みんなでアイディアを出し合ってみて一人一人違う考</a:t>
            </a:r>
            <a:endParaRPr lang="ja-JP" sz="2400">
              <a:ea typeface="メイリオ"/>
            </a:endParaRPr>
          </a:p>
          <a:p>
            <a:pPr marL="0" indent="0">
              <a:buNone/>
            </a:pPr>
            <a:r>
              <a:rPr lang="ja-JP" altLang="en-US" sz="2400">
                <a:ea typeface="メイリオ"/>
              </a:rPr>
              <a:t>えを持っていると感じ、とても有意義な時間が過ごすことができ</a:t>
            </a:r>
          </a:p>
          <a:p>
            <a:pPr marL="0" indent="0">
              <a:buNone/>
            </a:pPr>
            <a:r>
              <a:rPr lang="ja-JP" altLang="en-US" sz="2400">
                <a:ea typeface="メイリオ"/>
              </a:rPr>
              <a:t>ました。</a:t>
            </a:r>
            <a:endParaRPr lang="ja-JP"/>
          </a:p>
        </p:txBody>
      </p:sp>
      <p:sp>
        <p:nvSpPr>
          <p:cNvPr id="2" name="タイトル 1">
            <a:extLst>
              <a:ext uri="{FF2B5EF4-FFF2-40B4-BE49-F238E27FC236}">
                <a16:creationId xmlns:a16="http://schemas.microsoft.com/office/drawing/2014/main" id="{1BD7CCE7-9B45-411B-BCAE-FECC1C01D977}"/>
              </a:ext>
            </a:extLst>
          </p:cNvPr>
          <p:cNvSpPr>
            <a:spLocks noGrp="1"/>
          </p:cNvSpPr>
          <p:nvPr>
            <p:ph type="title"/>
          </p:nvPr>
        </p:nvSpPr>
        <p:spPr/>
        <p:txBody>
          <a:bodyPr anchor="ctr"/>
          <a:lstStyle/>
          <a:p>
            <a:r>
              <a:rPr lang="ja-JP" altLang="en-US">
                <a:solidFill>
                  <a:schemeClr val="tx1"/>
                </a:solidFill>
                <a:ea typeface="メイリオ"/>
              </a:rPr>
              <a:t>この課題に取り組んでみて</a:t>
            </a:r>
          </a:p>
        </p:txBody>
      </p:sp>
    </p:spTree>
    <p:extLst>
      <p:ext uri="{BB962C8B-B14F-4D97-AF65-F5344CB8AC3E}">
        <p14:creationId xmlns:p14="http://schemas.microsoft.com/office/powerpoint/2010/main" val="1445647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84DBC8BA-71E2-47E4-96CF-3738A059459C}"/>
              </a:ext>
            </a:extLst>
          </p:cNvPr>
          <p:cNvGrpSpPr/>
          <p:nvPr/>
        </p:nvGrpSpPr>
        <p:grpSpPr>
          <a:xfrm>
            <a:off x="9870509" y="4984732"/>
            <a:ext cx="2321491" cy="1873268"/>
            <a:chOff x="3231846" y="1114443"/>
            <a:chExt cx="7206590" cy="4404926"/>
          </a:xfrm>
        </p:grpSpPr>
        <p:grpSp>
          <p:nvGrpSpPr>
            <p:cNvPr id="4" name="グループ化 3">
              <a:extLst>
                <a:ext uri="{FF2B5EF4-FFF2-40B4-BE49-F238E27FC236}">
                  <a16:creationId xmlns:a16="http://schemas.microsoft.com/office/drawing/2014/main" id="{2CAB6DA8-FB5A-4798-A014-D7E38C4F3454}"/>
                </a:ext>
              </a:extLst>
            </p:cNvPr>
            <p:cNvGrpSpPr/>
            <p:nvPr/>
          </p:nvGrpSpPr>
          <p:grpSpPr>
            <a:xfrm>
              <a:off x="3600610" y="1114443"/>
              <a:ext cx="6469052" cy="4404926"/>
              <a:chOff x="2550023" y="1036622"/>
              <a:chExt cx="6469052" cy="4404926"/>
            </a:xfrm>
          </p:grpSpPr>
          <p:sp>
            <p:nvSpPr>
              <p:cNvPr id="5" name="終">
                <a:extLst>
                  <a:ext uri="{FF2B5EF4-FFF2-40B4-BE49-F238E27FC236}">
                    <a16:creationId xmlns:a16="http://schemas.microsoft.com/office/drawing/2014/main" id="{7900935B-C050-4D5E-9E4B-E7F9E8C4491E}"/>
                  </a:ext>
                </a:extLst>
              </p:cNvPr>
              <p:cNvSpPr txBox="1"/>
              <p:nvPr/>
            </p:nvSpPr>
            <p:spPr>
              <a:xfrm>
                <a:off x="4341461" y="1036622"/>
                <a:ext cx="2886192" cy="2605415"/>
              </a:xfrm>
              <a:prstGeom prst="rect">
                <a:avLst/>
              </a:prstGeom>
              <a:noFill/>
            </p:spPr>
            <p:txBody>
              <a:bodyPr wrap="none" lIns="0" tIns="0" rIns="0" bIns="0" rtlCol="0" anchor="ctr" anchorCtr="0">
                <a:spAutoFit/>
              </a:bodyPr>
              <a:lstStyle/>
              <a:p>
                <a:r>
                  <a:rPr kumimoji="1" lang="ja-JP" altLang="en-US" sz="7200" b="1" spc="50">
                    <a:ln w="9525" cmpd="sng">
                      <a:solidFill>
                        <a:schemeClr val="accent1"/>
                      </a:solidFill>
                      <a:prstDash val="solid"/>
                    </a:ln>
                    <a:solidFill>
                      <a:srgbClr val="70AD47">
                        <a:tint val="1000"/>
                      </a:srgbClr>
                    </a:solidFill>
                    <a:effectLst>
                      <a:glow rad="38100">
                        <a:schemeClr val="accent1">
                          <a:alpha val="40000"/>
                        </a:schemeClr>
                      </a:glow>
                    </a:effectLst>
                  </a:rPr>
                  <a:t>終</a:t>
                </a:r>
                <a:endParaRPr kumimoji="1" lang="en-US" altLang="ja-JP" sz="7200" b="1" spc="5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2" name="テキスト ボックス 1">
                <a:extLst>
                  <a:ext uri="{FF2B5EF4-FFF2-40B4-BE49-F238E27FC236}">
                    <a16:creationId xmlns:a16="http://schemas.microsoft.com/office/drawing/2014/main" id="{E2038427-43FC-4713-86A4-ED9CA23AAD93}"/>
                  </a:ext>
                </a:extLst>
              </p:cNvPr>
              <p:cNvSpPr txBox="1"/>
              <p:nvPr/>
            </p:nvSpPr>
            <p:spPr>
              <a:xfrm>
                <a:off x="2550023" y="3119322"/>
                <a:ext cx="6469052" cy="1157963"/>
              </a:xfrm>
              <a:prstGeom prst="rect">
                <a:avLst/>
              </a:prstGeom>
              <a:noFill/>
            </p:spPr>
            <p:txBody>
              <a:bodyPr wrap="none" lIns="0" tIns="0" rIns="0" bIns="0" rtlCol="0" anchor="ctr" anchorCtr="0">
                <a:spAutoFit/>
              </a:bodyPr>
              <a:lstStyle/>
              <a:p>
                <a:r>
                  <a:rPr kumimoji="1" lang="ja-JP" altLang="en-US" sz="3200" b="1" spc="50">
                    <a:ln w="9525" cmpd="sng">
                      <a:solidFill>
                        <a:schemeClr val="accent1"/>
                      </a:solidFill>
                      <a:prstDash val="solid"/>
                    </a:ln>
                    <a:solidFill>
                      <a:srgbClr val="70AD47">
                        <a:tint val="1000"/>
                      </a:srgbClr>
                    </a:solidFill>
                    <a:effectLst>
                      <a:glow rad="38100">
                        <a:schemeClr val="accent1">
                          <a:alpha val="40000"/>
                        </a:schemeClr>
                      </a:glow>
                    </a:effectLst>
                  </a:rPr>
                  <a:t>企画・制作</a:t>
                </a:r>
              </a:p>
            </p:txBody>
          </p:sp>
          <p:sp>
            <p:nvSpPr>
              <p:cNvPr id="3" name="テキスト ボックス 2">
                <a:extLst>
                  <a:ext uri="{FF2B5EF4-FFF2-40B4-BE49-F238E27FC236}">
                    <a16:creationId xmlns:a16="http://schemas.microsoft.com/office/drawing/2014/main" id="{EF6D1B81-BE7E-41FC-8632-263C5F9F388F}"/>
                  </a:ext>
                </a:extLst>
              </p:cNvPr>
              <p:cNvSpPr txBox="1"/>
              <p:nvPr/>
            </p:nvSpPr>
            <p:spPr>
              <a:xfrm>
                <a:off x="4668126" y="4283585"/>
                <a:ext cx="2060142" cy="1157963"/>
              </a:xfrm>
              <a:prstGeom prst="rect">
                <a:avLst/>
              </a:prstGeom>
              <a:noFill/>
              <a:ln>
                <a:noFill/>
              </a:ln>
            </p:spPr>
            <p:txBody>
              <a:bodyPr wrap="none" lIns="0" tIns="0" rIns="0" bIns="0" rtlCol="0" anchor="t" anchorCtr="1">
                <a:spAutoFit/>
              </a:bodyPr>
              <a:lstStyle/>
              <a:p>
                <a:r>
                  <a:rPr kumimoji="1" lang="en-US" altLang="ja-JP" sz="3200" b="1" spc="50">
                    <a:ln w="9525" cmpd="sng">
                      <a:solidFill>
                        <a:schemeClr val="accent1"/>
                      </a:solidFill>
                      <a:prstDash val="solid"/>
                    </a:ln>
                    <a:solidFill>
                      <a:srgbClr val="70AD47">
                        <a:tint val="1000"/>
                      </a:srgbClr>
                    </a:solidFill>
                    <a:effectLst>
                      <a:glow rad="38100">
                        <a:schemeClr val="accent1">
                          <a:alpha val="40000"/>
                        </a:schemeClr>
                      </a:glow>
                    </a:effectLst>
                  </a:rPr>
                  <a:t>1</a:t>
                </a:r>
                <a:r>
                  <a:rPr kumimoji="1" lang="ja-JP" altLang="en-US" sz="3200" b="1" spc="50">
                    <a:ln w="9525" cmpd="sng">
                      <a:solidFill>
                        <a:schemeClr val="accent1"/>
                      </a:solidFill>
                      <a:prstDash val="solid"/>
                    </a:ln>
                    <a:solidFill>
                      <a:srgbClr val="70AD47">
                        <a:tint val="1000"/>
                      </a:srgbClr>
                    </a:solidFill>
                    <a:effectLst>
                      <a:glow rad="38100">
                        <a:schemeClr val="accent1">
                          <a:alpha val="40000"/>
                        </a:schemeClr>
                      </a:glow>
                    </a:effectLst>
                  </a:rPr>
                  <a:t>班</a:t>
                </a:r>
              </a:p>
            </p:txBody>
          </p:sp>
        </p:grpSp>
        <p:cxnSp>
          <p:nvCxnSpPr>
            <p:cNvPr id="7" name="直線コネクタ 6">
              <a:extLst>
                <a:ext uri="{FF2B5EF4-FFF2-40B4-BE49-F238E27FC236}">
                  <a16:creationId xmlns:a16="http://schemas.microsoft.com/office/drawing/2014/main" id="{43F43077-4B7C-4E0F-947B-8F060BEBE539}"/>
                </a:ext>
              </a:extLst>
            </p:cNvPr>
            <p:cNvCxnSpPr/>
            <p:nvPr/>
          </p:nvCxnSpPr>
          <p:spPr>
            <a:xfrm>
              <a:off x="3231846" y="4330122"/>
              <a:ext cx="720659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6" name="テキスト ボックス 15">
            <a:extLst>
              <a:ext uri="{FF2B5EF4-FFF2-40B4-BE49-F238E27FC236}">
                <a16:creationId xmlns:a16="http://schemas.microsoft.com/office/drawing/2014/main" id="{F71D0BD3-5786-4A58-9F9B-67A831A515CD}"/>
              </a:ext>
            </a:extLst>
          </p:cNvPr>
          <p:cNvSpPr txBox="1"/>
          <p:nvPr/>
        </p:nvSpPr>
        <p:spPr>
          <a:xfrm>
            <a:off x="1717040" y="2875002"/>
            <a:ext cx="923330" cy="1107996"/>
          </a:xfrm>
          <a:prstGeom prst="rect">
            <a:avLst/>
          </a:prstGeom>
          <a:noFill/>
        </p:spPr>
        <p:txBody>
          <a:bodyPr wrap="none" lIns="0" tIns="0" rIns="0" bIns="0" rtlCol="0" anchor="ctr" anchorCtr="0">
            <a:spAutoFit/>
          </a:bodyPr>
          <a:lstStyle/>
          <a:p>
            <a:r>
              <a:rPr kumimoji="1" lang="ja-JP" altLang="en-US" sz="7200"/>
              <a:t>お</a:t>
            </a:r>
          </a:p>
        </p:txBody>
      </p:sp>
      <p:sp>
        <p:nvSpPr>
          <p:cNvPr id="17" name="テキスト ボックス 16">
            <a:extLst>
              <a:ext uri="{FF2B5EF4-FFF2-40B4-BE49-F238E27FC236}">
                <a16:creationId xmlns:a16="http://schemas.microsoft.com/office/drawing/2014/main" id="{000F4F08-2A46-4581-AA25-3C0AFED20F88}"/>
              </a:ext>
            </a:extLst>
          </p:cNvPr>
          <p:cNvSpPr txBox="1"/>
          <p:nvPr/>
        </p:nvSpPr>
        <p:spPr>
          <a:xfrm>
            <a:off x="5106209" y="2875002"/>
            <a:ext cx="923330" cy="1107996"/>
          </a:xfrm>
          <a:prstGeom prst="rect">
            <a:avLst/>
          </a:prstGeom>
          <a:noFill/>
        </p:spPr>
        <p:txBody>
          <a:bodyPr wrap="none" lIns="0" tIns="0" rIns="0" bIns="0" rtlCol="0" anchor="ctr" anchorCtr="0">
            <a:spAutoFit/>
          </a:bodyPr>
          <a:lstStyle/>
          <a:p>
            <a:r>
              <a:rPr kumimoji="1" lang="ja-JP" altLang="en-US" sz="7200"/>
              <a:t>わ</a:t>
            </a:r>
          </a:p>
        </p:txBody>
      </p:sp>
      <p:sp>
        <p:nvSpPr>
          <p:cNvPr id="18" name="テキスト ボックス 17">
            <a:extLst>
              <a:ext uri="{FF2B5EF4-FFF2-40B4-BE49-F238E27FC236}">
                <a16:creationId xmlns:a16="http://schemas.microsoft.com/office/drawing/2014/main" id="{9220CC2E-B96C-45FE-9E6D-12AB409297EC}"/>
              </a:ext>
            </a:extLst>
          </p:cNvPr>
          <p:cNvSpPr txBox="1"/>
          <p:nvPr/>
        </p:nvSpPr>
        <p:spPr>
          <a:xfrm>
            <a:off x="8495378" y="2875002"/>
            <a:ext cx="923330" cy="1107996"/>
          </a:xfrm>
          <a:prstGeom prst="rect">
            <a:avLst/>
          </a:prstGeom>
          <a:noFill/>
        </p:spPr>
        <p:txBody>
          <a:bodyPr wrap="none" lIns="0" tIns="0" rIns="0" bIns="0" rtlCol="0" anchor="ctr" anchorCtr="0">
            <a:spAutoFit/>
          </a:bodyPr>
          <a:lstStyle/>
          <a:p>
            <a:r>
              <a:rPr kumimoji="1" lang="ja-JP" altLang="en-US" sz="7200"/>
              <a:t>り</a:t>
            </a:r>
          </a:p>
        </p:txBody>
      </p:sp>
      <p:sp>
        <p:nvSpPr>
          <p:cNvPr id="21" name="タイトル 20">
            <a:extLst>
              <a:ext uri="{FF2B5EF4-FFF2-40B4-BE49-F238E27FC236}">
                <a16:creationId xmlns:a16="http://schemas.microsoft.com/office/drawing/2014/main" id="{DDE637B0-2E54-4E3F-A09C-38EBBED2B4E7}"/>
              </a:ext>
            </a:extLst>
          </p:cNvPr>
          <p:cNvSpPr>
            <a:spLocks noGrp="1"/>
          </p:cNvSpPr>
          <p:nvPr>
            <p:ph type="title" idx="4294967295"/>
          </p:nvPr>
        </p:nvSpPr>
        <p:spPr>
          <a:xfrm>
            <a:off x="677334" y="-1320800"/>
            <a:ext cx="8596668" cy="1320800"/>
          </a:xfrm>
        </p:spPr>
        <p:txBody>
          <a:bodyPr vert="horz" lIns="91440" tIns="45720" rIns="91440" bIns="45720" rtlCol="0" anchor="b">
            <a:normAutofit/>
          </a:bodyPr>
          <a:lstStyle/>
          <a:p>
            <a:r>
              <a:rPr lang="ja-JP" altLang="en-US"/>
              <a:t>おわり</a:t>
            </a:r>
          </a:p>
        </p:txBody>
      </p:sp>
    </p:spTree>
    <p:extLst>
      <p:ext uri="{BB962C8B-B14F-4D97-AF65-F5344CB8AC3E}">
        <p14:creationId xmlns:p14="http://schemas.microsoft.com/office/powerpoint/2010/main" val="5580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500" fill="hold"/>
                                        <p:tgtEl>
                                          <p:spTgt spid="17"/>
                                        </p:tgtEl>
                                        <p:attrNameLst>
                                          <p:attrName>ppt_w</p:attrName>
                                        </p:attrNameLst>
                                      </p:cBhvr>
                                      <p:tavLst>
                                        <p:tav tm="0">
                                          <p:val>
                                            <p:fltVal val="0"/>
                                          </p:val>
                                        </p:tav>
                                        <p:tav tm="100000">
                                          <p:val>
                                            <p:strVal val="#ppt_w"/>
                                          </p:val>
                                        </p:tav>
                                      </p:tavLst>
                                    </p:anim>
                                    <p:anim calcmode="lin" valueType="num">
                                      <p:cBhvr>
                                        <p:cTn id="15" dur="500" fill="hold"/>
                                        <p:tgtEl>
                                          <p:spTgt spid="17"/>
                                        </p:tgtEl>
                                        <p:attrNameLst>
                                          <p:attrName>ppt_h</p:attrName>
                                        </p:attrNameLst>
                                      </p:cBhvr>
                                      <p:tavLst>
                                        <p:tav tm="0">
                                          <p:val>
                                            <p:fltVal val="0"/>
                                          </p:val>
                                        </p:tav>
                                        <p:tav tm="100000">
                                          <p:val>
                                            <p:strVal val="#ppt_h"/>
                                          </p:val>
                                        </p:tav>
                                      </p:tavLst>
                                    </p:anim>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500" fill="hold"/>
                                        <p:tgtEl>
                                          <p:spTgt spid="18"/>
                                        </p:tgtEl>
                                        <p:attrNameLst>
                                          <p:attrName>ppt_w</p:attrName>
                                        </p:attrNameLst>
                                      </p:cBhvr>
                                      <p:tavLst>
                                        <p:tav tm="0">
                                          <p:val>
                                            <p:fltVal val="0"/>
                                          </p:val>
                                        </p:tav>
                                        <p:tav tm="100000">
                                          <p:val>
                                            <p:strVal val="#ppt_w"/>
                                          </p:val>
                                        </p:tav>
                                      </p:tavLst>
                                    </p:anim>
                                    <p:anim calcmode="lin" valueType="num">
                                      <p:cBhvr>
                                        <p:cTn id="22" dur="500" fill="hold"/>
                                        <p:tgtEl>
                                          <p:spTgt spid="18"/>
                                        </p:tgtEl>
                                        <p:attrNameLst>
                                          <p:attrName>ppt_h</p:attrName>
                                        </p:attrNameLst>
                                      </p:cBhvr>
                                      <p:tavLst>
                                        <p:tav tm="0">
                                          <p:val>
                                            <p:fltVal val="0"/>
                                          </p:val>
                                        </p:tav>
                                        <p:tav tm="100000">
                                          <p:val>
                                            <p:strVal val="#ppt_h"/>
                                          </p:val>
                                        </p:tav>
                                      </p:tavLst>
                                    </p:anim>
                                    <p:animEffect transition="in" filter="fad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64D6F0-AD1F-49AD-9C48-EC5476057169}"/>
              </a:ext>
            </a:extLst>
          </p:cNvPr>
          <p:cNvSpPr>
            <a:spLocks noGrp="1"/>
          </p:cNvSpPr>
          <p:nvPr>
            <p:ph type="title"/>
          </p:nvPr>
        </p:nvSpPr>
        <p:spPr/>
        <p:txBody>
          <a:bodyPr anchor="ctr"/>
          <a:lstStyle/>
          <a:p>
            <a:r>
              <a:rPr kumimoji="1" lang="ja-JP" altLang="en-US"/>
              <a:t>はじめに</a:t>
            </a:r>
          </a:p>
        </p:txBody>
      </p:sp>
      <p:sp>
        <p:nvSpPr>
          <p:cNvPr id="3" name="コンテンツ プレースホルダー 2">
            <a:extLst>
              <a:ext uri="{FF2B5EF4-FFF2-40B4-BE49-F238E27FC236}">
                <a16:creationId xmlns:a16="http://schemas.microsoft.com/office/drawing/2014/main" id="{D5DB0D0A-9DF0-4C85-BCC7-C9B1D6BBE1B8}"/>
              </a:ext>
            </a:extLst>
          </p:cNvPr>
          <p:cNvSpPr>
            <a:spLocks noGrp="1"/>
          </p:cNvSpPr>
          <p:nvPr>
            <p:ph idx="1"/>
          </p:nvPr>
        </p:nvSpPr>
        <p:spPr>
          <a:xfrm>
            <a:off x="677334" y="2035197"/>
            <a:ext cx="8808871" cy="1394654"/>
          </a:xfrm>
        </p:spPr>
        <p:txBody>
          <a:bodyPr vert="horz" lIns="91440" tIns="45720" rIns="91440" bIns="45720" rtlCol="0" anchor="t">
            <a:noAutofit/>
          </a:bodyPr>
          <a:lstStyle/>
          <a:p>
            <a:pPr marL="0" indent="0">
              <a:buNone/>
            </a:pPr>
            <a:r>
              <a:rPr lang="ja-JP" altLang="en-US" sz="2400">
                <a:ea typeface="メイリオ"/>
              </a:rPr>
              <a:t>私たち</a:t>
            </a:r>
            <a:r>
              <a:rPr kumimoji="1" lang="ja-JP" altLang="en-US" sz="2400">
                <a:ea typeface="メイリオ"/>
              </a:rPr>
              <a:t>の班</a:t>
            </a:r>
            <a:r>
              <a:rPr lang="ja-JP" altLang="en-US" sz="2400">
                <a:ea typeface="メイリオ"/>
              </a:rPr>
              <a:t>で</a:t>
            </a:r>
            <a:r>
              <a:rPr kumimoji="1" lang="ja-JP" altLang="en-US" sz="2400">
                <a:ea typeface="メイリオ"/>
              </a:rPr>
              <a:t>は</a:t>
            </a:r>
            <a:r>
              <a:rPr lang="ja-JP" altLang="en-US" sz="2400">
                <a:ea typeface="メイリオ"/>
              </a:rPr>
              <a:t>まず</a:t>
            </a:r>
            <a:r>
              <a:rPr kumimoji="1" lang="ja-JP" altLang="en-US" sz="2400">
                <a:ea typeface="メイリオ"/>
              </a:rPr>
              <a:t>、</a:t>
            </a:r>
            <a:br>
              <a:rPr lang="en-US" altLang="ja-JP" sz="2400"/>
            </a:br>
            <a:r>
              <a:rPr lang="ja-JP" altLang="en-US" sz="2400">
                <a:ea typeface="メイリオ"/>
              </a:rPr>
              <a:t>『</a:t>
            </a:r>
            <a:r>
              <a:rPr kumimoji="1" lang="ja-JP" altLang="en-US" sz="2400">
                <a:ea typeface="メイリオ"/>
              </a:rPr>
              <a:t>スーパーの在庫の状況がすぐに確認できるようにしたい。</a:t>
            </a:r>
            <a:r>
              <a:rPr lang="ja-JP" altLang="en-US" sz="2400">
                <a:ea typeface="メイリオ"/>
              </a:rPr>
              <a:t>』</a:t>
            </a:r>
            <a:br>
              <a:rPr lang="en-US" altLang="ja-JP" sz="2400"/>
            </a:br>
            <a:r>
              <a:rPr kumimoji="1" lang="ja-JP" altLang="en-US" sz="2400">
                <a:ea typeface="メイリオ"/>
              </a:rPr>
              <a:t>というアイデアが出ました。</a:t>
            </a:r>
            <a:endParaRPr lang="ja-JP">
              <a:ea typeface="メイリオ"/>
            </a:endParaRPr>
          </a:p>
        </p:txBody>
      </p:sp>
      <p:sp>
        <p:nvSpPr>
          <p:cNvPr id="4" name="テキスト ボックス 3">
            <a:extLst>
              <a:ext uri="{FF2B5EF4-FFF2-40B4-BE49-F238E27FC236}">
                <a16:creationId xmlns:a16="http://schemas.microsoft.com/office/drawing/2014/main" id="{9D87676D-B3A9-42C8-82D8-A06B5C1AFF58}"/>
              </a:ext>
            </a:extLst>
          </p:cNvPr>
          <p:cNvSpPr txBox="1"/>
          <p:nvPr/>
        </p:nvSpPr>
        <p:spPr>
          <a:xfrm>
            <a:off x="679530" y="3544293"/>
            <a:ext cx="8900933" cy="830997"/>
          </a:xfrm>
          <a:prstGeom prst="rect">
            <a:avLst/>
          </a:prstGeom>
          <a:noFill/>
        </p:spPr>
        <p:txBody>
          <a:bodyPr wrap="square" lIns="91440" tIns="45720" rIns="91440" bIns="45720" rtlCol="0" anchor="t">
            <a:spAutoFit/>
          </a:bodyPr>
          <a:lstStyle/>
          <a:p>
            <a:r>
              <a:rPr kumimoji="1" lang="ja-JP" altLang="en-US" sz="2400">
                <a:ea typeface="メイリオ"/>
              </a:rPr>
              <a:t>しかし、スーパーの在庫状況を確認出来る様なアイデアはもう世の中に存在していました。</a:t>
            </a:r>
            <a:endParaRPr lang="ja-JP" altLang="en-US" sz="2400">
              <a:ea typeface="メイリオ"/>
            </a:endParaRPr>
          </a:p>
        </p:txBody>
      </p:sp>
      <p:sp>
        <p:nvSpPr>
          <p:cNvPr id="5" name="テキスト ボックス 4">
            <a:extLst>
              <a:ext uri="{FF2B5EF4-FFF2-40B4-BE49-F238E27FC236}">
                <a16:creationId xmlns:a16="http://schemas.microsoft.com/office/drawing/2014/main" id="{02D1BB4F-9470-4BFA-9A5D-A536328F0131}"/>
              </a:ext>
            </a:extLst>
          </p:cNvPr>
          <p:cNvSpPr txBox="1"/>
          <p:nvPr/>
        </p:nvSpPr>
        <p:spPr>
          <a:xfrm>
            <a:off x="679530" y="4722639"/>
            <a:ext cx="8802410" cy="461665"/>
          </a:xfrm>
          <a:prstGeom prst="rect">
            <a:avLst/>
          </a:prstGeom>
          <a:noFill/>
        </p:spPr>
        <p:txBody>
          <a:bodyPr wrap="none" lIns="91440" tIns="45720" rIns="91440" bIns="45720" rtlCol="0" anchor="t">
            <a:spAutoFit/>
          </a:bodyPr>
          <a:lstStyle/>
          <a:p>
            <a:r>
              <a:rPr kumimoji="1" lang="ja-JP" altLang="en-US" sz="2400">
                <a:ea typeface="メイリオ"/>
              </a:rPr>
              <a:t>なので、スーパーから、</a:t>
            </a:r>
            <a:r>
              <a:rPr kumimoji="1" lang="ja-JP" altLang="en-US" sz="2400" b="1">
                <a:ea typeface="メイリオ"/>
              </a:rPr>
              <a:t>家庭</a:t>
            </a:r>
            <a:r>
              <a:rPr kumimoji="1" lang="ja-JP" altLang="en-US" sz="2400">
                <a:ea typeface="メイリオ"/>
              </a:rPr>
              <a:t>に焦点を変え考えてみました。</a:t>
            </a:r>
          </a:p>
        </p:txBody>
      </p:sp>
    </p:spTree>
    <p:extLst>
      <p:ext uri="{BB962C8B-B14F-4D97-AF65-F5344CB8AC3E}">
        <p14:creationId xmlns:p14="http://schemas.microsoft.com/office/powerpoint/2010/main" val="242031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794E5DC8-B4F9-4030-9897-F717F463102A}"/>
              </a:ext>
            </a:extLst>
          </p:cNvPr>
          <p:cNvSpPr>
            <a:spLocks noGrp="1"/>
          </p:cNvSpPr>
          <p:nvPr>
            <p:ph type="ctrTitle"/>
          </p:nvPr>
        </p:nvSpPr>
        <p:spPr>
          <a:xfrm>
            <a:off x="677334" y="636494"/>
            <a:ext cx="7766936" cy="977154"/>
          </a:xfrm>
        </p:spPr>
        <p:txBody>
          <a:bodyPr anchor="ctr"/>
          <a:lstStyle/>
          <a:p>
            <a:pPr algn="l"/>
            <a:br>
              <a:rPr lang="ja-JP" altLang="en-US"/>
            </a:br>
            <a:r>
              <a:rPr lang="ja-JP" altLang="en-US" sz="4400" b="1">
                <a:solidFill>
                  <a:schemeClr val="tx1"/>
                </a:solidFill>
                <a:ea typeface="メイリオ"/>
              </a:rPr>
              <a:t>冷蔵庫の悩みについて</a:t>
            </a:r>
            <a:br>
              <a:rPr lang="ja-JP" altLang="en-US"/>
            </a:br>
            <a:endParaRPr lang="ja-JP" altLang="en-US"/>
          </a:p>
        </p:txBody>
      </p:sp>
      <p:sp>
        <p:nvSpPr>
          <p:cNvPr id="3" name="コンテンツ プレースホルダー 2">
            <a:extLst>
              <a:ext uri="{FF2B5EF4-FFF2-40B4-BE49-F238E27FC236}">
                <a16:creationId xmlns:a16="http://schemas.microsoft.com/office/drawing/2014/main" id="{5E052C0E-B38E-4009-8188-985B26ECE444}"/>
              </a:ext>
            </a:extLst>
          </p:cNvPr>
          <p:cNvSpPr>
            <a:spLocks noGrp="1"/>
          </p:cNvSpPr>
          <p:nvPr>
            <p:ph type="subTitle" idx="1"/>
          </p:nvPr>
        </p:nvSpPr>
        <p:spPr>
          <a:xfrm>
            <a:off x="677334" y="2045730"/>
            <a:ext cx="8601441" cy="862573"/>
          </a:xfrm>
        </p:spPr>
        <p:txBody>
          <a:bodyPr>
            <a:noAutofit/>
          </a:bodyPr>
          <a:lstStyle/>
          <a:p>
            <a:pPr algn="l"/>
            <a:r>
              <a:rPr lang="ja-JP" altLang="en-US" sz="2400">
                <a:solidFill>
                  <a:schemeClr val="tx1"/>
                </a:solidFill>
                <a:latin typeface="メイリオ"/>
                <a:ea typeface="メイリオ"/>
              </a:rPr>
              <a:t>皆さんは、</a:t>
            </a:r>
            <a:endParaRPr lang="en-US" altLang="ja-JP" sz="2400">
              <a:solidFill>
                <a:schemeClr val="tx1"/>
              </a:solidFill>
              <a:latin typeface="Trebuchet MS" panose="020B0603020202020204"/>
              <a:ea typeface="メイリオ"/>
            </a:endParaRPr>
          </a:p>
          <a:p>
            <a:pPr algn="l"/>
            <a:r>
              <a:rPr kumimoji="1" lang="ja-JP" altLang="en-US" sz="2400">
                <a:solidFill>
                  <a:schemeClr val="tx1"/>
                </a:solidFill>
                <a:latin typeface="メイリオ"/>
                <a:ea typeface="メイリオ"/>
              </a:rPr>
              <a:t>冷蔵庫の中身が分かりにくい</a:t>
            </a:r>
            <a:r>
              <a:rPr lang="ja-JP" altLang="en-US" sz="2400">
                <a:solidFill>
                  <a:schemeClr val="tx1"/>
                </a:solidFill>
                <a:latin typeface="メイリオ"/>
                <a:ea typeface="メイリオ"/>
              </a:rPr>
              <a:t>と感じる</a:t>
            </a:r>
            <a:r>
              <a:rPr kumimoji="1" lang="ja-JP" altLang="en-US" sz="2400">
                <a:solidFill>
                  <a:schemeClr val="tx1"/>
                </a:solidFill>
                <a:latin typeface="メイリオ"/>
                <a:ea typeface="メイリオ"/>
              </a:rPr>
              <a:t>こと</a:t>
            </a:r>
            <a:r>
              <a:rPr lang="ja-JP" altLang="en-US" sz="2400">
                <a:solidFill>
                  <a:schemeClr val="tx1"/>
                </a:solidFill>
                <a:latin typeface="メイリオ"/>
                <a:ea typeface="メイリオ"/>
              </a:rPr>
              <a:t>は</a:t>
            </a:r>
            <a:r>
              <a:rPr kumimoji="1" lang="ja-JP" altLang="en-US" sz="2400">
                <a:solidFill>
                  <a:schemeClr val="tx1"/>
                </a:solidFill>
                <a:latin typeface="メイリオ"/>
                <a:ea typeface="メイリオ"/>
              </a:rPr>
              <a:t>ありませんか？</a:t>
            </a:r>
            <a:br>
              <a:rPr lang="en-US" altLang="ja-JP" sz="2800">
                <a:latin typeface="+mn-ea"/>
              </a:rPr>
            </a:br>
            <a:br>
              <a:rPr lang="en-US" altLang="ja-JP" sz="2000">
                <a:latin typeface="ＭＳ ゴシック" panose="020B0609070205080204" pitchFamily="49" charset="-128"/>
                <a:ea typeface="ＭＳ ゴシック" panose="020B0609070205080204" pitchFamily="49" charset="-128"/>
              </a:rPr>
            </a:br>
            <a:r>
              <a:rPr lang="en-US" altLang="ja-JP" sz="2000">
                <a:solidFill>
                  <a:schemeClr val="tx1"/>
                </a:solidFill>
                <a:latin typeface="ＭＳ ゴシック"/>
                <a:ea typeface="ＭＳ ゴシック"/>
              </a:rPr>
              <a:t>	</a:t>
            </a:r>
            <a:endParaRPr lang="en-US" sz="2000">
              <a:solidFill>
                <a:schemeClr val="tx1"/>
              </a:solidFill>
            </a:endParaRPr>
          </a:p>
        </p:txBody>
      </p:sp>
      <p:sp>
        <p:nvSpPr>
          <p:cNvPr id="2" name="テキスト ボックス 1">
            <a:extLst>
              <a:ext uri="{FF2B5EF4-FFF2-40B4-BE49-F238E27FC236}">
                <a16:creationId xmlns:a16="http://schemas.microsoft.com/office/drawing/2014/main" id="{C70C7989-3E34-4FA0-B1C7-328BE4439FD0}"/>
              </a:ext>
            </a:extLst>
          </p:cNvPr>
          <p:cNvSpPr txBox="1"/>
          <p:nvPr/>
        </p:nvSpPr>
        <p:spPr>
          <a:xfrm>
            <a:off x="677731" y="4208491"/>
            <a:ext cx="4122869" cy="1846659"/>
          </a:xfrm>
          <a:prstGeom prst="rect">
            <a:avLst/>
          </a:prstGeom>
          <a:noFill/>
        </p:spPr>
        <p:txBody>
          <a:bodyPr wrap="square" lIns="0" tIns="0" rIns="0" bIns="0" rtlCol="0" anchor="ctr" anchorCtr="0">
            <a:spAutoFit/>
          </a:bodyPr>
          <a:lstStyle/>
          <a:p>
            <a:r>
              <a:rPr kumimoji="1" lang="ja-JP" altLang="en-US" sz="2400">
                <a:latin typeface="メイリオ"/>
                <a:ea typeface="メイリオ"/>
              </a:rPr>
              <a:t>例えば、</a:t>
            </a:r>
            <a:r>
              <a:rPr kumimoji="1" lang="en-US" altLang="ja-JP" sz="2400">
                <a:latin typeface="メイリオ"/>
                <a:ea typeface="メイリオ"/>
              </a:rPr>
              <a:t>	</a:t>
            </a:r>
          </a:p>
          <a:p>
            <a:pPr marL="342900" indent="-342900">
              <a:buFont typeface="Arial"/>
              <a:buChar char="•"/>
            </a:pPr>
            <a:r>
              <a:rPr kumimoji="1" lang="ja-JP" altLang="en-US" sz="2400">
                <a:latin typeface="メイリオ"/>
                <a:ea typeface="メイリオ"/>
              </a:rPr>
              <a:t>賞味期限が切れた。</a:t>
            </a:r>
            <a:endParaRPr kumimoji="1" lang="en-US" altLang="ja-JP" sz="2400">
              <a:latin typeface="メイリオ"/>
              <a:ea typeface="メイリオ"/>
            </a:endParaRPr>
          </a:p>
          <a:p>
            <a:pPr marL="342900" indent="-342900">
              <a:buFont typeface="Arial"/>
              <a:buChar char="•"/>
            </a:pPr>
            <a:r>
              <a:rPr kumimoji="1" lang="ja-JP" altLang="en-US" sz="2400">
                <a:latin typeface="メイリオ"/>
                <a:ea typeface="メイリオ"/>
              </a:rPr>
              <a:t>材料が足らない。</a:t>
            </a:r>
            <a:endParaRPr lang="ja-JP" altLang="en-US" sz="2400">
              <a:latin typeface="メイリオ"/>
              <a:ea typeface="メイリオ"/>
            </a:endParaRPr>
          </a:p>
          <a:p>
            <a:pPr marL="342900" indent="-342900">
              <a:buFont typeface="Arial"/>
              <a:buChar char="•"/>
            </a:pPr>
            <a:r>
              <a:rPr lang="ja-JP" altLang="en-US" sz="2400">
                <a:latin typeface="メイリオ"/>
                <a:ea typeface="メイリオ"/>
              </a:rPr>
              <a:t>同じものを買ってしまう。</a:t>
            </a:r>
            <a:endParaRPr lang="en-US" altLang="ja-JP" sz="2400">
              <a:latin typeface="メイリオ"/>
              <a:ea typeface="メイリオ"/>
            </a:endParaRPr>
          </a:p>
          <a:p>
            <a:pPr algn="r"/>
            <a:r>
              <a:rPr lang="ja-JP" altLang="en-US" sz="2400">
                <a:latin typeface="メイリオ"/>
                <a:ea typeface="メイリオ"/>
              </a:rPr>
              <a:t>など</a:t>
            </a:r>
            <a:endParaRPr lang="ja-JP"/>
          </a:p>
        </p:txBody>
      </p:sp>
      <p:pic>
        <p:nvPicPr>
          <p:cNvPr id="5" name="図 4" descr="アイコン&#10;&#10;自動的に生成された説明">
            <a:extLst>
              <a:ext uri="{FF2B5EF4-FFF2-40B4-BE49-F238E27FC236}">
                <a16:creationId xmlns:a16="http://schemas.microsoft.com/office/drawing/2014/main" id="{08E825C0-2E96-4350-A1E6-309BD4B75F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60000">
            <a:off x="5401678" y="4394084"/>
            <a:ext cx="1808702" cy="1773609"/>
          </a:xfrm>
          <a:prstGeom prst="rect">
            <a:avLst/>
          </a:prstGeom>
        </p:spPr>
      </p:pic>
      <p:pic>
        <p:nvPicPr>
          <p:cNvPr id="1026" name="Picture 2">
            <a:extLst>
              <a:ext uri="{FF2B5EF4-FFF2-40B4-BE49-F238E27FC236}">
                <a16:creationId xmlns:a16="http://schemas.microsoft.com/office/drawing/2014/main" id="{9CC67080-32F4-4BEC-9629-CC1307C482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2843" y="2962226"/>
            <a:ext cx="3009728" cy="221052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99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10" presetClass="entr" presetSubtype="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 calcmode="lin" valueType="num">
                                      <p:cBhvr additive="base">
                                        <p:cTn id="2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
                                            <p:txEl>
                                              <p:pRg st="1" end="1"/>
                                            </p:txEl>
                                          </p:spTgt>
                                        </p:tgtEl>
                                        <p:attrNameLst>
                                          <p:attrName>style.visibility</p:attrName>
                                        </p:attrNameLst>
                                      </p:cBhvr>
                                      <p:to>
                                        <p:strVal val="visible"/>
                                      </p:to>
                                    </p:set>
                                    <p:anim calcmode="lin" valueType="num">
                                      <p:cBhvr additive="base">
                                        <p:cTn id="2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ID="10" presetClass="entr" presetSubtype="0" fill="hold" nodeType="afterEffect">
                                  <p:stCondLst>
                                    <p:cond delay="50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
                                            <p:txEl>
                                              <p:pRg st="2" end="2"/>
                                            </p:txEl>
                                          </p:spTgt>
                                        </p:tgtEl>
                                        <p:attrNameLst>
                                          <p:attrName>style.visibility</p:attrName>
                                        </p:attrNameLst>
                                      </p:cBhvr>
                                      <p:to>
                                        <p:strVal val="visible"/>
                                      </p:to>
                                    </p:set>
                                    <p:anim calcmode="lin" valueType="num">
                                      <p:cBhvr additive="base">
                                        <p:cTn id="3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
                                            <p:txEl>
                                              <p:pRg st="3" end="3"/>
                                            </p:txEl>
                                          </p:spTgt>
                                        </p:tgtEl>
                                        <p:attrNameLst>
                                          <p:attrName>style.visibility</p:attrName>
                                        </p:attrNameLst>
                                      </p:cBhvr>
                                      <p:to>
                                        <p:strVal val="visible"/>
                                      </p:to>
                                    </p:set>
                                    <p:anim calcmode="lin" valueType="num">
                                      <p:cBhvr additive="base">
                                        <p:cTn id="4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46" fill="hold">
                            <p:stCondLst>
                              <p:cond delay="500"/>
                            </p:stCondLst>
                            <p:childTnLst>
                              <p:par>
                                <p:cTn id="47" presetID="2" presetClass="entr" presetSubtype="4" fill="hold" grpId="0" nodeType="afterEffect">
                                  <p:stCondLst>
                                    <p:cond delay="250"/>
                                  </p:stCondLst>
                                  <p:childTnLst>
                                    <p:set>
                                      <p:cBhvr>
                                        <p:cTn id="48" dur="1" fill="hold">
                                          <p:stCondLst>
                                            <p:cond delay="0"/>
                                          </p:stCondLst>
                                        </p:cTn>
                                        <p:tgtEl>
                                          <p:spTgt spid="2">
                                            <p:txEl>
                                              <p:pRg st="4" end="4"/>
                                            </p:txEl>
                                          </p:spTgt>
                                        </p:tgtEl>
                                        <p:attrNameLst>
                                          <p:attrName>style.visibility</p:attrName>
                                        </p:attrNameLst>
                                      </p:cBhvr>
                                      <p:to>
                                        <p:strVal val="visible"/>
                                      </p:to>
                                    </p:set>
                                    <p:anim calcmode="lin" valueType="num">
                                      <p:cBhvr additive="base">
                                        <p:cTn id="4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9CA570-1AE4-4979-BABA-D331B0F89C45}"/>
              </a:ext>
            </a:extLst>
          </p:cNvPr>
          <p:cNvSpPr>
            <a:spLocks noGrp="1"/>
          </p:cNvSpPr>
          <p:nvPr>
            <p:ph type="title"/>
          </p:nvPr>
        </p:nvSpPr>
        <p:spPr>
          <a:xfrm>
            <a:off x="822018" y="853287"/>
            <a:ext cx="8726064" cy="1895895"/>
          </a:xfrm>
        </p:spPr>
        <p:txBody>
          <a:bodyPr anchor="ctr">
            <a:normAutofit/>
          </a:bodyPr>
          <a:lstStyle/>
          <a:p>
            <a:r>
              <a:rPr lang="ja-JP" altLang="en-US" sz="3200">
                <a:solidFill>
                  <a:schemeClr val="tx1"/>
                </a:solidFill>
                <a:ea typeface="メイリオ"/>
              </a:rPr>
              <a:t>そこで</a:t>
            </a:r>
            <a:r>
              <a:rPr lang="ja-JP" sz="3200">
                <a:solidFill>
                  <a:schemeClr val="tx1"/>
                </a:solidFill>
                <a:ea typeface="メイリオ"/>
              </a:rPr>
              <a:t>、</a:t>
            </a:r>
            <a:br>
              <a:rPr lang="ja-JP" altLang="en-US" sz="3200">
                <a:solidFill>
                  <a:schemeClr val="tx1"/>
                </a:solidFill>
                <a:ea typeface="メイリオ"/>
              </a:rPr>
            </a:br>
            <a:r>
              <a:rPr lang="ja-JP" sz="3200" b="1">
                <a:solidFill>
                  <a:schemeClr val="tx1"/>
                </a:solidFill>
                <a:ea typeface="メイリオ"/>
              </a:rPr>
              <a:t>冷蔵庫内の食品管理</a:t>
            </a:r>
            <a:r>
              <a:rPr lang="ja-JP" sz="3200">
                <a:solidFill>
                  <a:schemeClr val="tx1"/>
                </a:solidFill>
                <a:ea typeface="メイリオ"/>
              </a:rPr>
              <a:t>について考えてみました。</a:t>
            </a:r>
            <a:endParaRPr lang="ja-JP" altLang="en-US" sz="3200">
              <a:solidFill>
                <a:schemeClr val="tx1"/>
              </a:solidFill>
              <a:ea typeface="メイリオ"/>
            </a:endParaRPr>
          </a:p>
        </p:txBody>
      </p:sp>
      <p:sp>
        <p:nvSpPr>
          <p:cNvPr id="3" name="コンテンツ プレースホルダー 2">
            <a:extLst>
              <a:ext uri="{FF2B5EF4-FFF2-40B4-BE49-F238E27FC236}">
                <a16:creationId xmlns:a16="http://schemas.microsoft.com/office/drawing/2014/main" id="{71083A0F-4D77-4721-AE14-558F05075B1C}"/>
              </a:ext>
            </a:extLst>
          </p:cNvPr>
          <p:cNvSpPr>
            <a:spLocks noGrp="1"/>
          </p:cNvSpPr>
          <p:nvPr>
            <p:ph idx="1"/>
          </p:nvPr>
        </p:nvSpPr>
        <p:spPr>
          <a:xfrm>
            <a:off x="823111" y="2752871"/>
            <a:ext cx="10018744" cy="3118772"/>
          </a:xfrm>
        </p:spPr>
        <p:txBody>
          <a:bodyPr vert="horz" lIns="91440" tIns="45720" rIns="91440" bIns="45720" rtlCol="0" anchor="t">
            <a:normAutofit/>
          </a:bodyPr>
          <a:lstStyle/>
          <a:p>
            <a:pPr marL="0" indent="0">
              <a:buNone/>
            </a:pPr>
            <a:endParaRPr lang="ja-JP" altLang="en-US" sz="2400">
              <a:solidFill>
                <a:schemeClr val="tx1"/>
              </a:solidFill>
              <a:ea typeface="メイリオ"/>
            </a:endParaRPr>
          </a:p>
          <a:p>
            <a:pPr marL="0" indent="0">
              <a:buNone/>
            </a:pPr>
            <a:r>
              <a:rPr lang="ja-JP" altLang="en-US" sz="2400">
                <a:solidFill>
                  <a:schemeClr val="tx1"/>
                </a:solidFill>
                <a:ea typeface="メイリオ"/>
              </a:rPr>
              <a:t>やはり、人間の目だけで冷蔵庫の中身を管理するのは難しいと思い、某大手ファッション会社のセルフレジに目を付けました。</a:t>
            </a:r>
          </a:p>
          <a:p>
            <a:pPr marL="0" indent="0">
              <a:buNone/>
            </a:pPr>
            <a:r>
              <a:rPr lang="ja-JP" altLang="en-US" sz="2400">
                <a:solidFill>
                  <a:schemeClr val="tx1"/>
                </a:solidFill>
                <a:ea typeface="メイリオ"/>
              </a:rPr>
              <a:t>服を置いただけで何の商品が何個そこの置かれているか瞬時に認識する「</a:t>
            </a:r>
            <a:r>
              <a:rPr lang="ja-JP" altLang="en-US" sz="2400" b="1">
                <a:solidFill>
                  <a:schemeClr val="tx1"/>
                </a:solidFill>
                <a:ea typeface="メイリオ"/>
              </a:rPr>
              <a:t>RFID</a:t>
            </a:r>
            <a:r>
              <a:rPr lang="ja-JP" altLang="en-US" sz="2400">
                <a:solidFill>
                  <a:schemeClr val="tx1"/>
                </a:solidFill>
                <a:ea typeface="メイリオ"/>
              </a:rPr>
              <a:t>」という技術があることに注目しました。</a:t>
            </a:r>
            <a:endParaRPr lang="ja-JP">
              <a:solidFill>
                <a:schemeClr val="tx1"/>
              </a:solidFill>
            </a:endParaRPr>
          </a:p>
          <a:p>
            <a:pPr marL="0" indent="0">
              <a:buNone/>
            </a:pPr>
            <a:r>
              <a:rPr lang="ja-JP" altLang="en-US" sz="2400">
                <a:solidFill>
                  <a:schemeClr val="tx1"/>
                </a:solidFill>
                <a:ea typeface="メイリオ"/>
              </a:rPr>
              <a:t>その結果、</a:t>
            </a:r>
            <a:r>
              <a:rPr lang="en-US" altLang="ja-JP" sz="2400">
                <a:solidFill>
                  <a:schemeClr val="tx1"/>
                </a:solidFill>
                <a:ea typeface="メイリオ"/>
              </a:rPr>
              <a:t>RFID</a:t>
            </a:r>
            <a:r>
              <a:rPr lang="ja-JP" altLang="en-US" sz="2400">
                <a:solidFill>
                  <a:schemeClr val="tx1"/>
                </a:solidFill>
                <a:ea typeface="メイリオ"/>
              </a:rPr>
              <a:t>を使って何かできないかと思いつきました。</a:t>
            </a:r>
            <a:endParaRPr lang="en-US" altLang="ja-JP" sz="2400">
              <a:solidFill>
                <a:schemeClr val="tx1"/>
              </a:solidFill>
              <a:ea typeface="メイリオ"/>
            </a:endParaRPr>
          </a:p>
          <a:p>
            <a:pPr marL="0" indent="0">
              <a:buNone/>
            </a:pPr>
            <a:endParaRPr kumimoji="1" lang="en-US" altLang="ja-JP" sz="2400">
              <a:solidFill>
                <a:schemeClr val="tx1"/>
              </a:solidFill>
            </a:endParaRPr>
          </a:p>
        </p:txBody>
      </p:sp>
    </p:spTree>
    <p:extLst>
      <p:ext uri="{BB962C8B-B14F-4D97-AF65-F5344CB8AC3E}">
        <p14:creationId xmlns:p14="http://schemas.microsoft.com/office/powerpoint/2010/main" val="734429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6FC407-EB95-4479-BD09-14CCA3EF1DB7}"/>
              </a:ext>
            </a:extLst>
          </p:cNvPr>
          <p:cNvSpPr>
            <a:spLocks noGrp="1"/>
          </p:cNvSpPr>
          <p:nvPr>
            <p:ph type="title"/>
          </p:nvPr>
        </p:nvSpPr>
        <p:spPr>
          <a:xfrm>
            <a:off x="677334" y="464916"/>
            <a:ext cx="8567732" cy="1311155"/>
          </a:xfrm>
        </p:spPr>
        <p:txBody>
          <a:bodyPr anchor="ctr">
            <a:normAutofit/>
          </a:bodyPr>
          <a:lstStyle/>
          <a:p>
            <a:r>
              <a:rPr kumimoji="1" lang="en-US" altLang="ja-JP" sz="4000" b="1">
                <a:solidFill>
                  <a:schemeClr val="tx1"/>
                </a:solidFill>
              </a:rPr>
              <a:t>RFID</a:t>
            </a:r>
            <a:r>
              <a:rPr kumimoji="1" lang="ja-JP" altLang="en-US" sz="4000" b="1">
                <a:solidFill>
                  <a:schemeClr val="tx1"/>
                </a:solidFill>
              </a:rPr>
              <a:t>とは</a:t>
            </a:r>
          </a:p>
        </p:txBody>
      </p:sp>
      <p:sp>
        <p:nvSpPr>
          <p:cNvPr id="3" name="コンテンツ プレースホルダー 2">
            <a:extLst>
              <a:ext uri="{FF2B5EF4-FFF2-40B4-BE49-F238E27FC236}">
                <a16:creationId xmlns:a16="http://schemas.microsoft.com/office/drawing/2014/main" id="{1D0845B3-75E4-4A14-A0D7-7CF9D85AD01C}"/>
              </a:ext>
            </a:extLst>
          </p:cNvPr>
          <p:cNvSpPr>
            <a:spLocks noGrp="1"/>
          </p:cNvSpPr>
          <p:nvPr>
            <p:ph idx="1"/>
          </p:nvPr>
        </p:nvSpPr>
        <p:spPr>
          <a:xfrm>
            <a:off x="677334" y="1711108"/>
            <a:ext cx="9654500" cy="3871128"/>
          </a:xfrm>
        </p:spPr>
        <p:txBody>
          <a:bodyPr vert="horz" lIns="91440" tIns="45720" rIns="91440" bIns="45720" rtlCol="0" anchor="t">
            <a:normAutofit/>
          </a:bodyPr>
          <a:lstStyle/>
          <a:p>
            <a:pPr marL="0" indent="0">
              <a:buNone/>
            </a:pPr>
            <a:r>
              <a:rPr kumimoji="1" lang="ja-JP" altLang="en-US" sz="2400">
                <a:ea typeface="メイリオ"/>
              </a:rPr>
              <a:t>電波を用いて</a:t>
            </a:r>
            <a:r>
              <a:rPr kumimoji="1" lang="en-US" altLang="ja-JP" sz="2400">
                <a:ea typeface="メイリオ"/>
              </a:rPr>
              <a:t>RF</a:t>
            </a:r>
            <a:r>
              <a:rPr kumimoji="1" lang="ja-JP" altLang="en-US" sz="2400">
                <a:ea typeface="メイリオ"/>
              </a:rPr>
              <a:t>タグのデータを非接触で読み書きをする。</a:t>
            </a:r>
            <a:br>
              <a:rPr lang="en-US" altLang="ja-JP" sz="2400"/>
            </a:br>
            <a:endParaRPr lang="ja-JP" altLang="en-US" sz="2400">
              <a:ea typeface="メイリオ"/>
            </a:endParaRPr>
          </a:p>
          <a:p>
            <a:pPr marL="0" indent="0">
              <a:buNone/>
            </a:pPr>
            <a:r>
              <a:rPr lang="ja-JP" altLang="en-US" sz="2400">
                <a:ea typeface="メイリオ"/>
              </a:rPr>
              <a:t>従来のバーコードがレーザーでスキャンするのに対し、</a:t>
            </a:r>
            <a:endParaRPr lang="en-US" altLang="ja-JP" sz="2400">
              <a:ea typeface="メイリオ"/>
            </a:endParaRPr>
          </a:p>
          <a:p>
            <a:pPr marL="0" indent="0">
              <a:buNone/>
            </a:pPr>
            <a:r>
              <a:rPr lang="en-US" altLang="ja-JP" sz="2400">
                <a:ea typeface="メイリオ"/>
              </a:rPr>
              <a:t>RFID</a:t>
            </a:r>
            <a:r>
              <a:rPr lang="ja-JP" altLang="en-US" sz="2400">
                <a:ea typeface="メイリオ"/>
              </a:rPr>
              <a:t>は電波で複数のタグを一気にスキャンする仕組みとなっている。</a:t>
            </a:r>
            <a:endParaRPr lang="en-US" altLang="ja-JP" sz="2400">
              <a:ea typeface="メイリオ"/>
            </a:endParaRPr>
          </a:p>
          <a:p>
            <a:pPr marL="0" indent="0">
              <a:buNone/>
            </a:pPr>
            <a:endParaRPr kumimoji="1" lang="ja-JP" altLang="en-US" sz="2800"/>
          </a:p>
        </p:txBody>
      </p:sp>
      <p:sp>
        <p:nvSpPr>
          <p:cNvPr id="4" name="テキスト ボックス 3">
            <a:extLst>
              <a:ext uri="{FF2B5EF4-FFF2-40B4-BE49-F238E27FC236}">
                <a16:creationId xmlns:a16="http://schemas.microsoft.com/office/drawing/2014/main" id="{D2E79BB0-27C4-4A8C-A19B-4B0096674E0D}"/>
              </a:ext>
            </a:extLst>
          </p:cNvPr>
          <p:cNvSpPr txBox="1"/>
          <p:nvPr/>
        </p:nvSpPr>
        <p:spPr>
          <a:xfrm>
            <a:off x="677334" y="5864829"/>
            <a:ext cx="7000874" cy="646331"/>
          </a:xfrm>
          <a:prstGeom prst="rect">
            <a:avLst/>
          </a:prstGeom>
          <a:noFill/>
        </p:spPr>
        <p:txBody>
          <a:bodyPr wrap="square" rtlCol="0">
            <a:spAutoFit/>
          </a:bodyPr>
          <a:lstStyle/>
          <a:p>
            <a:r>
              <a:rPr kumimoji="1" lang="en-US" altLang="ja-JP"/>
              <a:t>RFID</a:t>
            </a:r>
            <a:r>
              <a:rPr kumimoji="1" lang="ja-JP" altLang="en-US"/>
              <a:t>とは？｜デンソーウェーブ</a:t>
            </a:r>
            <a:br>
              <a:rPr kumimoji="1" lang="en-US" altLang="ja-JP"/>
            </a:br>
            <a:r>
              <a:rPr kumimoji="1" lang="en-US" altLang="ja-JP"/>
              <a:t>(https://www.denso-wave.com/ja/adcd/fundamental/rfid/rfid/)</a:t>
            </a:r>
            <a:endParaRPr kumimoji="1" lang="ja-JP" altLang="en-US"/>
          </a:p>
        </p:txBody>
      </p:sp>
      <p:pic>
        <p:nvPicPr>
          <p:cNvPr id="6" name="図 5" descr="バーコードを読み込むバーコードリーダー明">
            <a:extLst>
              <a:ext uri="{FF2B5EF4-FFF2-40B4-BE49-F238E27FC236}">
                <a16:creationId xmlns:a16="http://schemas.microsoft.com/office/drawing/2014/main" id="{738369E6-128F-448B-90AD-3A740355F8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7577" y="3619037"/>
            <a:ext cx="2419959" cy="1961230"/>
          </a:xfrm>
          <a:prstGeom prst="rect">
            <a:avLst/>
          </a:prstGeom>
        </p:spPr>
      </p:pic>
      <p:pic>
        <p:nvPicPr>
          <p:cNvPr id="8" name="図 7" descr="自動貸出返却装置">
            <a:extLst>
              <a:ext uri="{FF2B5EF4-FFF2-40B4-BE49-F238E27FC236}">
                <a16:creationId xmlns:a16="http://schemas.microsoft.com/office/drawing/2014/main" id="{5DC776CD-3B7D-481A-B388-FCC241CF63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4335" y="3646096"/>
            <a:ext cx="1996095" cy="2289638"/>
          </a:xfrm>
          <a:prstGeom prst="rect">
            <a:avLst/>
          </a:prstGeom>
        </p:spPr>
      </p:pic>
    </p:spTree>
    <p:extLst>
      <p:ext uri="{BB962C8B-B14F-4D97-AF65-F5344CB8AC3E}">
        <p14:creationId xmlns:p14="http://schemas.microsoft.com/office/powerpoint/2010/main" val="217806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53" presetClass="entr" presetSubtype="16"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53" presetClass="entr" presetSubtype="16"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EA7506-C923-4601-AFD5-99272E0F424E}"/>
              </a:ext>
            </a:extLst>
          </p:cNvPr>
          <p:cNvSpPr>
            <a:spLocks noGrp="1"/>
          </p:cNvSpPr>
          <p:nvPr>
            <p:ph type="title"/>
          </p:nvPr>
        </p:nvSpPr>
        <p:spPr>
          <a:xfrm>
            <a:off x="842434" y="874210"/>
            <a:ext cx="8596668" cy="838200"/>
          </a:xfrm>
        </p:spPr>
        <p:txBody>
          <a:bodyPr/>
          <a:lstStyle/>
          <a:p>
            <a:r>
              <a:rPr lang="ja-JP" altLang="en-US">
                <a:ea typeface="メイリオ"/>
              </a:rPr>
              <a:t>そもそも商品にタグをどうつけるか</a:t>
            </a:r>
          </a:p>
        </p:txBody>
      </p:sp>
      <p:sp>
        <p:nvSpPr>
          <p:cNvPr id="3" name="コンテンツ プレースホルダー 2">
            <a:extLst>
              <a:ext uri="{FF2B5EF4-FFF2-40B4-BE49-F238E27FC236}">
                <a16:creationId xmlns:a16="http://schemas.microsoft.com/office/drawing/2014/main" id="{FA9C8E5B-2C88-4E57-8B6E-6FBBFE8C910D}"/>
              </a:ext>
            </a:extLst>
          </p:cNvPr>
          <p:cNvSpPr>
            <a:spLocks noGrp="1"/>
          </p:cNvSpPr>
          <p:nvPr>
            <p:ph idx="1"/>
          </p:nvPr>
        </p:nvSpPr>
        <p:spPr>
          <a:xfrm>
            <a:off x="842434" y="2930325"/>
            <a:ext cx="7540526" cy="2298065"/>
          </a:xfrm>
        </p:spPr>
        <p:txBody>
          <a:bodyPr vert="horz" wrap="none" lIns="0" tIns="0" rIns="0" bIns="0" rtlCol="0" anchor="t">
            <a:spAutoFit/>
          </a:bodyPr>
          <a:lstStyle/>
          <a:p>
            <a:pPr marL="457200" indent="-457200">
              <a:buFont typeface="+mj-lt"/>
              <a:buAutoNum type="arabicPeriod"/>
            </a:pPr>
            <a:endParaRPr lang="ja-JP" altLang="en-US" sz="2400">
              <a:solidFill>
                <a:schemeClr val="tx1"/>
              </a:solidFill>
              <a:ea typeface="メイリオ"/>
            </a:endParaRPr>
          </a:p>
          <a:p>
            <a:pPr marL="457200" indent="-457200">
              <a:buClrTx/>
              <a:buSzPct val="100000"/>
              <a:buFont typeface="+mj-lt"/>
              <a:buAutoNum type="arabicPeriod"/>
            </a:pPr>
            <a:r>
              <a:rPr lang="ja-JP" altLang="en-US" sz="2400">
                <a:solidFill>
                  <a:schemeClr val="tx1"/>
                </a:solidFill>
                <a:ea typeface="メイリオ"/>
              </a:rPr>
              <a:t>商品にユーザー様が直接クリップで商品につける。</a:t>
            </a:r>
            <a:endParaRPr lang="en-US" altLang="ja-JP" sz="2400">
              <a:solidFill>
                <a:schemeClr val="tx1"/>
              </a:solidFill>
              <a:ea typeface="メイリオ"/>
            </a:endParaRPr>
          </a:p>
          <a:p>
            <a:pPr marL="457200" indent="-457200">
              <a:buFont typeface="+mj-lt"/>
              <a:buAutoNum type="arabicPeriod"/>
            </a:pPr>
            <a:endParaRPr lang="ja-JP" altLang="en-US" sz="2400">
              <a:solidFill>
                <a:schemeClr val="tx1"/>
              </a:solidFill>
              <a:ea typeface="メイリオ"/>
            </a:endParaRPr>
          </a:p>
          <a:p>
            <a:pPr marL="457200" indent="-457200">
              <a:buClrTx/>
              <a:buSzPct val="100000"/>
              <a:buFont typeface="+mj-lt"/>
              <a:buAutoNum type="arabicPeriod"/>
            </a:pPr>
            <a:r>
              <a:rPr lang="ja-JP" altLang="en-US" sz="2400">
                <a:solidFill>
                  <a:schemeClr val="tx1"/>
                </a:solidFill>
                <a:ea typeface="メイリオ"/>
              </a:rPr>
              <a:t>店と連携してその店の商品を冷蔵庫に置く。</a:t>
            </a:r>
          </a:p>
          <a:p>
            <a:pPr marL="457200" indent="-457200">
              <a:buFont typeface="+mj-lt"/>
              <a:buAutoNum type="arabicPeriod"/>
            </a:pPr>
            <a:endParaRPr lang="ja-JP" altLang="en-US" sz="2000">
              <a:solidFill>
                <a:schemeClr val="tx1"/>
              </a:solidFill>
              <a:ea typeface="メイリオ"/>
            </a:endParaRPr>
          </a:p>
        </p:txBody>
      </p:sp>
      <p:sp>
        <p:nvSpPr>
          <p:cNvPr id="4" name="テキスト ボックス 3">
            <a:extLst>
              <a:ext uri="{FF2B5EF4-FFF2-40B4-BE49-F238E27FC236}">
                <a16:creationId xmlns:a16="http://schemas.microsoft.com/office/drawing/2014/main" id="{F426B171-3371-4132-B3E8-0CC00B591B5B}"/>
              </a:ext>
            </a:extLst>
          </p:cNvPr>
          <p:cNvSpPr txBox="1"/>
          <p:nvPr/>
        </p:nvSpPr>
        <p:spPr>
          <a:xfrm>
            <a:off x="842434" y="2330317"/>
            <a:ext cx="8779648" cy="738664"/>
          </a:xfrm>
          <a:prstGeom prst="rect">
            <a:avLst/>
          </a:prstGeom>
          <a:noFill/>
        </p:spPr>
        <p:txBody>
          <a:bodyPr wrap="none" lIns="0" tIns="0" rIns="0" bIns="0" rtlCol="0" anchor="ctr" anchorCtr="0">
            <a:spAutoFit/>
          </a:bodyPr>
          <a:lstStyle/>
          <a:p>
            <a:r>
              <a:rPr lang="ja-JP" altLang="en-US" sz="2400">
                <a:ea typeface="メイリオ"/>
              </a:rPr>
              <a:t>僕たちのそれに対するアイディアとしては、主に2つあります。</a:t>
            </a:r>
            <a:endParaRPr lang="ja-JP" altLang="ja-JP" sz="2400">
              <a:ea typeface="メイリオ"/>
            </a:endParaRPr>
          </a:p>
          <a:p>
            <a:endParaRPr kumimoji="1" lang="ja-JP" altLang="en-US" sz="2400"/>
          </a:p>
        </p:txBody>
      </p:sp>
    </p:spTree>
    <p:extLst>
      <p:ext uri="{BB962C8B-B14F-4D97-AF65-F5344CB8AC3E}">
        <p14:creationId xmlns:p14="http://schemas.microsoft.com/office/powerpoint/2010/main" val="21896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 name="コンテンツ プレースホルダー 490">
            <a:extLst>
              <a:ext uri="{FF2B5EF4-FFF2-40B4-BE49-F238E27FC236}">
                <a16:creationId xmlns:a16="http://schemas.microsoft.com/office/drawing/2014/main" id="{CBEC8B5E-E6A2-40B7-9ECF-D37C502E712B}"/>
              </a:ext>
            </a:extLst>
          </p:cNvPr>
          <p:cNvSpPr>
            <a:spLocks noGrp="1"/>
          </p:cNvSpPr>
          <p:nvPr>
            <p:ph idx="1"/>
          </p:nvPr>
        </p:nvSpPr>
        <p:spPr>
          <a:xfrm>
            <a:off x="948502" y="1916356"/>
            <a:ext cx="8596668" cy="3880773"/>
          </a:xfrm>
        </p:spPr>
        <p:txBody>
          <a:bodyPr vert="horz" lIns="91440" tIns="45720" rIns="91440" bIns="45720" rtlCol="0" anchor="t">
            <a:noAutofit/>
          </a:bodyPr>
          <a:lstStyle/>
          <a:p>
            <a:pPr marL="0" indent="0">
              <a:buNone/>
            </a:pPr>
            <a:endParaRPr lang="ja-JP" altLang="en-US" sz="2400">
              <a:ea typeface="メイリオ"/>
            </a:endParaRPr>
          </a:p>
          <a:p>
            <a:pPr marL="0" indent="0">
              <a:buNone/>
            </a:pPr>
            <a:r>
              <a:rPr lang="ja-JP" altLang="en-US" sz="2400">
                <a:ea typeface="メイリオ"/>
              </a:rPr>
              <a:t>確かに高いという印象は事実です。</a:t>
            </a:r>
            <a:endParaRPr lang="ja-JP">
              <a:ea typeface="メイリオ" panose="020B0604030504040204" pitchFamily="34" charset="-128"/>
            </a:endParaRPr>
          </a:p>
          <a:p>
            <a:pPr marL="0" indent="0">
              <a:buNone/>
            </a:pPr>
            <a:r>
              <a:rPr lang="ja-JP" altLang="en-US" sz="2400">
                <a:ea typeface="メイリオ"/>
              </a:rPr>
              <a:t>しかし、近年相場は徐々に下がってきています。</a:t>
            </a:r>
            <a:endParaRPr lang="ja-JP">
              <a:ea typeface="メイリオ"/>
            </a:endParaRPr>
          </a:p>
          <a:p>
            <a:pPr marL="0" indent="0">
              <a:buNone/>
            </a:pPr>
            <a:r>
              <a:rPr lang="ja-JP" altLang="en-US" sz="2400">
                <a:ea typeface="メイリオ"/>
              </a:rPr>
              <a:t>100円を切るものもあれば4000～10000円するものも存在します。</a:t>
            </a:r>
          </a:p>
          <a:p>
            <a:pPr marL="0" indent="0">
              <a:buNone/>
            </a:pPr>
            <a:r>
              <a:rPr lang="ja-JP" altLang="en-US" sz="2400">
                <a:ea typeface="メイリオ"/>
              </a:rPr>
              <a:t>そのもの自体というよりかは、導入にかかる人件費やシステムを動かすための費用に掛かってきてしまうというのが実情です。</a:t>
            </a:r>
            <a:endParaRPr lang="ja-JP" altLang="en-US" sz="2400">
              <a:ea typeface="メイリオ" panose="020B0604030504040204" pitchFamily="34" charset="-128"/>
            </a:endParaRPr>
          </a:p>
          <a:p>
            <a:pPr marL="0" indent="0">
              <a:buNone/>
            </a:pPr>
            <a:endParaRPr lang="ja-JP" altLang="en-US" sz="2400">
              <a:ea typeface="メイリオ"/>
            </a:endParaRPr>
          </a:p>
        </p:txBody>
      </p:sp>
      <p:sp>
        <p:nvSpPr>
          <p:cNvPr id="493" name="タイトル 492">
            <a:extLst>
              <a:ext uri="{FF2B5EF4-FFF2-40B4-BE49-F238E27FC236}">
                <a16:creationId xmlns:a16="http://schemas.microsoft.com/office/drawing/2014/main" id="{D7B86595-2E4B-4C16-95BC-3AE96ADCE7FD}"/>
              </a:ext>
            </a:extLst>
          </p:cNvPr>
          <p:cNvSpPr>
            <a:spLocks noGrp="1"/>
          </p:cNvSpPr>
          <p:nvPr>
            <p:ph type="title"/>
          </p:nvPr>
        </p:nvSpPr>
        <p:spPr>
          <a:xfrm>
            <a:off x="948028" y="878457"/>
            <a:ext cx="8596668" cy="774700"/>
          </a:xfrm>
        </p:spPr>
        <p:txBody>
          <a:bodyPr/>
          <a:lstStyle/>
          <a:p>
            <a:r>
              <a:rPr lang="ja-JP" altLang="en-US" i="1">
                <a:ea typeface="メイリオ"/>
              </a:rPr>
              <a:t>RFIDの導入はコストが高い？</a:t>
            </a:r>
          </a:p>
        </p:txBody>
      </p:sp>
    </p:spTree>
    <p:extLst>
      <p:ext uri="{BB962C8B-B14F-4D97-AF65-F5344CB8AC3E}">
        <p14:creationId xmlns:p14="http://schemas.microsoft.com/office/powerpoint/2010/main" val="994466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F64535-7DEE-4208-ACA9-03927733480C}"/>
              </a:ext>
            </a:extLst>
          </p:cNvPr>
          <p:cNvSpPr>
            <a:spLocks noGrp="1"/>
          </p:cNvSpPr>
          <p:nvPr>
            <p:ph type="title"/>
          </p:nvPr>
        </p:nvSpPr>
        <p:spPr>
          <a:xfrm>
            <a:off x="677334" y="821803"/>
            <a:ext cx="8596668" cy="1002497"/>
          </a:xfrm>
        </p:spPr>
        <p:txBody>
          <a:bodyPr/>
          <a:lstStyle/>
          <a:p>
            <a:r>
              <a:rPr kumimoji="1" lang="ja-JP" altLang="en-US">
                <a:ea typeface="メイリオ"/>
              </a:rPr>
              <a:t>どのように活用するか</a:t>
            </a:r>
          </a:p>
        </p:txBody>
      </p:sp>
      <p:sp>
        <p:nvSpPr>
          <p:cNvPr id="3" name="コンテンツ プレースホルダー 2">
            <a:extLst>
              <a:ext uri="{FF2B5EF4-FFF2-40B4-BE49-F238E27FC236}">
                <a16:creationId xmlns:a16="http://schemas.microsoft.com/office/drawing/2014/main" id="{2D9EFF96-92FB-4323-97EF-D2006C76ACC5}"/>
              </a:ext>
            </a:extLst>
          </p:cNvPr>
          <p:cNvSpPr>
            <a:spLocks noGrp="1"/>
          </p:cNvSpPr>
          <p:nvPr>
            <p:ph idx="1"/>
          </p:nvPr>
        </p:nvSpPr>
        <p:spPr>
          <a:xfrm>
            <a:off x="677334" y="2324564"/>
            <a:ext cx="8596668" cy="3330976"/>
          </a:xfrm>
        </p:spPr>
        <p:txBody>
          <a:bodyPr vert="horz" lIns="91440" tIns="45720" rIns="91440" bIns="45720" rtlCol="0" anchor="t">
            <a:normAutofit/>
          </a:bodyPr>
          <a:lstStyle/>
          <a:p>
            <a:pPr marL="0" indent="0">
              <a:buNone/>
            </a:pPr>
            <a:r>
              <a:rPr kumimoji="1" lang="ja-JP" altLang="en-US" sz="2400" dirty="0">
                <a:ea typeface="メイリオ"/>
              </a:rPr>
              <a:t>僕たちは、アプリで冷蔵庫の中身を管理できる</a:t>
            </a:r>
            <a:r>
              <a:rPr lang="ja-JP" altLang="en-US" sz="2400" dirty="0">
                <a:ea typeface="メイリオ"/>
              </a:rPr>
              <a:t>ようにすると</a:t>
            </a:r>
            <a:endParaRPr lang="en-US" altLang="ja-JP" sz="2400" dirty="0">
              <a:ea typeface="メイリオ"/>
            </a:endParaRPr>
          </a:p>
          <a:p>
            <a:pPr marL="0" indent="0">
              <a:buNone/>
            </a:pPr>
            <a:r>
              <a:rPr lang="ja-JP" altLang="en-US" sz="2400" dirty="0">
                <a:ea typeface="メイリオ"/>
              </a:rPr>
              <a:t>いう</a:t>
            </a:r>
            <a:r>
              <a:rPr kumimoji="1" lang="ja-JP" altLang="en-US" sz="2400" dirty="0">
                <a:ea typeface="メイリオ"/>
              </a:rPr>
              <a:t>ことを考えました。</a:t>
            </a:r>
            <a:endParaRPr lang="en-US" altLang="ja-JP" sz="2400" dirty="0">
              <a:ea typeface="メイリオ"/>
            </a:endParaRPr>
          </a:p>
          <a:p>
            <a:pPr marL="0" indent="0">
              <a:buNone/>
            </a:pPr>
            <a:r>
              <a:rPr kumimoji="1" lang="ja-JP" altLang="en-US" sz="2400" dirty="0">
                <a:ea typeface="メイリオ"/>
              </a:rPr>
              <a:t>そのほかに、冷蔵庫の中</a:t>
            </a:r>
            <a:r>
              <a:rPr lang="ja-JP" altLang="en-US" sz="2400" dirty="0">
                <a:ea typeface="メイリオ"/>
              </a:rPr>
              <a:t>にある食材で中</a:t>
            </a:r>
            <a:r>
              <a:rPr kumimoji="1" lang="ja-JP" altLang="en-US" sz="2400" dirty="0">
                <a:ea typeface="メイリオ"/>
              </a:rPr>
              <a:t>身が少なくなった</a:t>
            </a:r>
            <a:endParaRPr lang="ja-JP" altLang="en-US" sz="2400" dirty="0">
              <a:ea typeface="メイリオ"/>
            </a:endParaRPr>
          </a:p>
          <a:p>
            <a:pPr marL="0" indent="0">
              <a:buNone/>
            </a:pPr>
            <a:r>
              <a:rPr lang="ja-JP" altLang="en-US" sz="2400" dirty="0">
                <a:ea typeface="メイリオ"/>
              </a:rPr>
              <a:t>ものを</a:t>
            </a:r>
            <a:r>
              <a:rPr kumimoji="1" lang="ja-JP" altLang="en-US" sz="2400" dirty="0">
                <a:ea typeface="メイリオ"/>
              </a:rPr>
              <a:t>、自動的に注文できる機能もあったら良いというアイ</a:t>
            </a:r>
            <a:endParaRPr lang="ja-JP" dirty="0">
              <a:ea typeface="メイリオ"/>
            </a:endParaRPr>
          </a:p>
          <a:p>
            <a:pPr marL="0" indent="0">
              <a:buNone/>
            </a:pPr>
            <a:r>
              <a:rPr kumimoji="1" lang="ja-JP" altLang="en-US" sz="2400" dirty="0">
                <a:ea typeface="メイリオ"/>
              </a:rPr>
              <a:t>デアも出ました。</a:t>
            </a:r>
            <a:endParaRPr lang="ja-JP" dirty="0">
              <a:ea typeface="メイリオ"/>
            </a:endParaRPr>
          </a:p>
        </p:txBody>
      </p:sp>
    </p:spTree>
    <p:extLst>
      <p:ext uri="{BB962C8B-B14F-4D97-AF65-F5344CB8AC3E}">
        <p14:creationId xmlns:p14="http://schemas.microsoft.com/office/powerpoint/2010/main" val="1217449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A4274-D5C7-45CE-A4B9-4EF0905D004B}"/>
              </a:ext>
            </a:extLst>
          </p:cNvPr>
          <p:cNvSpPr>
            <a:spLocks noGrp="1"/>
          </p:cNvSpPr>
          <p:nvPr>
            <p:ph type="title"/>
          </p:nvPr>
        </p:nvSpPr>
        <p:spPr/>
        <p:txBody>
          <a:bodyPr anchor="ctr"/>
          <a:lstStyle/>
          <a:p>
            <a:r>
              <a:rPr lang="ja-JP" altLang="en-US" b="1">
                <a:solidFill>
                  <a:schemeClr val="tx1"/>
                </a:solidFill>
                <a:ea typeface="メイリオ"/>
              </a:rPr>
              <a:t>冷蔵庫の内部のデザイン</a:t>
            </a:r>
            <a:endParaRPr kumimoji="1" lang="ja-JP" altLang="en-US" b="1">
              <a:solidFill>
                <a:schemeClr val="tx1"/>
              </a:solidFill>
              <a:ea typeface="メイリオ"/>
            </a:endParaRPr>
          </a:p>
        </p:txBody>
      </p:sp>
      <p:sp>
        <p:nvSpPr>
          <p:cNvPr id="3" name="コンテンツ プレースホルダー 2">
            <a:extLst>
              <a:ext uri="{FF2B5EF4-FFF2-40B4-BE49-F238E27FC236}">
                <a16:creationId xmlns:a16="http://schemas.microsoft.com/office/drawing/2014/main" id="{1E98AA16-BC3C-4512-BB28-21CD15634F74}"/>
              </a:ext>
            </a:extLst>
          </p:cNvPr>
          <p:cNvSpPr>
            <a:spLocks noGrp="1"/>
          </p:cNvSpPr>
          <p:nvPr>
            <p:ph idx="1"/>
          </p:nvPr>
        </p:nvSpPr>
        <p:spPr>
          <a:xfrm>
            <a:off x="332544" y="2158109"/>
            <a:ext cx="5462404" cy="3722623"/>
          </a:xfrm>
        </p:spPr>
        <p:txBody>
          <a:bodyPr vert="horz" lIns="91440" tIns="45720" rIns="91440" bIns="45720" rtlCol="0" anchor="t">
            <a:normAutofit/>
          </a:bodyPr>
          <a:lstStyle/>
          <a:p>
            <a:r>
              <a:rPr kumimoji="1" lang="ja-JP" altLang="en-US">
                <a:ea typeface="メイリオ"/>
              </a:rPr>
              <a:t>冷蔵庫内にアンテナを張り巡らせる</a:t>
            </a:r>
            <a:r>
              <a:rPr lang="ja-JP" altLang="en-US">
                <a:ea typeface="メイリオ"/>
              </a:rPr>
              <a:t>イメージで、タグを</a:t>
            </a:r>
            <a:r>
              <a:rPr lang="ja-JP" altLang="en-US" u="sng">
                <a:ea typeface="メイリオ"/>
              </a:rPr>
              <a:t>センサー</a:t>
            </a:r>
            <a:r>
              <a:rPr lang="ja-JP" altLang="en-US">
                <a:ea typeface="メイリオ"/>
              </a:rPr>
              <a:t>がキャッチする。</a:t>
            </a:r>
          </a:p>
          <a:p>
            <a:endParaRPr lang="ja-JP" altLang="en-US">
              <a:ea typeface="メイリオ"/>
            </a:endParaRPr>
          </a:p>
          <a:p>
            <a:r>
              <a:rPr lang="ja-JP" altLang="en-US">
                <a:ea typeface="メイリオ"/>
              </a:rPr>
              <a:t>漏れがあると困るので、四つ角にカメラやセンサーを設置。360度映せるようにする。</a:t>
            </a:r>
          </a:p>
          <a:p>
            <a:endParaRPr lang="ja-JP" altLang="en-US">
              <a:ea typeface="メイリオ"/>
            </a:endParaRPr>
          </a:p>
          <a:p>
            <a:r>
              <a:rPr lang="ja-JP" altLang="en-US">
                <a:ea typeface="メイリオ"/>
              </a:rPr>
              <a:t>このセンサー（カメラのようなもの）がタグに登録してある賞味期限や消費期限を文字認識で設定できるで連携しているアプリに通知が行く仕組み。</a:t>
            </a:r>
          </a:p>
          <a:p>
            <a:endParaRPr lang="ja-JP" altLang="en-US">
              <a:ea typeface="メイリオ"/>
            </a:endParaRPr>
          </a:p>
          <a:p>
            <a:endParaRPr lang="ja-JP" altLang="en-US">
              <a:ea typeface="メイリオ"/>
            </a:endParaRPr>
          </a:p>
          <a:p>
            <a:endParaRPr lang="ja-JP" altLang="en-US">
              <a:ea typeface="メイリオ"/>
            </a:endParaRPr>
          </a:p>
          <a:p>
            <a:endParaRPr lang="ja-JP" altLang="en-US">
              <a:ea typeface="メイリオ"/>
            </a:endParaRPr>
          </a:p>
          <a:p>
            <a:endParaRPr lang="ja-JP" altLang="en-US">
              <a:ea typeface="メイリオ"/>
            </a:endParaRPr>
          </a:p>
        </p:txBody>
      </p:sp>
      <p:sp>
        <p:nvSpPr>
          <p:cNvPr id="9" name="正方形/長方形 8">
            <a:extLst>
              <a:ext uri="{FF2B5EF4-FFF2-40B4-BE49-F238E27FC236}">
                <a16:creationId xmlns:a16="http://schemas.microsoft.com/office/drawing/2014/main" id="{A5BC1F27-162F-44D7-AC75-746B971FD1AB}"/>
              </a:ext>
            </a:extLst>
          </p:cNvPr>
          <p:cNvSpPr/>
          <p:nvPr/>
        </p:nvSpPr>
        <p:spPr>
          <a:xfrm>
            <a:off x="6442136" y="2725587"/>
            <a:ext cx="3719194" cy="24744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Oval 3">
            <a:extLst>
              <a:ext uri="{FF2B5EF4-FFF2-40B4-BE49-F238E27FC236}">
                <a16:creationId xmlns:a16="http://schemas.microsoft.com/office/drawing/2014/main" id="{9FC906E8-135A-416E-9947-A42CA700F89F}"/>
              </a:ext>
            </a:extLst>
          </p:cNvPr>
          <p:cNvSpPr/>
          <p:nvPr/>
        </p:nvSpPr>
        <p:spPr>
          <a:xfrm>
            <a:off x="6443932" y="2727386"/>
            <a:ext cx="546339" cy="3738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6A9F1E64-F0AD-4DFB-B019-61FF045BD556}"/>
              </a:ext>
            </a:extLst>
          </p:cNvPr>
          <p:cNvSpPr/>
          <p:nvPr/>
        </p:nvSpPr>
        <p:spPr>
          <a:xfrm>
            <a:off x="6443034" y="4768071"/>
            <a:ext cx="431320" cy="3738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254E2B16-980C-4BE0-A071-65304B455935}"/>
              </a:ext>
            </a:extLst>
          </p:cNvPr>
          <p:cNvSpPr/>
          <p:nvPr/>
        </p:nvSpPr>
        <p:spPr>
          <a:xfrm>
            <a:off x="9677040" y="2725588"/>
            <a:ext cx="488830" cy="4600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1EFFA57-5633-42AD-864B-F73EA599F62F}"/>
              </a:ext>
            </a:extLst>
          </p:cNvPr>
          <p:cNvSpPr/>
          <p:nvPr/>
        </p:nvSpPr>
        <p:spPr>
          <a:xfrm>
            <a:off x="9633008" y="4780651"/>
            <a:ext cx="531963" cy="359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2CFC507B-F82F-404B-9184-CA3902F19A0C}"/>
              </a:ext>
            </a:extLst>
          </p:cNvPr>
          <p:cNvSpPr/>
          <p:nvPr/>
        </p:nvSpPr>
        <p:spPr>
          <a:xfrm>
            <a:off x="5922752" y="5584885"/>
            <a:ext cx="273170" cy="345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F64EBCA2-00B3-4268-B9A4-5BBE34565EF7}"/>
              </a:ext>
            </a:extLst>
          </p:cNvPr>
          <p:cNvSpPr txBox="1"/>
          <p:nvPr/>
        </p:nvSpPr>
        <p:spPr>
          <a:xfrm>
            <a:off x="6272662" y="5640057"/>
            <a:ext cx="40227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ea typeface="メイリオ"/>
              </a:rPr>
              <a:t>…タグを識別するセンサー</a:t>
            </a:r>
            <a:endParaRPr lang="en-US"/>
          </a:p>
        </p:txBody>
      </p:sp>
      <p:sp>
        <p:nvSpPr>
          <p:cNvPr id="11" name="Rectangle: Rounded Corners 10">
            <a:extLst>
              <a:ext uri="{FF2B5EF4-FFF2-40B4-BE49-F238E27FC236}">
                <a16:creationId xmlns:a16="http://schemas.microsoft.com/office/drawing/2014/main" id="{B10620AD-2515-4904-BDBE-5D72C340F832}"/>
              </a:ext>
            </a:extLst>
          </p:cNvPr>
          <p:cNvSpPr/>
          <p:nvPr/>
        </p:nvSpPr>
        <p:spPr>
          <a:xfrm>
            <a:off x="7516842" y="4576672"/>
            <a:ext cx="632602" cy="37381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a:ea typeface="メイリオ"/>
              </a:rPr>
              <a:t>豚肉</a:t>
            </a:r>
            <a:endParaRPr lang="en-US" sz="1500">
              <a:ea typeface="メイリオ"/>
            </a:endParaRPr>
          </a:p>
        </p:txBody>
      </p:sp>
      <p:sp>
        <p:nvSpPr>
          <p:cNvPr id="12" name="Rectangle: Rounded Corners 11">
            <a:extLst>
              <a:ext uri="{FF2B5EF4-FFF2-40B4-BE49-F238E27FC236}">
                <a16:creationId xmlns:a16="http://schemas.microsoft.com/office/drawing/2014/main" id="{95202DF5-2FEE-46D0-8D56-32E8FF8CC7EA}"/>
              </a:ext>
            </a:extLst>
          </p:cNvPr>
          <p:cNvSpPr/>
          <p:nvPr/>
        </p:nvSpPr>
        <p:spPr>
          <a:xfrm>
            <a:off x="7918509" y="3051773"/>
            <a:ext cx="747621" cy="37381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a:ea typeface="メイリオ"/>
              </a:rPr>
              <a:t>人</a:t>
            </a:r>
            <a:r>
              <a:rPr lang="ja-JP" altLang="en-US" sz="600">
                <a:ea typeface="メイリオ"/>
              </a:rPr>
              <a:t>参</a:t>
            </a:r>
            <a:endParaRPr lang="en-US" altLang="ja-JP"/>
          </a:p>
        </p:txBody>
      </p:sp>
      <p:sp>
        <p:nvSpPr>
          <p:cNvPr id="13" name="Rectangle: Rounded Corners 12">
            <a:extLst>
              <a:ext uri="{FF2B5EF4-FFF2-40B4-BE49-F238E27FC236}">
                <a16:creationId xmlns:a16="http://schemas.microsoft.com/office/drawing/2014/main" id="{7315BC85-B785-4642-9FB2-DDA66D03C5FA}"/>
              </a:ext>
            </a:extLst>
          </p:cNvPr>
          <p:cNvSpPr/>
          <p:nvPr/>
        </p:nvSpPr>
        <p:spPr>
          <a:xfrm>
            <a:off x="8981533" y="3971025"/>
            <a:ext cx="776377" cy="373813"/>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ea typeface="メイリオ"/>
              </a:rPr>
              <a:t>大根</a:t>
            </a:r>
            <a:endParaRPr lang="en-US"/>
          </a:p>
        </p:txBody>
      </p:sp>
      <p:sp>
        <p:nvSpPr>
          <p:cNvPr id="14" name="四角形: 角を丸くする 13">
            <a:extLst>
              <a:ext uri="{FF2B5EF4-FFF2-40B4-BE49-F238E27FC236}">
                <a16:creationId xmlns:a16="http://schemas.microsoft.com/office/drawing/2014/main" id="{9B0562F6-FB59-4F1D-A8D4-8FD310EF39C5}"/>
              </a:ext>
            </a:extLst>
          </p:cNvPr>
          <p:cNvSpPr/>
          <p:nvPr/>
        </p:nvSpPr>
        <p:spPr>
          <a:xfrm>
            <a:off x="6889630" y="3633158"/>
            <a:ext cx="632603" cy="5175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ea typeface="メイリオ"/>
              </a:rPr>
              <a:t>魚</a:t>
            </a:r>
          </a:p>
        </p:txBody>
      </p:sp>
      <p:cxnSp>
        <p:nvCxnSpPr>
          <p:cNvPr id="15" name="コネクタ: カギ線 14">
            <a:extLst>
              <a:ext uri="{FF2B5EF4-FFF2-40B4-BE49-F238E27FC236}">
                <a16:creationId xmlns:a16="http://schemas.microsoft.com/office/drawing/2014/main" id="{A6A1E4F5-0CD1-45AF-93B4-08BFA13BF121}"/>
              </a:ext>
            </a:extLst>
          </p:cNvPr>
          <p:cNvCxnSpPr/>
          <p:nvPr/>
        </p:nvCxnSpPr>
        <p:spPr>
          <a:xfrm>
            <a:off x="8987827" y="1561920"/>
            <a:ext cx="905771" cy="1222074"/>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228B34B7-DC32-43BB-B9B9-CCF563B628CF}"/>
              </a:ext>
            </a:extLst>
          </p:cNvPr>
          <p:cNvSpPr txBox="1"/>
          <p:nvPr/>
        </p:nvSpPr>
        <p:spPr>
          <a:xfrm>
            <a:off x="5010150" y="348615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t>テキストを入力</a:t>
            </a:r>
          </a:p>
        </p:txBody>
      </p:sp>
      <p:sp>
        <p:nvSpPr>
          <p:cNvPr id="17" name="四角形: 角を丸くする 16">
            <a:extLst>
              <a:ext uri="{FF2B5EF4-FFF2-40B4-BE49-F238E27FC236}">
                <a16:creationId xmlns:a16="http://schemas.microsoft.com/office/drawing/2014/main" id="{DDF19A88-06D7-4BD4-93AC-37B4BD614D91}"/>
              </a:ext>
            </a:extLst>
          </p:cNvPr>
          <p:cNvSpPr/>
          <p:nvPr/>
        </p:nvSpPr>
        <p:spPr>
          <a:xfrm>
            <a:off x="6886935" y="913142"/>
            <a:ext cx="2228488" cy="1135810"/>
          </a:xfrm>
          <a:prstGeom prst="roundRect">
            <a:avLst/>
          </a:prstGeom>
          <a:solidFill>
            <a:srgbClr val="ED7D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ea typeface="メイリオ"/>
              </a:rPr>
              <a:t>アプリに通知</a:t>
            </a:r>
            <a:endParaRPr lang="ja-JP" altLang="en-US"/>
          </a:p>
        </p:txBody>
      </p:sp>
    </p:spTree>
    <p:extLst>
      <p:ext uri="{BB962C8B-B14F-4D97-AF65-F5344CB8AC3E}">
        <p14:creationId xmlns:p14="http://schemas.microsoft.com/office/powerpoint/2010/main" val="2797336422"/>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4FA09074960DE468DF44CF075C85F9B" ma:contentTypeVersion="13" ma:contentTypeDescription="新しいドキュメントを作成します。" ma:contentTypeScope="" ma:versionID="bc216039dcab966ce166c98a8e119665">
  <xsd:schema xmlns:xsd="http://www.w3.org/2001/XMLSchema" xmlns:xs="http://www.w3.org/2001/XMLSchema" xmlns:p="http://schemas.microsoft.com/office/2006/metadata/properties" xmlns:ns2="e7bd0375-c961-4f78-a536-b7f080127833" xmlns:ns3="5766a4e0-84e5-4107-9db3-0515dab9925d" targetNamespace="http://schemas.microsoft.com/office/2006/metadata/properties" ma:root="true" ma:fieldsID="da9d2b9fe744d584cd9c9bb7eea2b6bd" ns2:_="" ns3:_="">
    <xsd:import namespace="e7bd0375-c961-4f78-a536-b7f080127833"/>
    <xsd:import namespace="5766a4e0-84e5-4107-9db3-0515dab9925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bd0375-c961-4f78-a536-b7f0801278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766a4e0-84e5-4107-9db3-0515dab9925d" elementFormDefault="qualified">
    <xsd:import namespace="http://schemas.microsoft.com/office/2006/documentManagement/types"/>
    <xsd:import namespace="http://schemas.microsoft.com/office/infopath/2007/PartnerControls"/>
    <xsd:element name="SharedWithUsers" ma:index="13"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5766a4e0-84e5-4107-9db3-0515dab9925d">
      <UserInfo>
        <DisplayName>ＩＴ総合（2021） メンバー</DisplayName>
        <AccountId>8</AccountId>
        <AccountType/>
      </UserInfo>
    </SharedWithUsers>
  </documentManagement>
</p:properties>
</file>

<file path=customXml/itemProps1.xml><?xml version="1.0" encoding="utf-8"?>
<ds:datastoreItem xmlns:ds="http://schemas.openxmlformats.org/officeDocument/2006/customXml" ds:itemID="{860FA539-7723-4F8B-B717-1C1C3D5BAD2E}">
  <ds:schemaRefs>
    <ds:schemaRef ds:uri="5766a4e0-84e5-4107-9db3-0515dab9925d"/>
    <ds:schemaRef ds:uri="e7bd0375-c961-4f78-a536-b7f08012783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E886D5C-1CF9-42FB-8211-55A8B8A3761F}">
  <ds:schemaRefs>
    <ds:schemaRef ds:uri="http://schemas.microsoft.com/sharepoint/v3/contenttype/forms"/>
  </ds:schemaRefs>
</ds:datastoreItem>
</file>

<file path=customXml/itemProps3.xml><?xml version="1.0" encoding="utf-8"?>
<ds:datastoreItem xmlns:ds="http://schemas.openxmlformats.org/officeDocument/2006/customXml" ds:itemID="{EFA7D42D-D646-4507-8EC1-4D179D6120DF}">
  <ds:schemaRefs>
    <ds:schemaRef ds:uri="http://schemas.openxmlformats.org/package/2006/metadata/core-properties"/>
    <ds:schemaRef ds:uri="http://www.w3.org/XML/1998/namespace"/>
    <ds:schemaRef ds:uri="http://purl.org/dc/terms/"/>
    <ds:schemaRef ds:uri="http://schemas.microsoft.com/office/2006/metadata/properties"/>
    <ds:schemaRef ds:uri="http://schemas.microsoft.com/office/infopath/2007/PartnerControls"/>
    <ds:schemaRef ds:uri="http://schemas.microsoft.com/office/2006/documentManagement/types"/>
    <ds:schemaRef ds:uri="http://purl.org/dc/elements/1.1/"/>
    <ds:schemaRef ds:uri="5766a4e0-84e5-4107-9db3-0515dab9925d"/>
    <ds:schemaRef ds:uri="e7bd0375-c961-4f78-a536-b7f08012783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Facet</Template>
  <TotalTime>22</TotalTime>
  <Words>1128</Words>
  <Application>Microsoft Office PowerPoint</Application>
  <PresentationFormat>ワイド画面</PresentationFormat>
  <Paragraphs>174</Paragraphs>
  <Slides>17</Slides>
  <Notes>6</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17</vt:i4>
      </vt:variant>
    </vt:vector>
  </HeadingPairs>
  <TitlesOfParts>
    <vt:vector size="29" baseType="lpstr">
      <vt:lpstr>HGP行書体</vt:lpstr>
      <vt:lpstr>HG丸ｺﾞｼｯｸM-PRO</vt:lpstr>
      <vt:lpstr>Lucida Grande</vt:lpstr>
      <vt:lpstr>ＭＳ ゴシック</vt:lpstr>
      <vt:lpstr>STXinwei</vt:lpstr>
      <vt:lpstr>メイリオ</vt:lpstr>
      <vt:lpstr>游ゴシック</vt:lpstr>
      <vt:lpstr>Arial</vt:lpstr>
      <vt:lpstr>Trebuchet MS</vt:lpstr>
      <vt:lpstr>Wingdings</vt:lpstr>
      <vt:lpstr>Wingdings 3</vt:lpstr>
      <vt:lpstr>ファセット</vt:lpstr>
      <vt:lpstr>IoT冷蔵庫</vt:lpstr>
      <vt:lpstr>はじめに</vt:lpstr>
      <vt:lpstr> 冷蔵庫の悩みについて </vt:lpstr>
      <vt:lpstr>そこで、 冷蔵庫内の食品管理について考えてみました。</vt:lpstr>
      <vt:lpstr>RFIDとは</vt:lpstr>
      <vt:lpstr>そもそも商品にタグをどうつけるか</vt:lpstr>
      <vt:lpstr>RFIDの導入はコストが高い？</vt:lpstr>
      <vt:lpstr>どのように活用するか</vt:lpstr>
      <vt:lpstr>冷蔵庫の内部のデザイン</vt:lpstr>
      <vt:lpstr>冷蔵庫のデザイン</vt:lpstr>
      <vt:lpstr>お店との連携</vt:lpstr>
      <vt:lpstr>操作例</vt:lpstr>
      <vt:lpstr>タグを用いた食材管理（例）</vt:lpstr>
      <vt:lpstr>アプリのデザイン</vt:lpstr>
      <vt:lpstr>メリット</vt:lpstr>
      <vt:lpstr>この課題に取り組んでみて</vt:lpstr>
      <vt:lpstr>おわり</vt:lpstr>
    </vt:vector>
  </TitlesOfParts>
  <Manager>oom2125064@stu.o-hara.ac.jp</Manager>
  <Company>大原簿記情報ビジネス専門学校大宮校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IoT冷蔵庫</dc:title>
  <dc:creator>oom2125064@stu.o-hara.ac.jp;oom2125197@stu.o-hara.ac.jp;oom2125020@stu.o-hara.ac.jp</dc:creator>
  <cp:lastModifiedBy>佐藤　拓人</cp:lastModifiedBy>
  <cp:revision>1</cp:revision>
  <dcterms:created xsi:type="dcterms:W3CDTF">2021-09-08T08:28:04Z</dcterms:created>
  <dcterms:modified xsi:type="dcterms:W3CDTF">2021-09-28T15:54:57Z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0x010100B4FA09074960DE468DF44CF075C85F9B</vt:lpwstr>
  </property>
</Properties>
</file>