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7" r:id="rId2"/>
    <p:sldId id="258" r:id="rId3"/>
    <p:sldId id="285" r:id="rId4"/>
    <p:sldId id="281" r:id="rId5"/>
    <p:sldId id="282" r:id="rId6"/>
    <p:sldId id="283" r:id="rId7"/>
    <p:sldId id="275" r:id="rId8"/>
    <p:sldId id="276" r:id="rId9"/>
    <p:sldId id="277" r:id="rId10"/>
    <p:sldId id="278" r:id="rId11"/>
    <p:sldId id="279" r:id="rId12"/>
    <p:sldId id="280" r:id="rId13"/>
    <p:sldId id="284" r:id="rId14"/>
    <p:sldId id="263" r:id="rId15"/>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5011" autoAdjust="0"/>
  </p:normalViewPr>
  <p:slideViewPr>
    <p:cSldViewPr snapToGrid="0">
      <p:cViewPr varScale="1">
        <p:scale>
          <a:sx n="72" d="100"/>
          <a:sy n="72" d="100"/>
        </p:scale>
        <p:origin x="456" y="52"/>
      </p:cViewPr>
      <p:guideLst/>
    </p:cSldViewPr>
  </p:slideViewPr>
  <p:notesTextViewPr>
    <p:cViewPr>
      <p:scale>
        <a:sx n="1" d="1"/>
        <a:sy n="1" d="1"/>
      </p:scale>
      <p:origin x="0" y="0"/>
    </p:cViewPr>
  </p:notesTextViewPr>
  <p:sorterViewPr>
    <p:cViewPr>
      <p:scale>
        <a:sx n="100" d="100"/>
        <a:sy n="100" d="100"/>
      </p:scale>
      <p:origin x="0" y="-2452"/>
    </p:cViewPr>
  </p:sorterViewPr>
  <p:notesViewPr>
    <p:cSldViewPr snapToGrid="0">
      <p:cViewPr varScale="1">
        <p:scale>
          <a:sx n="83" d="100"/>
          <a:sy n="83" d="100"/>
        </p:scale>
        <p:origin x="26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ja-JP" altLang="en-US" dirty="0">
              <a:latin typeface="メイリオ" panose="020B0604030504040204" pitchFamily="50" charset="-128"/>
              <a:ea typeface="メイリオ"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BCCADDD5-0798-428E-94BA-3781F4AB944C}" type="datetime1">
              <a:rPr lang="ja-JP" altLang="en-US" smtClean="0">
                <a:latin typeface="メイリオ" panose="020B0604030504040204" pitchFamily="50" charset="-128"/>
                <a:ea typeface="メイリオ" panose="020B0604030504040204" pitchFamily="50" charset="-128"/>
              </a:rPr>
              <a:t>2020/9/26</a:t>
            </a:fld>
            <a:endParaRPr lang="ja-JP" altLang="en-US" dirty="0">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ja-JP" altLang="en-US" dirty="0">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ja-JP">
                <a:latin typeface="メイリオ" panose="020B0604030504040204" pitchFamily="50" charset="-128"/>
                <a:ea typeface="メイリオ" panose="020B0604030504040204" pitchFamily="50" charset="-128"/>
              </a:rPr>
              <a:pPr algn="r" rtl="0"/>
              <a:t>‹#›</a:t>
            </a:fld>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メイリオ" panose="020B0604030504040204" pitchFamily="50" charset="-128"/>
                <a:ea typeface="メイリオ"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メイリオ" panose="020B0604030504040204" pitchFamily="50" charset="-128"/>
                <a:ea typeface="メイリオ" panose="020B0604030504040204" pitchFamily="50" charset="-128"/>
              </a:defRPr>
            </a:lvl1pPr>
          </a:lstStyle>
          <a:p>
            <a:fld id="{0A73F630-9F7A-4463-BC0D-9C94ECD436DC}" type="datetime1">
              <a:rPr lang="ja-JP" altLang="en-US" smtClean="0"/>
              <a:pPr/>
              <a:t>2020/9/26</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メイリオ" panose="020B0604030504040204" pitchFamily="50" charset="-128"/>
                <a:ea typeface="メイリオ"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atin typeface="メイリオ" panose="020B0604030504040204" pitchFamily="50" charset="-128"/>
                <a:ea typeface="メイリオ" panose="020B0604030504040204" pitchFamily="50" charset="-128"/>
              </a:defRPr>
            </a:lvl1pPr>
          </a:lstStyle>
          <a:p>
            <a:fld id="{C8DC57A8-AE18-4654-B6AF-04B3577165BE}" type="slidenum">
              <a:rPr lang="en-US" altLang="ja-JP" smtClean="0"/>
              <a:pPr/>
              <a:t>‹#›</a:t>
            </a:fld>
            <a:endParaRPr lang="en-US" altLang="ja-JP"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sz="120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sz="120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sz="120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sz="12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pPr algn="r" rtl="0"/>
              <a:t>1</a:t>
            </a:fld>
            <a:endParaRPr lang="en-US" altLang="ja-JP" dirty="0"/>
          </a:p>
        </p:txBody>
      </p:sp>
    </p:spTree>
    <p:extLst>
      <p:ext uri="{BB962C8B-B14F-4D97-AF65-F5344CB8AC3E}">
        <p14:creationId xmlns:p14="http://schemas.microsoft.com/office/powerpoint/2010/main" val="87057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pPr algn="r" rtl="0"/>
              <a:t>10</a:t>
            </a:fld>
            <a:endParaRPr lang="en-US" altLang="ja-JP" dirty="0"/>
          </a:p>
        </p:txBody>
      </p:sp>
    </p:spTree>
    <p:extLst>
      <p:ext uri="{BB962C8B-B14F-4D97-AF65-F5344CB8AC3E}">
        <p14:creationId xmlns:p14="http://schemas.microsoft.com/office/powerpoint/2010/main" val="2685767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pPr algn="r" rtl="0"/>
              <a:t>11</a:t>
            </a:fld>
            <a:endParaRPr lang="en-US" altLang="ja-JP" dirty="0"/>
          </a:p>
        </p:txBody>
      </p:sp>
    </p:spTree>
    <p:extLst>
      <p:ext uri="{BB962C8B-B14F-4D97-AF65-F5344CB8AC3E}">
        <p14:creationId xmlns:p14="http://schemas.microsoft.com/office/powerpoint/2010/main" val="1380443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pPr algn="r" rtl="0"/>
              <a:t>12</a:t>
            </a:fld>
            <a:endParaRPr lang="en-US" altLang="ja-JP" dirty="0"/>
          </a:p>
        </p:txBody>
      </p:sp>
    </p:spTree>
    <p:extLst>
      <p:ext uri="{BB962C8B-B14F-4D97-AF65-F5344CB8AC3E}">
        <p14:creationId xmlns:p14="http://schemas.microsoft.com/office/powerpoint/2010/main" val="1082244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pPr algn="r" rtl="0"/>
              <a:t>13</a:t>
            </a:fld>
            <a:endParaRPr lang="en-US" altLang="ja-JP" dirty="0"/>
          </a:p>
        </p:txBody>
      </p:sp>
    </p:spTree>
    <p:extLst>
      <p:ext uri="{BB962C8B-B14F-4D97-AF65-F5344CB8AC3E}">
        <p14:creationId xmlns:p14="http://schemas.microsoft.com/office/powerpoint/2010/main" val="2061711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pPr algn="r" rtl="0"/>
              <a:t>14</a:t>
            </a:fld>
            <a:endParaRPr lang="en-US" altLang="ja-JP" dirty="0"/>
          </a:p>
        </p:txBody>
      </p:sp>
    </p:spTree>
    <p:extLst>
      <p:ext uri="{BB962C8B-B14F-4D97-AF65-F5344CB8AC3E}">
        <p14:creationId xmlns:p14="http://schemas.microsoft.com/office/powerpoint/2010/main" val="80179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pPr algn="r" rtl="0"/>
              <a:t>2</a:t>
            </a:fld>
            <a:endParaRPr lang="en-US" altLang="ja-JP" dirty="0"/>
          </a:p>
        </p:txBody>
      </p:sp>
    </p:spTree>
    <p:extLst>
      <p:ext uri="{BB962C8B-B14F-4D97-AF65-F5344CB8AC3E}">
        <p14:creationId xmlns:p14="http://schemas.microsoft.com/office/powerpoint/2010/main" val="219231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pPr algn="r" rtl="0"/>
              <a:t>3</a:t>
            </a:fld>
            <a:endParaRPr lang="en-US" altLang="ja-JP" dirty="0"/>
          </a:p>
        </p:txBody>
      </p:sp>
    </p:spTree>
    <p:extLst>
      <p:ext uri="{BB962C8B-B14F-4D97-AF65-F5344CB8AC3E}">
        <p14:creationId xmlns:p14="http://schemas.microsoft.com/office/powerpoint/2010/main" val="189571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pPr algn="r" rtl="0"/>
              <a:t>4</a:t>
            </a:fld>
            <a:endParaRPr lang="en-US" altLang="ja-JP" dirty="0"/>
          </a:p>
        </p:txBody>
      </p:sp>
    </p:spTree>
    <p:extLst>
      <p:ext uri="{BB962C8B-B14F-4D97-AF65-F5344CB8AC3E}">
        <p14:creationId xmlns:p14="http://schemas.microsoft.com/office/powerpoint/2010/main" val="1829398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pPr algn="r" rtl="0"/>
              <a:t>5</a:t>
            </a:fld>
            <a:endParaRPr lang="en-US" altLang="ja-JP" dirty="0"/>
          </a:p>
        </p:txBody>
      </p:sp>
    </p:spTree>
    <p:extLst>
      <p:ext uri="{BB962C8B-B14F-4D97-AF65-F5344CB8AC3E}">
        <p14:creationId xmlns:p14="http://schemas.microsoft.com/office/powerpoint/2010/main" val="4101370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pPr algn="r" rtl="0"/>
              <a:t>6</a:t>
            </a:fld>
            <a:endParaRPr lang="en-US" altLang="ja-JP" dirty="0"/>
          </a:p>
        </p:txBody>
      </p:sp>
    </p:spTree>
    <p:extLst>
      <p:ext uri="{BB962C8B-B14F-4D97-AF65-F5344CB8AC3E}">
        <p14:creationId xmlns:p14="http://schemas.microsoft.com/office/powerpoint/2010/main" val="2005258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pPr algn="r" rtl="0"/>
              <a:t>7</a:t>
            </a:fld>
            <a:endParaRPr lang="en-US" altLang="ja-JP" dirty="0"/>
          </a:p>
        </p:txBody>
      </p:sp>
    </p:spTree>
    <p:extLst>
      <p:ext uri="{BB962C8B-B14F-4D97-AF65-F5344CB8AC3E}">
        <p14:creationId xmlns:p14="http://schemas.microsoft.com/office/powerpoint/2010/main" val="331147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pPr algn="r" rtl="0"/>
              <a:t>8</a:t>
            </a:fld>
            <a:endParaRPr lang="en-US" altLang="ja-JP" dirty="0"/>
          </a:p>
        </p:txBody>
      </p:sp>
    </p:spTree>
    <p:extLst>
      <p:ext uri="{BB962C8B-B14F-4D97-AF65-F5344CB8AC3E}">
        <p14:creationId xmlns:p14="http://schemas.microsoft.com/office/powerpoint/2010/main" val="3816998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pPr algn="r" rtl="0"/>
              <a:t>9</a:t>
            </a:fld>
            <a:endParaRPr lang="en-US" altLang="ja-JP" dirty="0"/>
          </a:p>
        </p:txBody>
      </p:sp>
    </p:spTree>
    <p:extLst>
      <p:ext uri="{BB962C8B-B14F-4D97-AF65-F5344CB8AC3E}">
        <p14:creationId xmlns:p14="http://schemas.microsoft.com/office/powerpoint/2010/main" val="1857047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65611" y="1200150"/>
            <a:ext cx="6858002" cy="2381250"/>
          </a:xfrm>
        </p:spPr>
        <p:txBody>
          <a:bodyPr rtlCol="0" anchor="b">
            <a:normAutofit/>
          </a:bodyPr>
          <a:lstStyle>
            <a:lvl1pPr algn="l" rtl="0">
              <a:defRPr sz="5400"/>
            </a:lvl1pPr>
          </a:lstStyle>
          <a:p>
            <a:pPr rtl="0"/>
            <a:r>
              <a:rPr lang="ja-JP" altLang="en-US"/>
              <a:t>マスター タイトルの書式設定</a:t>
            </a:r>
            <a:endParaRPr lang="ja-JP" altLang="en-US" dirty="0"/>
          </a:p>
        </p:txBody>
      </p:sp>
      <p:sp>
        <p:nvSpPr>
          <p:cNvPr id="3" name="サブタイトル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a:t>マスター サブタイトルの書式設定</a:t>
            </a:r>
            <a:endParaRPr lang="ja-JP" altLang="en-US"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キャプション付きの 3 つの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9066214" y="421594"/>
            <a:ext cx="2286000" cy="1885508"/>
          </a:xfrm>
        </p:spPr>
        <p:txBody>
          <a:bodyPr rtlCol="0">
            <a:normAutofit/>
          </a:bodyPr>
          <a:lstStyle>
            <a:lvl1pPr algn="l" rtl="0">
              <a:defRPr sz="2400"/>
            </a:lvl1pPr>
          </a:lstStyle>
          <a:p>
            <a:pPr rtl="0"/>
            <a:r>
              <a:rPr lang="ja-JP" altLang="en-US"/>
              <a:t>マスター タイトルの書式設定</a:t>
            </a:r>
            <a:endParaRPr lang="ja-JP" altLang="en-US" dirty="0"/>
          </a:p>
        </p:txBody>
      </p:sp>
      <p:grpSp>
        <p:nvGrpSpPr>
          <p:cNvPr id="84" name="グループ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6"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7"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8"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9"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0"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1"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2"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3"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4"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5"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6"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97" name="図プレースホルダー 33" descr="画像を追加する空のプレースホルダー。プレースホルダーをクリックし、追加する画像を選択します。"/>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grpSp>
        <p:nvGrpSpPr>
          <p:cNvPr id="98" name="グループ 97"/>
          <p:cNvGrpSpPr/>
          <p:nvPr/>
        </p:nvGrpSpPr>
        <p:grpSpPr>
          <a:xfrm>
            <a:off x="5322489" y="319177"/>
            <a:ext cx="3389607" cy="2710838"/>
            <a:chOff x="895350" y="3313113"/>
            <a:chExt cx="3613151" cy="2790825"/>
          </a:xfrm>
          <a:solidFill>
            <a:schemeClr val="tx1">
              <a:lumMod val="50000"/>
            </a:schemeClr>
          </a:solidFill>
        </p:grpSpPr>
        <p:sp>
          <p:nvSpPr>
            <p:cNvPr id="99"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0"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1"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2"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3"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4"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5"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6"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7"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8"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9"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0"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11" name="図プレースホルダー 33" descr="画像を追加する空のプレースホルダー。プレースホルダーをクリックし、追加する画像を選択します。"/>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grpSp>
        <p:nvGrpSpPr>
          <p:cNvPr id="112" name="グループ 111"/>
          <p:cNvGrpSpPr/>
          <p:nvPr/>
        </p:nvGrpSpPr>
        <p:grpSpPr>
          <a:xfrm>
            <a:off x="5322489" y="3245640"/>
            <a:ext cx="3389607" cy="2710838"/>
            <a:chOff x="895350" y="3313113"/>
            <a:chExt cx="3613151" cy="2790825"/>
          </a:xfrm>
          <a:solidFill>
            <a:schemeClr val="tx1">
              <a:lumMod val="50000"/>
            </a:schemeClr>
          </a:solidFill>
        </p:grpSpPr>
        <p:sp>
          <p:nvSpPr>
            <p:cNvPr id="11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25" name="図プレースホルダー 33" descr="画像を追加する空のプレースホルダー。プレースホルダーをクリックし、追加する画像を選択します。"/>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126" name="テキスト プレースホルダー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DC9D0A92-31A1-468F-BD7D-BB28E9D1A01E}" type="datetime1">
              <a:rPr lang="ja-JP" altLang="en-US" smtClean="0"/>
              <a:t>2020/9/26</a:t>
            </a:fld>
            <a:endParaRPr lang="ja-JP" altLang="en-US"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7" name="スライド番号プレースホルダー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n-US" altLang="ja-JP" smtClean="0"/>
              <a:pPr/>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a:xfrm>
            <a:off x="8075611" y="6019801"/>
            <a:ext cx="1396260" cy="228600"/>
          </a:xfrm>
        </p:spPr>
        <p:txBody>
          <a:bodyPr rtlCol="0"/>
          <a:lstStyle>
            <a:lvl1pPr>
              <a:defRPr/>
            </a:lvl1pPr>
          </a:lstStyle>
          <a:p>
            <a:fld id="{5A913448-F88D-4E51-B05A-CF4D4B5ACD45}" type="datetime1">
              <a:rPr lang="ja-JP" altLang="en-US" smtClean="0"/>
              <a:t>2020/9/26</a:t>
            </a:fld>
            <a:endParaRPr lang="ja-JP" altLang="en-US"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ja-JP" altLang="en-US"/>
              <a:t>マスター タイトルの書式設定</a:t>
            </a:r>
            <a:endParaRPr lang="ja-JP" altLang="en-US" dirty="0"/>
          </a:p>
        </p:txBody>
      </p:sp>
      <p:grpSp>
        <p:nvGrpSpPr>
          <p:cNvPr id="8" name="グループ 7"/>
          <p:cNvGrpSpPr/>
          <p:nvPr/>
        </p:nvGrpSpPr>
        <p:grpSpPr>
          <a:xfrm>
            <a:off x="595546" y="781398"/>
            <a:ext cx="6433398" cy="5053665"/>
            <a:chOff x="5162444" y="781398"/>
            <a:chExt cx="6433398" cy="5053665"/>
          </a:xfrm>
        </p:grpSpPr>
        <p:sp>
          <p:nvSpPr>
            <p:cNvPr id="9" name="フリーフォーム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 name="フリーフォーム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nvGrpSpPr>
            <p:cNvPr id="11" name="グループ 10"/>
            <p:cNvGrpSpPr/>
            <p:nvPr/>
          </p:nvGrpSpPr>
          <p:grpSpPr>
            <a:xfrm>
              <a:off x="5814205" y="859113"/>
              <a:ext cx="5129146" cy="4880471"/>
              <a:chOff x="7856559" y="859113"/>
              <a:chExt cx="3086791" cy="4880471"/>
            </a:xfrm>
          </p:grpSpPr>
          <p:sp>
            <p:nvSpPr>
              <p:cNvPr id="20" name="フリーフォーム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1" name="フリーフォーム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2" name="フリーフォーム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3" name="フリーフォーム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4" name="フリーフォーム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5" name="フリーフォーム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6" name="フリーフォーム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7" name="フリーフォーム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8" name="フリーフォーム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9" name="フリーフォーム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a:t>アイコンをクリックして図を追加</a:t>
            </a:r>
            <a:endParaRPr lang="ja-JP" altLang="en-US" dirty="0"/>
          </a:p>
        </p:txBody>
      </p:sp>
      <p:sp>
        <p:nvSpPr>
          <p:cNvPr id="4" name="テキスト プレースホルダー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7" name="スライド番号プレースホルダー 6"/>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FB3E9DA7-32F3-4C39-8FB7-78C394AE39FD}" type="datetime1">
              <a:rPr lang="ja-JP" altLang="en-US" smtClean="0"/>
              <a:t>2020/9/26</a:t>
            </a:fld>
            <a:endParaRPr lang="ja-JP" altLang="en-US"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DB75CEB3-DC6B-42DB-AFF1-6827151C7E6F}" type="datetime1">
              <a:rPr lang="ja-JP" altLang="en-US" smtClean="0"/>
              <a:t>2020/9/26</a:t>
            </a:fld>
            <a:endParaRPr lang="ja-JP" altLang="en-US"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624268" y="304800"/>
            <a:ext cx="1729531" cy="5676900"/>
          </a:xfrm>
        </p:spPr>
        <p:txBody>
          <a:bodyPr vert="eaVert"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838199" y="304800"/>
            <a:ext cx="8633671" cy="5676900"/>
          </a:xfrm>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9C4698B8-F651-4BE9-8E0A-2428737147CD}" type="datetime1">
              <a:rPr lang="ja-JP" altLang="en-US" smtClean="0"/>
              <a:t>2020/9/26</a:t>
            </a:fld>
            <a:endParaRPr lang="ja-JP" altLang="en-US"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a:xfrm>
            <a:off x="292851" y="6019801"/>
            <a:ext cx="762000" cy="228600"/>
          </a:xfrm>
        </p:spPr>
        <p:txBody>
          <a:bodyPr rtlCol="0"/>
          <a:lstStyle/>
          <a:p>
            <a:pPr rtl="0"/>
            <a:fld id="{022B156B-59AE-415F-B24B-8756D48BB977}" type="slidenum">
              <a:rPr lang="en-US" altLang="ja-JP"/>
              <a:t>‹#›</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DC668F8A-2D3A-43A8-A82C-32E2BF50E52C}" type="datetime1">
              <a:rPr lang="ja-JP" altLang="en-US" smtClean="0"/>
              <a:t>2020/9/26</a:t>
            </a:fld>
            <a:endParaRPr lang="ja-JP" altLang="en-US"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a:t>マスター テキストの書式設定</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1065212" y="1825625"/>
            <a:ext cx="4954588" cy="4187952"/>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6172200" y="1825625"/>
            <a:ext cx="4951414" cy="4187952"/>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7" name="スライド番号プレースホルダー 6"/>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6B49AAE7-7C1D-4941-A237-9A69FFBE8E87}" type="datetime1">
              <a:rPr lang="ja-JP" altLang="en-US" smtClean="0"/>
              <a:t>2020/9/26</a:t>
            </a:fld>
            <a:endParaRPr lang="ja-JP" altLang="en-US"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069848" y="2505075"/>
            <a:ext cx="4956048" cy="347662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172200" y="2505075"/>
            <a:ext cx="4956048" cy="347662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9" name="スライド番号プレースホルダー 8"/>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8" name="フッター プレースホルダー 7"/>
          <p:cNvSpPr>
            <a:spLocks noGrp="1"/>
          </p:cNvSpPr>
          <p:nvPr>
            <p:ph type="ftr" sz="quarter" idx="11"/>
          </p:nvPr>
        </p:nvSpPr>
        <p:spPr/>
        <p:txBody>
          <a:bodyPr rtlCol="0"/>
          <a:lstStyle/>
          <a:p>
            <a:pPr rtl="0"/>
            <a:endParaRPr lang="ja-JP" altLang="en-US" dirty="0"/>
          </a:p>
        </p:txBody>
      </p:sp>
      <p:sp>
        <p:nvSpPr>
          <p:cNvPr id="7" name="日付プレースホルダー 6"/>
          <p:cNvSpPr>
            <a:spLocks noGrp="1"/>
          </p:cNvSpPr>
          <p:nvPr>
            <p:ph type="dt" sz="half" idx="10"/>
          </p:nvPr>
        </p:nvSpPr>
        <p:spPr/>
        <p:txBody>
          <a:bodyPr rtlCol="0"/>
          <a:lstStyle>
            <a:lvl1pPr>
              <a:defRPr/>
            </a:lvl1pPr>
          </a:lstStyle>
          <a:p>
            <a:fld id="{A01FA6C1-79F2-44BE-90C2-5F44ABDF7107}" type="datetime1">
              <a:rPr lang="ja-JP" altLang="en-US" smtClean="0"/>
              <a:t>2020/9/26</a:t>
            </a:fld>
            <a:endParaRPr lang="ja-JP" altLang="en-US"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5" name="スライド番号プレースホルダー 4"/>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4" name="フッター プレースホルダー 3"/>
          <p:cNvSpPr>
            <a:spLocks noGrp="1"/>
          </p:cNvSpPr>
          <p:nvPr>
            <p:ph type="ftr" sz="quarter" idx="11"/>
          </p:nvPr>
        </p:nvSpPr>
        <p:spPr/>
        <p:txBody>
          <a:bodyPr rtlCol="0"/>
          <a:lstStyle/>
          <a:p>
            <a:pPr rtl="0"/>
            <a:endParaRPr lang="ja-JP" altLang="en-US" dirty="0"/>
          </a:p>
        </p:txBody>
      </p:sp>
      <p:sp>
        <p:nvSpPr>
          <p:cNvPr id="3" name="日付プレースホルダー 2"/>
          <p:cNvSpPr>
            <a:spLocks noGrp="1"/>
          </p:cNvSpPr>
          <p:nvPr>
            <p:ph type="dt" sz="half" idx="10"/>
          </p:nvPr>
        </p:nvSpPr>
        <p:spPr/>
        <p:txBody>
          <a:bodyPr rtlCol="0"/>
          <a:lstStyle>
            <a:lvl1pPr>
              <a:defRPr/>
            </a:lvl1pPr>
          </a:lstStyle>
          <a:p>
            <a:fld id="{ADDB0E75-4F20-4BC1-BE9E-54B1C9A4AD19}" type="datetime1">
              <a:rPr lang="ja-JP" altLang="en-US" smtClean="0"/>
              <a:t>2020/9/26</a:t>
            </a:fld>
            <a:endParaRPr lang="ja-JP" altLang="en-US"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3" name="フッター プレースホルダー 2"/>
          <p:cNvSpPr>
            <a:spLocks noGrp="1"/>
          </p:cNvSpPr>
          <p:nvPr>
            <p:ph type="ftr" sz="quarter" idx="11"/>
          </p:nvPr>
        </p:nvSpPr>
        <p:spPr/>
        <p:txBody>
          <a:bodyPr rtlCol="0"/>
          <a:lstStyle/>
          <a:p>
            <a:pPr rtl="0"/>
            <a:endParaRPr lang="ja-JP" altLang="en-US" dirty="0"/>
          </a:p>
        </p:txBody>
      </p:sp>
      <p:sp>
        <p:nvSpPr>
          <p:cNvPr id="2" name="日付プレースホルダー 1"/>
          <p:cNvSpPr>
            <a:spLocks noGrp="1"/>
          </p:cNvSpPr>
          <p:nvPr>
            <p:ph type="dt" sz="half" idx="10"/>
          </p:nvPr>
        </p:nvSpPr>
        <p:spPr/>
        <p:txBody>
          <a:bodyPr rtlCol="0"/>
          <a:lstStyle>
            <a:lvl1pPr>
              <a:defRPr/>
            </a:lvl1pPr>
          </a:lstStyle>
          <a:p>
            <a:fld id="{02D10E31-EC4F-4F87-8827-B17A669A97E7}" type="datetime1">
              <a:rPr lang="ja-JP" altLang="en-US" smtClean="0"/>
              <a:t>2020/9/26</a:t>
            </a:fld>
            <a:endParaRPr lang="ja-JP" altLang="en-US"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キャプション付きの 2 つの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2" y="304799"/>
            <a:ext cx="10058402" cy="1216152"/>
          </a:xfrm>
        </p:spPr>
        <p:txBody>
          <a:bodyPr rtlCol="0"/>
          <a:lstStyle>
            <a:lvl1pPr algn="l" rtl="0">
              <a:defRPr/>
            </a:lvl1pPr>
          </a:lstStyle>
          <a:p>
            <a:pPr rtl="0"/>
            <a:r>
              <a:rPr lang="ja-JP" altLang="en-US"/>
              <a:t>マスター タイトルの書式設定</a:t>
            </a:r>
            <a:endParaRPr lang="ja-JP" altLang="en-US" dirty="0"/>
          </a:p>
        </p:txBody>
      </p:sp>
      <p:grpSp>
        <p:nvGrpSpPr>
          <p:cNvPr id="9" name="グループ 8"/>
          <p:cNvGrpSpPr/>
          <p:nvPr/>
        </p:nvGrpSpPr>
        <p:grpSpPr>
          <a:xfrm>
            <a:off x="1052422" y="1733550"/>
            <a:ext cx="4360503" cy="3050038"/>
            <a:chOff x="895350" y="3313113"/>
            <a:chExt cx="3613151" cy="2790825"/>
          </a:xfrm>
          <a:solidFill>
            <a:schemeClr val="tx1">
              <a:lumMod val="50000"/>
            </a:schemeClr>
          </a:solidFill>
        </p:grpSpPr>
        <p:sp>
          <p:nvSpPr>
            <p:cNvPr id="10"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3"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4"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5"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6"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7"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8"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9"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0"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1"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6" name="図プレースホルダー 33" descr="画像を追加する空のプレースホルダー。プレースホルダーをクリックし、追加する画像を選択します。"/>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39" name="テキスト プレースホルダー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22" name="グループ 21"/>
          <p:cNvGrpSpPr/>
          <p:nvPr/>
        </p:nvGrpSpPr>
        <p:grpSpPr>
          <a:xfrm>
            <a:off x="6763111" y="1733550"/>
            <a:ext cx="4360503" cy="3050038"/>
            <a:chOff x="895350" y="3313113"/>
            <a:chExt cx="3613151" cy="2790825"/>
          </a:xfrm>
          <a:solidFill>
            <a:schemeClr val="tx1">
              <a:lumMod val="50000"/>
            </a:schemeClr>
          </a:solidFill>
        </p:grpSpPr>
        <p:sp>
          <p:nvSpPr>
            <p:cNvPr id="2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7" name="図プレースホルダー 33" descr="画像を追加する空のプレースホルダー。プレースホルダーをクリックし、追加する画像を選択します。"/>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atin typeface="メイリオ" panose="020B0604030504040204" pitchFamily="50" charset="-128"/>
                <a:ea typeface="メイリオ" panose="020B0604030504040204" pitchFamily="50" charset="-128"/>
              </a:defRPr>
            </a:lvl1pPr>
          </a:lstStyle>
          <a:p>
            <a:pPr rtl="0"/>
            <a:r>
              <a:rPr lang="ja-JP" altLang="en-US" dirty="0"/>
              <a:t>アイコンをクリックして図を追加</a:t>
            </a:r>
          </a:p>
        </p:txBody>
      </p:sp>
      <p:sp>
        <p:nvSpPr>
          <p:cNvPr id="40" name="テキスト プレースホルダー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CDD3A949-D3BE-468E-8E28-9354F3E3FFBE}" type="datetime1">
              <a:rPr lang="ja-JP" altLang="en-US" smtClean="0"/>
              <a:t>2020/9/26</a:t>
            </a:fld>
            <a:endParaRPr lang="ja-JP" altLang="en-US"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キャプション付きの 3 つの画像">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grpSp>
        <p:nvGrpSpPr>
          <p:cNvPr id="52" name="グループ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79" name="図プレースホルダー 33" descr="画像を追加する空のプレースホルダー。プレースホルダーをクリックし、追加する画像を選択します。"/>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81" name="テキスト プレースホルダー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84" name="グループ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6"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7"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8"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9"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0"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1"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2"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3"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4"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5"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6"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78" name="図プレースホルダー 33" descr="画像を追加する空のプレースホルダー。プレースホルダーをクリックし、追加する画像を選択します。"/>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82" name="テキスト プレースホルダー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97" name="グループ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9"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0"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1"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2"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3"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4"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5"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6"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7"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8"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9"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80" name="図プレースホルダー 33" descr="画像を追加する空のプレースホルダー。プレースホルダーをクリックし、追加する画像を選択します。"/>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83" name="テキスト プレースホルダー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68D4FD5D-4A08-407C-924A-F8488AAA77B9}" type="datetime1">
              <a:rPr lang="ja-JP" altLang="en-US" smtClean="0"/>
              <a:t>2020/9/26</a:t>
            </a:fld>
            <a:endParaRPr lang="ja-JP" altLang="en-US"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ja-JP" altLang="en-US" dirty="0"/>
              <a:t>マスター テキストのスタイルを編集する</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スライド番号プレースホルダー 5"/>
          <p:cNvSpPr>
            <a:spLocks noGrp="1"/>
          </p:cNvSpPr>
          <p:nvPr>
            <p:ph type="sldNum" sz="quarter" idx="4"/>
          </p:nvPr>
        </p:nvSpPr>
        <p:spPr>
          <a:xfrm>
            <a:off x="292852" y="6019801"/>
            <a:ext cx="762000" cy="228600"/>
          </a:xfrm>
          <a:prstGeom prst="rect">
            <a:avLst/>
          </a:prstGeom>
        </p:spPr>
        <p:txBody>
          <a:bodyPr vert="horz" lIns="91440" tIns="45720" rIns="91440" bIns="45720" rtlCol="0" anchor="ctr"/>
          <a:lstStyle>
            <a:lvl1pPr algn="l" rtl="0">
              <a:defRPr sz="1100">
                <a:solidFill>
                  <a:schemeClr val="tx1"/>
                </a:solidFill>
                <a:latin typeface="メイリオ" panose="020B0604030504040204" pitchFamily="50" charset="-128"/>
                <a:ea typeface="メイリオ" panose="020B0604030504040204" pitchFamily="50" charset="-128"/>
              </a:defRPr>
            </a:lvl1pPr>
          </a:lstStyle>
          <a:p>
            <a:fld id="{022B156B-59AE-415F-B24B-8756D48BB977}" type="slidenum">
              <a:rPr lang="en-US" altLang="ja-JP" smtClean="0"/>
              <a:pPr/>
              <a:t>‹#›</a:t>
            </a:fld>
            <a:endParaRPr lang="ja-JP" altLang="en-US" dirty="0"/>
          </a:p>
        </p:txBody>
      </p:sp>
      <p:sp>
        <p:nvSpPr>
          <p:cNvPr id="5" name="フッター プレースホルダー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メイリオ" panose="020B0604030504040204" pitchFamily="50" charset="-128"/>
                <a:ea typeface="メイリオ" panose="020B0604030504040204" pitchFamily="50" charset="-128"/>
              </a:defRPr>
            </a:lvl1pPr>
          </a:lstStyle>
          <a:p>
            <a:endParaRPr lang="ja-JP" altLang="en-US" dirty="0"/>
          </a:p>
        </p:txBody>
      </p:sp>
      <p:sp>
        <p:nvSpPr>
          <p:cNvPr id="4" name="日付プレースホルダー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メイリオ" panose="020B0604030504040204" pitchFamily="50" charset="-128"/>
                <a:ea typeface="メイリオ" panose="020B0604030504040204" pitchFamily="50" charset="-128"/>
              </a:defRPr>
            </a:lvl1pPr>
          </a:lstStyle>
          <a:p>
            <a:fld id="{7ECA8208-82EB-4D10-90E7-9C269F390204}" type="datetime1">
              <a:rPr lang="ja-JP" altLang="en-US" smtClean="0"/>
              <a:t>2020/9/26</a:t>
            </a:fld>
            <a:endParaRPr lang="ja-JP" alt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ftr="0" dt="0"/>
  <p:txStyles>
    <p:titleStyle>
      <a:lvl1pPr algn="l" defTabSz="914400" rtl="0" eaLnBrk="1" latinLnBrk="0" hangingPunct="1">
        <a:lnSpc>
          <a:spcPct val="90000"/>
        </a:lnSpc>
        <a:spcBef>
          <a:spcPct val="0"/>
        </a:spcBef>
        <a:buNone/>
        <a:defRPr kumimoji="1" sz="3600" kern="1200">
          <a:solidFill>
            <a:schemeClr val="tx1">
              <a:lumMod val="50000"/>
            </a:schemeClr>
          </a:solidFill>
          <a:latin typeface="メイリオ" panose="020B0604030504040204" pitchFamily="50" charset="-128"/>
          <a:ea typeface="メイリオ" panose="020B0604030504040204" pitchFamily="50" charset="-128"/>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rasutoya.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ity.saitama.jp/006/012/001/004/009/001/p010478.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jnto.go.jp/jpn/statistics/data_info_listing/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39771" y="2712718"/>
            <a:ext cx="7195590" cy="720000"/>
          </a:xfrm>
        </p:spPr>
        <p:txBody>
          <a:bodyPr rtlCol="0">
            <a:normAutofit/>
          </a:bodyPr>
          <a:lstStyle/>
          <a:p>
            <a:pPr algn="ctr" rtl="0"/>
            <a:r>
              <a:rPr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sym typeface="ＭＳ Ｐゴシック" panose="020B0600070205080204" pitchFamily="50" charset="-128"/>
              </a:rPr>
              <a:t>トラベラーズサポート</a:t>
            </a:r>
            <a:r>
              <a:rPr lang="en-US" altLang="ja-JP"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sym typeface="ＭＳ Ｐゴシック" panose="020B0600070205080204" pitchFamily="50" charset="-128"/>
              </a:rPr>
              <a:t>Plus</a:t>
            </a:r>
            <a:endParaRPr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sym typeface="ＭＳ Ｐゴシック" panose="020B0600070205080204" pitchFamily="50" charset="-128"/>
            </a:endParaRPr>
          </a:p>
        </p:txBody>
      </p:sp>
      <p:sp>
        <p:nvSpPr>
          <p:cNvPr id="3" name="サブタイトル 2"/>
          <p:cNvSpPr>
            <a:spLocks noGrp="1"/>
          </p:cNvSpPr>
          <p:nvPr>
            <p:ph type="subTitle" idx="1"/>
          </p:nvPr>
        </p:nvSpPr>
        <p:spPr>
          <a:xfrm>
            <a:off x="3939771" y="3613732"/>
            <a:ext cx="7195590" cy="536359"/>
          </a:xfrm>
        </p:spPr>
        <p:txBody>
          <a:bodyPr rtlCol="0">
            <a:normAutofit/>
          </a:bodyPr>
          <a:lstStyle/>
          <a:p>
            <a:pPr algn="ctr" rtl="0"/>
            <a:r>
              <a:rPr lang="ja-JP" altLang="en-US" sz="2600" b="1" dirty="0">
                <a:solidFill>
                  <a:schemeClr val="accent3"/>
                </a:solidFill>
                <a:latin typeface="メイリオ" panose="020B0604030504040204" pitchFamily="50" charset="-128"/>
                <a:ea typeface="メイリオ" panose="020B0604030504040204" pitchFamily="50" charset="-128"/>
                <a:sym typeface="ＭＳ Ｐゴシック" panose="020B0600070205080204" pitchFamily="50" charset="-128"/>
              </a:rPr>
              <a:t>～観光地の魅力と安心感を「見える化」～</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2">
            <a:extLst>
              <a:ext uri="{FF2B5EF4-FFF2-40B4-BE49-F238E27FC236}">
                <a16:creationId xmlns:a16="http://schemas.microsoft.com/office/drawing/2014/main" id="{89148267-72BA-45A4-8EA3-19CCBC13BAE9}"/>
              </a:ext>
            </a:extLst>
          </p:cNvPr>
          <p:cNvSpPr txBox="1">
            <a:spLocks/>
          </p:cNvSpPr>
          <p:nvPr/>
        </p:nvSpPr>
        <p:spPr>
          <a:xfrm>
            <a:off x="1066168" y="551227"/>
            <a:ext cx="10830268" cy="714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メイリオ" panose="020B0604030504040204" pitchFamily="50" charset="-128"/>
                <a:ea typeface="メイリオ" panose="020B0604030504040204" pitchFamily="50" charset="-128"/>
                <a:cs typeface="+mj-cs"/>
              </a:defRPr>
            </a:lvl1pPr>
          </a:lstStyle>
          <a:p>
            <a:r>
              <a:rPr lang="ja-JP" altLang="en-US" b="1" dirty="0">
                <a:solidFill>
                  <a:schemeClr val="tx2"/>
                </a:solidFill>
              </a:rPr>
              <a:t>観光地のメリット</a:t>
            </a:r>
            <a:r>
              <a:rPr lang="en-US" altLang="ja-JP" b="1" dirty="0">
                <a:solidFill>
                  <a:schemeClr val="tx2"/>
                </a:solidFill>
              </a:rPr>
              <a:t>[</a:t>
            </a:r>
            <a:r>
              <a:rPr lang="ja-JP" altLang="en-US" b="1" dirty="0">
                <a:solidFill>
                  <a:schemeClr val="tx2"/>
                </a:solidFill>
              </a:rPr>
              <a:t>感染症対策</a:t>
            </a:r>
            <a:r>
              <a:rPr lang="en-US" altLang="ja-JP" b="1" dirty="0">
                <a:solidFill>
                  <a:schemeClr val="tx2"/>
                </a:solidFill>
              </a:rPr>
              <a:t>]</a:t>
            </a:r>
            <a:endParaRPr lang="en-US" altLang="ja-JP" dirty="0">
              <a:solidFill>
                <a:schemeClr val="tx2"/>
              </a:solidFill>
              <a:sym typeface="ＭＳ Ｐゴシック" panose="020B0600070205080204" pitchFamily="50" charset="-128"/>
            </a:endParaRPr>
          </a:p>
        </p:txBody>
      </p:sp>
      <p:sp>
        <p:nvSpPr>
          <p:cNvPr id="9" name="コンテンツ プレースホルダー 2">
            <a:extLst>
              <a:ext uri="{FF2B5EF4-FFF2-40B4-BE49-F238E27FC236}">
                <a16:creationId xmlns:a16="http://schemas.microsoft.com/office/drawing/2014/main" id="{DF30D6FF-4C82-4594-98EB-AD512F66C5B4}"/>
              </a:ext>
            </a:extLst>
          </p:cNvPr>
          <p:cNvSpPr txBox="1">
            <a:spLocks/>
          </p:cNvSpPr>
          <p:nvPr/>
        </p:nvSpPr>
        <p:spPr>
          <a:xfrm>
            <a:off x="1066168" y="1567009"/>
            <a:ext cx="8915400" cy="4299967"/>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a:lstStyle>
          <a:p>
            <a:pPr marL="0" indent="0">
              <a:lnSpc>
                <a:spcPct val="80000"/>
              </a:lnSpc>
              <a:spcBef>
                <a:spcPts val="600"/>
              </a:spcBef>
              <a:spcAft>
                <a:spcPts val="1200"/>
              </a:spcAft>
              <a:buFont typeface="Arial" panose="020B0604020202020204" pitchFamily="34" charset="0"/>
              <a:buNone/>
            </a:pPr>
            <a:r>
              <a:rPr lang="ja-JP" altLang="en-US" sz="2000" b="1" dirty="0">
                <a:solidFill>
                  <a:schemeClr val="accent3"/>
                </a:solidFill>
              </a:rPr>
              <a:t>◆観光地や宿泊施設等の感染症対策を見える化</a:t>
            </a:r>
            <a:endParaRPr lang="en-US" altLang="ja-JP" sz="2000" b="1" dirty="0">
              <a:solidFill>
                <a:schemeClr val="accent3"/>
              </a:solidFill>
            </a:endParaRPr>
          </a:p>
          <a:p>
            <a:pPr marL="0" indent="0">
              <a:lnSpc>
                <a:spcPct val="80000"/>
              </a:lnSpc>
              <a:spcBef>
                <a:spcPts val="600"/>
              </a:spcBef>
              <a:spcAft>
                <a:spcPts val="1200"/>
              </a:spcAft>
              <a:buFont typeface="Arial" panose="020B0604020202020204" pitchFamily="34" charset="0"/>
              <a:buNone/>
            </a:pPr>
            <a:r>
              <a:rPr lang="ja-JP" altLang="en-US" sz="2000" dirty="0">
                <a:solidFill>
                  <a:schemeClr val="tx2"/>
                </a:solidFill>
              </a:rPr>
              <a:t>▶感染症対策の取り組みを発信することで、</a:t>
            </a:r>
            <a:r>
              <a:rPr lang="ja-JP" altLang="en-US" sz="2000" b="1" u="sng" dirty="0">
                <a:solidFill>
                  <a:schemeClr val="tx2"/>
                </a:solidFill>
              </a:rPr>
              <a:t>旅行者の不安を解消。</a:t>
            </a:r>
            <a:endParaRPr lang="en-US" altLang="ja-JP" sz="2000" b="1" u="sng" dirty="0">
              <a:solidFill>
                <a:schemeClr val="tx2"/>
              </a:solidFill>
            </a:endParaRPr>
          </a:p>
          <a:p>
            <a:pPr marL="0" indent="0">
              <a:lnSpc>
                <a:spcPct val="80000"/>
              </a:lnSpc>
              <a:spcBef>
                <a:spcPts val="600"/>
              </a:spcBef>
              <a:spcAft>
                <a:spcPts val="1200"/>
              </a:spcAft>
              <a:buFont typeface="Arial" panose="020B0604020202020204" pitchFamily="34" charset="0"/>
              <a:buNone/>
            </a:pPr>
            <a:endParaRPr lang="en-US" altLang="ja-JP" sz="2000" b="1" u="sng" dirty="0">
              <a:solidFill>
                <a:schemeClr val="tx2"/>
              </a:solidFill>
            </a:endParaRPr>
          </a:p>
          <a:p>
            <a:pPr marL="0" indent="0">
              <a:lnSpc>
                <a:spcPct val="80000"/>
              </a:lnSpc>
              <a:spcBef>
                <a:spcPts val="600"/>
              </a:spcBef>
              <a:spcAft>
                <a:spcPts val="1200"/>
              </a:spcAft>
              <a:buFont typeface="Arial" panose="020B0604020202020204" pitchFamily="34" charset="0"/>
              <a:buNone/>
            </a:pPr>
            <a:r>
              <a:rPr lang="ja-JP" altLang="en-US" sz="2000" b="1" dirty="0">
                <a:solidFill>
                  <a:schemeClr val="accent3"/>
                </a:solidFill>
              </a:rPr>
              <a:t>◆「三密」を避けるルート検索や混雑度の表示</a:t>
            </a:r>
          </a:p>
          <a:p>
            <a:pPr marL="0" indent="0">
              <a:lnSpc>
                <a:spcPct val="80000"/>
              </a:lnSpc>
              <a:spcBef>
                <a:spcPts val="600"/>
              </a:spcBef>
              <a:spcAft>
                <a:spcPts val="1200"/>
              </a:spcAft>
              <a:buFont typeface="Arial" panose="020B0604020202020204" pitchFamily="34" charset="0"/>
              <a:buNone/>
            </a:pPr>
            <a:r>
              <a:rPr lang="ja-JP" altLang="en-US" sz="2000" b="1" dirty="0">
                <a:solidFill>
                  <a:schemeClr val="tx2"/>
                </a:solidFill>
              </a:rPr>
              <a:t>▶</a:t>
            </a:r>
            <a:r>
              <a:rPr lang="ja-JP" altLang="en-US" sz="2000" dirty="0">
                <a:solidFill>
                  <a:schemeClr val="tx2"/>
                </a:solidFill>
              </a:rPr>
              <a:t>人が分散した</a:t>
            </a:r>
            <a:r>
              <a:rPr lang="ja-JP" altLang="en-US" sz="2000" b="1" u="sng" dirty="0">
                <a:solidFill>
                  <a:schemeClr val="tx2"/>
                </a:solidFill>
              </a:rPr>
              <a:t>安全な観光を推進することができる。</a:t>
            </a:r>
            <a:endParaRPr lang="en-US" altLang="ja-JP" sz="2000" b="1" u="sng" dirty="0">
              <a:solidFill>
                <a:schemeClr val="tx2"/>
              </a:solidFill>
            </a:endParaRPr>
          </a:p>
          <a:p>
            <a:pPr marL="0" indent="0">
              <a:lnSpc>
                <a:spcPct val="80000"/>
              </a:lnSpc>
              <a:spcBef>
                <a:spcPts val="600"/>
              </a:spcBef>
              <a:spcAft>
                <a:spcPts val="1200"/>
              </a:spcAft>
              <a:buFont typeface="Arial" panose="020B0604020202020204" pitchFamily="34" charset="0"/>
              <a:buNone/>
            </a:pPr>
            <a:endParaRPr lang="en-US" altLang="ja-JP" sz="2000" dirty="0">
              <a:solidFill>
                <a:schemeClr val="tx2"/>
              </a:solidFill>
            </a:endParaRPr>
          </a:p>
          <a:p>
            <a:pPr marL="0" indent="0">
              <a:lnSpc>
                <a:spcPct val="80000"/>
              </a:lnSpc>
              <a:spcBef>
                <a:spcPts val="600"/>
              </a:spcBef>
              <a:spcAft>
                <a:spcPts val="1200"/>
              </a:spcAft>
              <a:buFont typeface="Arial" panose="020B0604020202020204" pitchFamily="34" charset="0"/>
              <a:buNone/>
            </a:pPr>
            <a:r>
              <a:rPr lang="ja-JP" altLang="en-US" sz="2000" b="1" dirty="0">
                <a:solidFill>
                  <a:schemeClr val="accent3"/>
                </a:solidFill>
              </a:rPr>
              <a:t>◆観光地のチケット発行や宿泊施設の予約をアプリ上で行える。</a:t>
            </a:r>
            <a:endParaRPr lang="en-US" altLang="ja-JP" sz="2000" b="1" dirty="0">
              <a:solidFill>
                <a:schemeClr val="accent3"/>
              </a:solidFill>
            </a:endParaRPr>
          </a:p>
          <a:p>
            <a:pPr marL="0" indent="0">
              <a:lnSpc>
                <a:spcPct val="80000"/>
              </a:lnSpc>
              <a:spcBef>
                <a:spcPts val="600"/>
              </a:spcBef>
              <a:spcAft>
                <a:spcPts val="1200"/>
              </a:spcAft>
              <a:buFont typeface="Arial" panose="020B0604020202020204" pitchFamily="34" charset="0"/>
              <a:buNone/>
            </a:pPr>
            <a:r>
              <a:rPr lang="ja-JP" altLang="en-US" sz="2000" dirty="0">
                <a:solidFill>
                  <a:schemeClr val="tx2"/>
                </a:solidFill>
              </a:rPr>
              <a:t>▶決済手段のキャッシュレス化により</a:t>
            </a:r>
            <a:r>
              <a:rPr lang="ja-JP" altLang="en-US" sz="2000" b="1" u="sng" dirty="0">
                <a:solidFill>
                  <a:schemeClr val="tx2"/>
                </a:solidFill>
              </a:rPr>
              <a:t>衛生面の対策を講じられる。</a:t>
            </a:r>
            <a:endParaRPr lang="en-US" altLang="ja-JP" sz="2000" b="1" u="sng" dirty="0">
              <a:solidFill>
                <a:schemeClr val="tx2"/>
              </a:solidFill>
            </a:endParaRPr>
          </a:p>
          <a:p>
            <a:pPr marL="0" indent="0">
              <a:lnSpc>
                <a:spcPct val="80000"/>
              </a:lnSpc>
              <a:spcBef>
                <a:spcPts val="600"/>
              </a:spcBef>
              <a:spcAft>
                <a:spcPts val="1200"/>
              </a:spcAft>
              <a:buFont typeface="Arial" panose="020B0604020202020204" pitchFamily="34" charset="0"/>
              <a:buNone/>
            </a:pPr>
            <a:endParaRPr lang="en-US" altLang="ja-JP" sz="2000" dirty="0">
              <a:solidFill>
                <a:schemeClr val="tx2"/>
              </a:solidFill>
            </a:endParaRPr>
          </a:p>
          <a:p>
            <a:pPr marL="0" indent="0">
              <a:lnSpc>
                <a:spcPct val="80000"/>
              </a:lnSpc>
              <a:spcBef>
                <a:spcPts val="600"/>
              </a:spcBef>
              <a:spcAft>
                <a:spcPts val="1200"/>
              </a:spcAft>
              <a:buFont typeface="Arial" panose="020B0604020202020204" pitchFamily="34" charset="0"/>
              <a:buNone/>
            </a:pPr>
            <a:endParaRPr lang="ja-JP" altLang="en-US" dirty="0"/>
          </a:p>
        </p:txBody>
      </p:sp>
      <p:pic>
        <p:nvPicPr>
          <p:cNvPr id="6" name="図 5">
            <a:extLst>
              <a:ext uri="{FF2B5EF4-FFF2-40B4-BE49-F238E27FC236}">
                <a16:creationId xmlns:a16="http://schemas.microsoft.com/office/drawing/2014/main" id="{FAEC2A0B-000C-4D5A-8DAC-0EF5C5DD9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4917" y="2024108"/>
            <a:ext cx="3347083" cy="3347083"/>
          </a:xfrm>
          <a:prstGeom prst="rect">
            <a:avLst/>
          </a:prstGeom>
        </p:spPr>
      </p:pic>
      <p:sp>
        <p:nvSpPr>
          <p:cNvPr id="3" name="スライド番号プレースホルダー 2">
            <a:extLst>
              <a:ext uri="{FF2B5EF4-FFF2-40B4-BE49-F238E27FC236}">
                <a16:creationId xmlns:a16="http://schemas.microsoft.com/office/drawing/2014/main" id="{1944DE06-CD5D-4055-B098-A1AC9E9552A3}"/>
              </a:ext>
            </a:extLst>
          </p:cNvPr>
          <p:cNvSpPr>
            <a:spLocks noGrp="1"/>
          </p:cNvSpPr>
          <p:nvPr>
            <p:ph type="sldNum" sz="quarter" idx="12"/>
          </p:nvPr>
        </p:nvSpPr>
        <p:spPr/>
        <p:txBody>
          <a:bodyPr/>
          <a:lstStyle/>
          <a:p>
            <a:pPr rtl="0"/>
            <a:fld id="{022B156B-59AE-415F-B24B-8756D48BB977}" type="slidenum">
              <a:rPr lang="en-US" altLang="ja-JP" smtClean="0"/>
              <a:t>10</a:t>
            </a:fld>
            <a:endParaRPr lang="en-US" altLang="ja-JP" dirty="0"/>
          </a:p>
        </p:txBody>
      </p:sp>
    </p:spTree>
    <p:extLst>
      <p:ext uri="{BB962C8B-B14F-4D97-AF65-F5344CB8AC3E}">
        <p14:creationId xmlns:p14="http://schemas.microsoft.com/office/powerpoint/2010/main" val="58744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2">
            <a:extLst>
              <a:ext uri="{FF2B5EF4-FFF2-40B4-BE49-F238E27FC236}">
                <a16:creationId xmlns:a16="http://schemas.microsoft.com/office/drawing/2014/main" id="{24035171-FEA6-43FA-9660-131D7B7F912B}"/>
              </a:ext>
            </a:extLst>
          </p:cNvPr>
          <p:cNvSpPr>
            <a:spLocks noGrp="1"/>
          </p:cNvSpPr>
          <p:nvPr>
            <p:ph idx="1"/>
          </p:nvPr>
        </p:nvSpPr>
        <p:spPr>
          <a:xfrm>
            <a:off x="1066800" y="1752600"/>
            <a:ext cx="10058400" cy="4229100"/>
          </a:xfrm>
        </p:spPr>
        <p:txBody>
          <a:bodyPr>
            <a:normAutofit fontScale="77500" lnSpcReduction="20000"/>
          </a:bodyPr>
          <a:lstStyle/>
          <a:p>
            <a:pPr marL="0" indent="0">
              <a:buNone/>
            </a:pPr>
            <a:r>
              <a:rPr lang="ja-JP" altLang="en-US" sz="3200" b="1" dirty="0">
                <a:solidFill>
                  <a:schemeClr val="accent3"/>
                </a:solidFill>
              </a:rPr>
              <a:t>◆アプリのグローバル化</a:t>
            </a:r>
            <a:endParaRPr lang="en-US" altLang="ja-JP" sz="3200" b="1" dirty="0">
              <a:solidFill>
                <a:schemeClr val="accent3"/>
              </a:solidFill>
            </a:endParaRPr>
          </a:p>
          <a:p>
            <a:pPr marL="0" indent="0">
              <a:buNone/>
            </a:pPr>
            <a:r>
              <a:rPr lang="ja-JP" altLang="en-US" sz="3200" b="1" dirty="0">
                <a:solidFill>
                  <a:schemeClr val="tx2"/>
                </a:solidFill>
                <a:latin typeface="メイリオ" panose="020B0604030504040204" pitchFamily="50" charset="-128"/>
                <a:ea typeface="メイリオ" panose="020B0604030504040204" pitchFamily="50" charset="-128"/>
              </a:rPr>
              <a:t>（コロナウイルス収束後のインバウンド対策）</a:t>
            </a:r>
            <a:endParaRPr lang="en-US" altLang="ja-JP" sz="3200" b="1" dirty="0">
              <a:solidFill>
                <a:schemeClr val="tx2"/>
              </a:solidFill>
              <a:latin typeface="メイリオ" panose="020B0604030504040204" pitchFamily="50" charset="-128"/>
              <a:ea typeface="メイリオ" panose="020B0604030504040204" pitchFamily="50" charset="-128"/>
            </a:endParaRPr>
          </a:p>
          <a:p>
            <a:pPr marL="0" indent="0">
              <a:buNone/>
            </a:pPr>
            <a:endParaRPr lang="en-US" altLang="ja-JP" sz="3200" b="1" dirty="0">
              <a:solidFill>
                <a:schemeClr val="tx2"/>
              </a:solidFill>
            </a:endParaRPr>
          </a:p>
          <a:p>
            <a:pPr marL="0" indent="0">
              <a:buNone/>
            </a:pPr>
            <a:r>
              <a:rPr lang="ja-JP" altLang="en-US" sz="3200" b="1" dirty="0">
                <a:solidFill>
                  <a:schemeClr val="accent3"/>
                </a:solidFill>
              </a:rPr>
              <a:t>◆</a:t>
            </a:r>
            <a:r>
              <a:rPr lang="ja-JP" altLang="en-US" sz="3200" b="1" dirty="0">
                <a:solidFill>
                  <a:schemeClr val="accent3"/>
                </a:solidFill>
                <a:latin typeface="メイリオ" panose="020B0604030504040204" pitchFamily="50" charset="-128"/>
                <a:ea typeface="メイリオ" panose="020B0604030504040204" pitchFamily="50" charset="-128"/>
              </a:rPr>
              <a:t>パートナーシップの拡大</a:t>
            </a:r>
            <a:endParaRPr lang="en-US" altLang="ja-JP" sz="3200" b="1" dirty="0">
              <a:solidFill>
                <a:schemeClr val="accent3"/>
              </a:solidFill>
              <a:latin typeface="メイリオ" panose="020B0604030504040204" pitchFamily="50" charset="-128"/>
              <a:ea typeface="メイリオ" panose="020B0604030504040204" pitchFamily="50" charset="-128"/>
            </a:endParaRPr>
          </a:p>
          <a:p>
            <a:pPr marL="0" indent="0">
              <a:buNone/>
            </a:pPr>
            <a:r>
              <a:rPr lang="ja-JP" altLang="en-US" sz="3200" b="1" dirty="0">
                <a:solidFill>
                  <a:schemeClr val="tx2"/>
                </a:solidFill>
                <a:latin typeface="メイリオ" panose="020B0604030504040204" pitchFamily="50" charset="-128"/>
                <a:ea typeface="メイリオ" panose="020B0604030504040204" pitchFamily="50" charset="-128"/>
              </a:rPr>
              <a:t>（提携先を増やすことによる観光地の活性化）</a:t>
            </a:r>
            <a:endParaRPr lang="en-US" altLang="ja-JP" sz="3200" b="1" dirty="0">
              <a:solidFill>
                <a:schemeClr val="tx2"/>
              </a:solidFill>
              <a:latin typeface="メイリオ" panose="020B0604030504040204" pitchFamily="50" charset="-128"/>
              <a:ea typeface="メイリオ" panose="020B0604030504040204" pitchFamily="50" charset="-128"/>
            </a:endParaRPr>
          </a:p>
          <a:p>
            <a:pPr marL="0" indent="0">
              <a:buNone/>
            </a:pPr>
            <a:endParaRPr lang="en-US" altLang="ja-JP" sz="3200" b="1" dirty="0">
              <a:solidFill>
                <a:schemeClr val="tx2"/>
              </a:solidFill>
              <a:latin typeface="メイリオ" panose="020B0604030504040204" pitchFamily="50" charset="-128"/>
              <a:ea typeface="メイリオ" panose="020B0604030504040204" pitchFamily="50" charset="-128"/>
            </a:endParaRPr>
          </a:p>
          <a:p>
            <a:pPr marL="0" indent="0">
              <a:buNone/>
            </a:pPr>
            <a:r>
              <a:rPr lang="ja-JP" altLang="en-US" sz="3200" b="1" dirty="0">
                <a:solidFill>
                  <a:schemeClr val="accent3"/>
                </a:solidFill>
              </a:rPr>
              <a:t>◆</a:t>
            </a:r>
            <a:r>
              <a:rPr lang="ja-JP" altLang="en-US" sz="3200" b="1" dirty="0">
                <a:solidFill>
                  <a:schemeClr val="accent3"/>
                </a:solidFill>
                <a:latin typeface="メイリオ" panose="020B0604030504040204" pitchFamily="50" charset="-128"/>
                <a:ea typeface="メイリオ" panose="020B0604030504040204" pitchFamily="50" charset="-128"/>
              </a:rPr>
              <a:t>端末対応数の拡大</a:t>
            </a:r>
            <a:endParaRPr lang="en-US" altLang="ja-JP" sz="3200" b="1" dirty="0">
              <a:solidFill>
                <a:schemeClr val="accent3"/>
              </a:solidFill>
              <a:latin typeface="メイリオ" panose="020B0604030504040204" pitchFamily="50" charset="-128"/>
              <a:ea typeface="メイリオ" panose="020B0604030504040204" pitchFamily="50" charset="-128"/>
            </a:endParaRPr>
          </a:p>
          <a:p>
            <a:pPr marL="0" indent="0">
              <a:buNone/>
            </a:pPr>
            <a:r>
              <a:rPr lang="ja-JP" altLang="en-US" sz="3200" b="1" dirty="0">
                <a:solidFill>
                  <a:schemeClr val="tx2"/>
                </a:solidFill>
              </a:rPr>
              <a:t>（</a:t>
            </a:r>
            <a:r>
              <a:rPr lang="en-US" altLang="ja-JP" sz="3200" b="1" dirty="0">
                <a:solidFill>
                  <a:schemeClr val="tx2"/>
                </a:solidFill>
              </a:rPr>
              <a:t>AR</a:t>
            </a:r>
            <a:r>
              <a:rPr lang="ja-JP" altLang="en-US" sz="3200" b="1" dirty="0">
                <a:solidFill>
                  <a:schemeClr val="tx2"/>
                </a:solidFill>
              </a:rPr>
              <a:t>、ウェアラブル端末等との連携）</a:t>
            </a:r>
            <a:endParaRPr lang="ja-JP" altLang="en-US" sz="3200" b="1" dirty="0">
              <a:solidFill>
                <a:schemeClr val="tx2"/>
              </a:solidFill>
              <a:latin typeface="メイリオ" panose="020B0604030504040204" pitchFamily="50" charset="-128"/>
              <a:ea typeface="メイリオ" panose="020B0604030504040204" pitchFamily="50" charset="-128"/>
            </a:endParaRPr>
          </a:p>
        </p:txBody>
      </p:sp>
      <p:sp>
        <p:nvSpPr>
          <p:cNvPr id="6" name="タイトル 12">
            <a:extLst>
              <a:ext uri="{FF2B5EF4-FFF2-40B4-BE49-F238E27FC236}">
                <a16:creationId xmlns:a16="http://schemas.microsoft.com/office/drawing/2014/main" id="{48A6B9A0-C818-4093-A307-57301EA7E4DC}"/>
              </a:ext>
            </a:extLst>
          </p:cNvPr>
          <p:cNvSpPr txBox="1">
            <a:spLocks/>
          </p:cNvSpPr>
          <p:nvPr/>
        </p:nvSpPr>
        <p:spPr>
          <a:xfrm>
            <a:off x="1066168" y="551227"/>
            <a:ext cx="2868523" cy="714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メイリオ" panose="020B0604030504040204" pitchFamily="50" charset="-128"/>
                <a:ea typeface="メイリオ" panose="020B0604030504040204" pitchFamily="50" charset="-128"/>
                <a:cs typeface="+mj-cs"/>
              </a:defRPr>
            </a:lvl1pPr>
          </a:lstStyle>
          <a:p>
            <a:r>
              <a:rPr lang="ja-JP" altLang="en-US" b="1" dirty="0">
                <a:solidFill>
                  <a:schemeClr val="tx2"/>
                </a:solidFill>
                <a:sym typeface="ＭＳ Ｐゴシック" panose="020B0600070205080204" pitchFamily="50" charset="-128"/>
              </a:rPr>
              <a:t>今後の展望</a:t>
            </a:r>
            <a:endParaRPr lang="en-US" altLang="ja-JP" b="1" dirty="0">
              <a:solidFill>
                <a:schemeClr val="tx2"/>
              </a:solidFill>
              <a:sym typeface="ＭＳ Ｐゴシック" panose="020B0600070205080204" pitchFamily="50" charset="-128"/>
            </a:endParaRPr>
          </a:p>
        </p:txBody>
      </p:sp>
      <p:pic>
        <p:nvPicPr>
          <p:cNvPr id="5" name="図 4" descr="写真, 女性, 多い, 女の子 が含まれている画像&#10;&#10;自動的に生成された説明">
            <a:extLst>
              <a:ext uri="{FF2B5EF4-FFF2-40B4-BE49-F238E27FC236}">
                <a16:creationId xmlns:a16="http://schemas.microsoft.com/office/drawing/2014/main" id="{D20EFC53-FD31-436D-9C9D-33DB72CDC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427" y="4400156"/>
            <a:ext cx="2155102" cy="1856196"/>
          </a:xfrm>
          <a:prstGeom prst="rect">
            <a:avLst/>
          </a:prstGeom>
        </p:spPr>
      </p:pic>
      <p:pic>
        <p:nvPicPr>
          <p:cNvPr id="8" name="図 7" descr="食品 が含まれている画像&#10;&#10;自動的に生成された説明">
            <a:extLst>
              <a:ext uri="{FF2B5EF4-FFF2-40B4-BE49-F238E27FC236}">
                <a16:creationId xmlns:a16="http://schemas.microsoft.com/office/drawing/2014/main" id="{929B59BE-A2CE-4139-AB17-1F19D4EA2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427" y="2680063"/>
            <a:ext cx="2155103" cy="1746727"/>
          </a:xfrm>
          <a:prstGeom prst="rect">
            <a:avLst/>
          </a:prstGeom>
        </p:spPr>
      </p:pic>
      <p:pic>
        <p:nvPicPr>
          <p:cNvPr id="14" name="図 13" descr="クイーン, ノートパソコン, 部屋, 食品 が含まれている画像&#10;&#10;自動的に生成された説明">
            <a:extLst>
              <a:ext uri="{FF2B5EF4-FFF2-40B4-BE49-F238E27FC236}">
                <a16:creationId xmlns:a16="http://schemas.microsoft.com/office/drawing/2014/main" id="{7EF079DB-FE4C-4928-8E64-5C79521C03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3427" y="675049"/>
            <a:ext cx="2155102" cy="2155102"/>
          </a:xfrm>
          <a:prstGeom prst="rect">
            <a:avLst/>
          </a:prstGeom>
        </p:spPr>
      </p:pic>
      <p:sp>
        <p:nvSpPr>
          <p:cNvPr id="3" name="スライド番号プレースホルダー 2">
            <a:extLst>
              <a:ext uri="{FF2B5EF4-FFF2-40B4-BE49-F238E27FC236}">
                <a16:creationId xmlns:a16="http://schemas.microsoft.com/office/drawing/2014/main" id="{BA3A7EA6-BE74-4FFA-9CF9-59ED26BB9B7A}"/>
              </a:ext>
            </a:extLst>
          </p:cNvPr>
          <p:cNvSpPr>
            <a:spLocks noGrp="1"/>
          </p:cNvSpPr>
          <p:nvPr>
            <p:ph type="sldNum" sz="quarter" idx="12"/>
          </p:nvPr>
        </p:nvSpPr>
        <p:spPr/>
        <p:txBody>
          <a:bodyPr/>
          <a:lstStyle/>
          <a:p>
            <a:pPr rtl="0"/>
            <a:fld id="{022B156B-59AE-415F-B24B-8756D48BB977}" type="slidenum">
              <a:rPr lang="en-US" altLang="ja-JP" smtClean="0"/>
              <a:t>11</a:t>
            </a:fld>
            <a:endParaRPr lang="ja-JP" altLang="en-US" dirty="0"/>
          </a:p>
        </p:txBody>
      </p:sp>
    </p:spTree>
    <p:extLst>
      <p:ext uri="{BB962C8B-B14F-4D97-AF65-F5344CB8AC3E}">
        <p14:creationId xmlns:p14="http://schemas.microsoft.com/office/powerpoint/2010/main" val="110190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2">
            <a:extLst>
              <a:ext uri="{FF2B5EF4-FFF2-40B4-BE49-F238E27FC236}">
                <a16:creationId xmlns:a16="http://schemas.microsoft.com/office/drawing/2014/main" id="{24035171-FEA6-43FA-9660-131D7B7F912B}"/>
              </a:ext>
            </a:extLst>
          </p:cNvPr>
          <p:cNvSpPr>
            <a:spLocks noGrp="1"/>
          </p:cNvSpPr>
          <p:nvPr>
            <p:ph idx="1"/>
          </p:nvPr>
        </p:nvSpPr>
        <p:spPr>
          <a:xfrm>
            <a:off x="1065213" y="1752600"/>
            <a:ext cx="10218305" cy="4229100"/>
          </a:xfrm>
        </p:spPr>
        <p:txBody>
          <a:bodyPr>
            <a:normAutofit fontScale="92500"/>
          </a:bodyPr>
          <a:lstStyle/>
          <a:p>
            <a:pPr marL="0" indent="0">
              <a:spcBef>
                <a:spcPts val="1200"/>
              </a:spcBef>
              <a:spcAft>
                <a:spcPts val="1200"/>
              </a:spcAft>
              <a:buNone/>
            </a:pPr>
            <a:r>
              <a:rPr lang="ja-JP" altLang="en-US" sz="2800" dirty="0">
                <a:solidFill>
                  <a:schemeClr val="tx2"/>
                </a:solidFill>
                <a:latin typeface="メイリオ" panose="020B0604030504040204" pitchFamily="50" charset="-128"/>
                <a:ea typeface="メイリオ" panose="020B0604030504040204" pitchFamily="50" charset="-128"/>
              </a:rPr>
              <a:t>新型コロナウイルス（</a:t>
            </a:r>
            <a:r>
              <a:rPr lang="en-US" altLang="ja-JP" sz="2800" dirty="0">
                <a:solidFill>
                  <a:schemeClr val="tx2"/>
                </a:solidFill>
                <a:latin typeface="メイリオ" panose="020B0604030504040204" pitchFamily="50" charset="-128"/>
                <a:ea typeface="メイリオ" panose="020B0604030504040204" pitchFamily="50" charset="-128"/>
              </a:rPr>
              <a:t>COVID-19</a:t>
            </a:r>
            <a:r>
              <a:rPr lang="ja-JP" altLang="en-US" sz="2800" dirty="0">
                <a:solidFill>
                  <a:schemeClr val="tx2"/>
                </a:solidFill>
                <a:latin typeface="メイリオ" panose="020B0604030504040204" pitchFamily="50" charset="-128"/>
                <a:ea typeface="メイリオ" panose="020B0604030504040204" pitchFamily="50" charset="-128"/>
              </a:rPr>
              <a:t>）の収束後は、観光客の移動手段の制限や入国禁止などの渡航制限が解消されるため、国内旅行市場も回復へ向かうと考えられる。</a:t>
            </a:r>
            <a:endParaRPr lang="en-US" altLang="ja-JP" sz="2800" dirty="0">
              <a:solidFill>
                <a:schemeClr val="tx2"/>
              </a:solidFill>
              <a:latin typeface="メイリオ" panose="020B0604030504040204" pitchFamily="50" charset="-128"/>
              <a:ea typeface="メイリオ" panose="020B0604030504040204" pitchFamily="50" charset="-128"/>
            </a:endParaRPr>
          </a:p>
          <a:p>
            <a:pPr marL="0" indent="0">
              <a:spcBef>
                <a:spcPts val="1200"/>
              </a:spcBef>
              <a:spcAft>
                <a:spcPts val="1200"/>
              </a:spcAft>
              <a:buNone/>
            </a:pPr>
            <a:r>
              <a:rPr lang="ja-JP" altLang="en-US" sz="2800" dirty="0">
                <a:solidFill>
                  <a:schemeClr val="tx2"/>
                </a:solidFill>
                <a:latin typeface="メイリオ" panose="020B0604030504040204" pitchFamily="50" charset="-128"/>
                <a:ea typeface="メイリオ" panose="020B0604030504040204" pitchFamily="50" charset="-128"/>
              </a:rPr>
              <a:t>しかし、ウイルスは目に見えないものであるため、人々の不安感は完全には解消されず、旅行市場の本格的な回復には時間が必要となる。</a:t>
            </a:r>
            <a:endParaRPr lang="en-US" altLang="ja-JP" sz="2800" dirty="0">
              <a:solidFill>
                <a:schemeClr val="tx2"/>
              </a:solidFill>
              <a:latin typeface="メイリオ" panose="020B0604030504040204" pitchFamily="50" charset="-128"/>
              <a:ea typeface="メイリオ" panose="020B0604030504040204" pitchFamily="50" charset="-128"/>
            </a:endParaRPr>
          </a:p>
          <a:p>
            <a:pPr marL="0" indent="0">
              <a:spcBef>
                <a:spcPts val="1200"/>
              </a:spcBef>
              <a:spcAft>
                <a:spcPts val="1200"/>
              </a:spcAft>
              <a:buNone/>
            </a:pPr>
            <a:r>
              <a:rPr lang="ja-JP" altLang="en-US" sz="2800" dirty="0">
                <a:solidFill>
                  <a:schemeClr val="tx2"/>
                </a:solidFill>
                <a:latin typeface="メイリオ" panose="020B0604030504040204" pitchFamily="50" charset="-128"/>
                <a:ea typeface="メイリオ" panose="020B0604030504040204" pitchFamily="50" charset="-128"/>
              </a:rPr>
              <a:t>本提案にて、</a:t>
            </a:r>
            <a:r>
              <a:rPr lang="ja-JP" altLang="en-US" sz="2800" b="1" u="sng" dirty="0">
                <a:solidFill>
                  <a:schemeClr val="accent3"/>
                </a:solidFill>
                <a:latin typeface="メイリオ" panose="020B0604030504040204" pitchFamily="50" charset="-128"/>
                <a:ea typeface="メイリオ" panose="020B0604030504040204" pitchFamily="50" charset="-128"/>
              </a:rPr>
              <a:t>観光地の</a:t>
            </a:r>
            <a:r>
              <a:rPr lang="ja-JP" altLang="en-US" sz="2800" b="1" u="sng" dirty="0">
                <a:solidFill>
                  <a:schemeClr val="accent3"/>
                </a:solidFill>
              </a:rPr>
              <a:t>魅力</a:t>
            </a:r>
            <a:r>
              <a:rPr lang="ja-JP" altLang="en-US" sz="2800" b="1" u="sng" dirty="0">
                <a:solidFill>
                  <a:schemeClr val="accent3"/>
                </a:solidFill>
                <a:latin typeface="メイリオ" panose="020B0604030504040204" pitchFamily="50" charset="-128"/>
                <a:ea typeface="メイリオ" panose="020B0604030504040204" pitchFamily="50" charset="-128"/>
              </a:rPr>
              <a:t>と安心感の「見える化」</a:t>
            </a:r>
            <a:r>
              <a:rPr lang="ja-JP" altLang="en-US" sz="2800" b="1" u="sng" dirty="0">
                <a:solidFill>
                  <a:schemeClr val="accent3"/>
                </a:solidFill>
              </a:rPr>
              <a:t>を図り</a:t>
            </a:r>
            <a:r>
              <a:rPr lang="ja-JP" altLang="en-US" sz="2800" b="1" u="sng" dirty="0">
                <a:solidFill>
                  <a:schemeClr val="accent3"/>
                </a:solidFill>
                <a:latin typeface="メイリオ" panose="020B0604030504040204" pitchFamily="50" charset="-128"/>
                <a:ea typeface="メイリオ" panose="020B0604030504040204" pitchFamily="50" charset="-128"/>
              </a:rPr>
              <a:t>、人々の不安感を</a:t>
            </a:r>
            <a:r>
              <a:rPr lang="ja-JP" altLang="en-US" sz="2800" b="1" u="sng" dirty="0">
                <a:solidFill>
                  <a:schemeClr val="accent3"/>
                </a:solidFill>
              </a:rPr>
              <a:t>解消</a:t>
            </a:r>
            <a:r>
              <a:rPr lang="ja-JP" altLang="en-US" sz="2800" b="1" u="sng" dirty="0">
                <a:solidFill>
                  <a:schemeClr val="accent3"/>
                </a:solidFill>
                <a:latin typeface="メイリオ" panose="020B0604030504040204" pitchFamily="50" charset="-128"/>
                <a:ea typeface="メイリオ" panose="020B0604030504040204" pitchFamily="50" charset="-128"/>
              </a:rPr>
              <a:t>し、国内旅行市場の回復の後押しになればと</a:t>
            </a:r>
            <a:r>
              <a:rPr lang="ja-JP" altLang="en-US" sz="2800" b="1" u="sng" dirty="0">
                <a:solidFill>
                  <a:schemeClr val="accent3"/>
                </a:solidFill>
              </a:rPr>
              <a:t>考える。</a:t>
            </a:r>
            <a:endParaRPr lang="en-US" altLang="ja-JP" sz="2800" b="1" u="sng" dirty="0">
              <a:solidFill>
                <a:schemeClr val="accent3"/>
              </a:solidFill>
            </a:endParaRPr>
          </a:p>
          <a:p>
            <a:pPr marL="0" indent="0">
              <a:spcBef>
                <a:spcPts val="1200"/>
              </a:spcBef>
              <a:spcAft>
                <a:spcPts val="1200"/>
              </a:spcAft>
              <a:buNone/>
            </a:pPr>
            <a:endParaRPr lang="en-US" altLang="ja-JP" dirty="0">
              <a:latin typeface="メイリオ" panose="020B0604030504040204" pitchFamily="50" charset="-128"/>
              <a:ea typeface="メイリオ" panose="020B0604030504040204" pitchFamily="50" charset="-128"/>
            </a:endParaRPr>
          </a:p>
          <a:p>
            <a:pPr marL="0" indent="0">
              <a:spcBef>
                <a:spcPts val="1200"/>
              </a:spcBef>
              <a:spcAft>
                <a:spcPts val="1200"/>
              </a:spcAft>
              <a:buNone/>
            </a:pPr>
            <a:endParaRPr lang="ja-JP" altLang="en-US" dirty="0"/>
          </a:p>
        </p:txBody>
      </p:sp>
      <p:sp>
        <p:nvSpPr>
          <p:cNvPr id="6" name="タイトル 12">
            <a:extLst>
              <a:ext uri="{FF2B5EF4-FFF2-40B4-BE49-F238E27FC236}">
                <a16:creationId xmlns:a16="http://schemas.microsoft.com/office/drawing/2014/main" id="{080E2AB4-9BEB-4845-9263-2AC0014BB5E1}"/>
              </a:ext>
            </a:extLst>
          </p:cNvPr>
          <p:cNvSpPr txBox="1">
            <a:spLocks/>
          </p:cNvSpPr>
          <p:nvPr/>
        </p:nvSpPr>
        <p:spPr>
          <a:xfrm>
            <a:off x="1066168" y="551227"/>
            <a:ext cx="2868523" cy="714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メイリオ" panose="020B0604030504040204" pitchFamily="50" charset="-128"/>
                <a:ea typeface="メイリオ" panose="020B0604030504040204" pitchFamily="50" charset="-128"/>
                <a:cs typeface="+mj-cs"/>
              </a:defRPr>
            </a:lvl1pPr>
          </a:lstStyle>
          <a:p>
            <a:r>
              <a:rPr lang="ja-JP" altLang="en-US" b="1" dirty="0">
                <a:solidFill>
                  <a:schemeClr val="tx2"/>
                </a:solidFill>
                <a:sym typeface="ＭＳ Ｐゴシック" panose="020B0600070205080204" pitchFamily="50" charset="-128"/>
              </a:rPr>
              <a:t>おわりに</a:t>
            </a:r>
            <a:endParaRPr lang="en-US" altLang="ja-JP" b="1" dirty="0">
              <a:solidFill>
                <a:schemeClr val="tx2"/>
              </a:solidFill>
              <a:sym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0A647171-3C73-4480-989C-60EA5181DD8E}"/>
              </a:ext>
            </a:extLst>
          </p:cNvPr>
          <p:cNvSpPr>
            <a:spLocks noGrp="1"/>
          </p:cNvSpPr>
          <p:nvPr>
            <p:ph type="sldNum" sz="quarter" idx="12"/>
          </p:nvPr>
        </p:nvSpPr>
        <p:spPr/>
        <p:txBody>
          <a:bodyPr/>
          <a:lstStyle/>
          <a:p>
            <a:pPr rtl="0"/>
            <a:fld id="{022B156B-59AE-415F-B24B-8756D48BB977}" type="slidenum">
              <a:rPr lang="en-US" altLang="ja-JP" smtClean="0"/>
              <a:t>12</a:t>
            </a:fld>
            <a:endParaRPr lang="ja-JP" altLang="en-US" dirty="0"/>
          </a:p>
        </p:txBody>
      </p:sp>
    </p:spTree>
    <p:extLst>
      <p:ext uri="{BB962C8B-B14F-4D97-AF65-F5344CB8AC3E}">
        <p14:creationId xmlns:p14="http://schemas.microsoft.com/office/powerpoint/2010/main" val="309995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2">
            <a:extLst>
              <a:ext uri="{FF2B5EF4-FFF2-40B4-BE49-F238E27FC236}">
                <a16:creationId xmlns:a16="http://schemas.microsoft.com/office/drawing/2014/main" id="{24035171-FEA6-43FA-9660-131D7B7F912B}"/>
              </a:ext>
            </a:extLst>
          </p:cNvPr>
          <p:cNvSpPr>
            <a:spLocks noGrp="1"/>
          </p:cNvSpPr>
          <p:nvPr>
            <p:ph idx="1"/>
          </p:nvPr>
        </p:nvSpPr>
        <p:spPr>
          <a:xfrm>
            <a:off x="1065214" y="1752600"/>
            <a:ext cx="11126786" cy="4229100"/>
          </a:xfrm>
        </p:spPr>
        <p:txBody>
          <a:bodyPr>
            <a:normAutofit/>
          </a:bodyPr>
          <a:lstStyle/>
          <a:p>
            <a:pPr marL="0" indent="0">
              <a:spcAft>
                <a:spcPts val="1200"/>
              </a:spcAft>
              <a:buNone/>
            </a:pPr>
            <a:r>
              <a:rPr lang="ja-JP" altLang="en-US" dirty="0">
                <a:solidFill>
                  <a:schemeClr val="tx2"/>
                </a:solidFill>
                <a:latin typeface="メイリオ" panose="020B0604030504040204" pitchFamily="50" charset="-128"/>
                <a:ea typeface="メイリオ" panose="020B0604030504040204" pitchFamily="50" charset="-128"/>
              </a:rPr>
              <a:t>◆かわいいフリー素材集「いらすとや」</a:t>
            </a:r>
            <a:r>
              <a:rPr lang="zh-TW" altLang="en-US" dirty="0">
                <a:solidFill>
                  <a:schemeClr val="tx2"/>
                </a:solidFill>
                <a:latin typeface="メイリオ" panose="020B0604030504040204" pitchFamily="50" charset="-128"/>
                <a:ea typeface="メイリオ" panose="020B0604030504040204" pitchFamily="50" charset="-128"/>
              </a:rPr>
              <a:t>（最終閲覧日：</a:t>
            </a:r>
            <a:r>
              <a:rPr lang="en-US" altLang="zh-TW" dirty="0">
                <a:solidFill>
                  <a:schemeClr val="tx2"/>
                </a:solidFill>
                <a:latin typeface="メイリオ" panose="020B0604030504040204" pitchFamily="50" charset="-128"/>
                <a:ea typeface="メイリオ" panose="020B0604030504040204" pitchFamily="50" charset="-128"/>
              </a:rPr>
              <a:t>2020</a:t>
            </a:r>
            <a:r>
              <a:rPr lang="zh-TW" altLang="en-US" dirty="0">
                <a:solidFill>
                  <a:schemeClr val="tx2"/>
                </a:solidFill>
                <a:latin typeface="メイリオ" panose="020B0604030504040204" pitchFamily="50" charset="-128"/>
                <a:ea typeface="メイリオ" panose="020B0604030504040204" pitchFamily="50" charset="-128"/>
              </a:rPr>
              <a:t>年</a:t>
            </a:r>
            <a:r>
              <a:rPr lang="en-US" altLang="zh-TW" dirty="0">
                <a:solidFill>
                  <a:schemeClr val="tx2"/>
                </a:solidFill>
                <a:latin typeface="メイリオ" panose="020B0604030504040204" pitchFamily="50" charset="-128"/>
                <a:ea typeface="メイリオ" panose="020B0604030504040204" pitchFamily="50" charset="-128"/>
              </a:rPr>
              <a:t>9</a:t>
            </a:r>
            <a:r>
              <a:rPr lang="zh-TW" altLang="en-US" dirty="0">
                <a:solidFill>
                  <a:schemeClr val="tx2"/>
                </a:solidFill>
                <a:latin typeface="メイリオ" panose="020B0604030504040204" pitchFamily="50" charset="-128"/>
                <a:ea typeface="メイリオ" panose="020B0604030504040204" pitchFamily="50" charset="-128"/>
              </a:rPr>
              <a:t>月</a:t>
            </a:r>
            <a:r>
              <a:rPr lang="en-US" altLang="zh-TW" dirty="0">
                <a:solidFill>
                  <a:schemeClr val="tx2"/>
                </a:solidFill>
                <a:latin typeface="メイリオ" panose="020B0604030504040204" pitchFamily="50" charset="-128"/>
                <a:ea typeface="メイリオ" panose="020B0604030504040204" pitchFamily="50" charset="-128"/>
              </a:rPr>
              <a:t>20</a:t>
            </a:r>
            <a:r>
              <a:rPr lang="zh-TW" altLang="en-US" dirty="0">
                <a:solidFill>
                  <a:schemeClr val="tx2"/>
                </a:solidFill>
                <a:latin typeface="メイリオ" panose="020B0604030504040204" pitchFamily="50" charset="-128"/>
                <a:ea typeface="メイリオ" panose="020B0604030504040204" pitchFamily="50" charset="-128"/>
              </a:rPr>
              <a:t>日）</a:t>
            </a:r>
            <a:endParaRPr lang="en-US" altLang="ja-JP" dirty="0">
              <a:solidFill>
                <a:schemeClr val="tx2"/>
              </a:solidFill>
              <a:latin typeface="メイリオ" panose="020B0604030504040204" pitchFamily="50" charset="-128"/>
              <a:ea typeface="メイリオ" panose="020B0604030504040204" pitchFamily="50" charset="-128"/>
            </a:endParaRPr>
          </a:p>
          <a:p>
            <a:pPr marL="0" indent="0">
              <a:spcAft>
                <a:spcPts val="1200"/>
              </a:spcAft>
              <a:buNone/>
            </a:pPr>
            <a:r>
              <a:rPr lang="en-US" altLang="ja-JP" sz="2000" dirty="0">
                <a:solidFill>
                  <a:schemeClr val="tx2"/>
                </a:solidFill>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https://www.irasutoya.com/</a:t>
            </a:r>
            <a:endParaRPr lang="en-US" altLang="ja-JP" sz="2000" dirty="0">
              <a:solidFill>
                <a:schemeClr val="tx2"/>
              </a:solidFill>
              <a:latin typeface="メイリオ" panose="020B0604030504040204" pitchFamily="50" charset="-128"/>
              <a:ea typeface="メイリオ" panose="020B0604030504040204" pitchFamily="50" charset="-128"/>
            </a:endParaRPr>
          </a:p>
          <a:p>
            <a:pPr marL="0" indent="0">
              <a:spcAft>
                <a:spcPts val="1200"/>
              </a:spcAft>
              <a:buNone/>
            </a:pPr>
            <a:endParaRPr lang="en-US" altLang="ja-JP" dirty="0">
              <a:solidFill>
                <a:schemeClr val="tx2"/>
              </a:solidFill>
            </a:endParaRPr>
          </a:p>
          <a:p>
            <a:pPr marL="0" indent="0">
              <a:spcAft>
                <a:spcPts val="1200"/>
              </a:spcAft>
              <a:buNone/>
            </a:pPr>
            <a:r>
              <a:rPr lang="ja-JP" altLang="en-US" dirty="0">
                <a:solidFill>
                  <a:schemeClr val="tx2"/>
                </a:solidFill>
              </a:rPr>
              <a:t>◆説明します／いろんなヌゥ「さいたま市」</a:t>
            </a:r>
            <a:r>
              <a:rPr lang="zh-TW" altLang="en-US" dirty="0">
                <a:solidFill>
                  <a:schemeClr val="tx2"/>
                </a:solidFill>
              </a:rPr>
              <a:t>（最終閲覧日：</a:t>
            </a:r>
            <a:r>
              <a:rPr lang="en-US" altLang="zh-TW" dirty="0">
                <a:solidFill>
                  <a:schemeClr val="tx2"/>
                </a:solidFill>
              </a:rPr>
              <a:t>2020</a:t>
            </a:r>
            <a:r>
              <a:rPr lang="zh-TW" altLang="en-US" dirty="0">
                <a:solidFill>
                  <a:schemeClr val="tx2"/>
                </a:solidFill>
              </a:rPr>
              <a:t>年</a:t>
            </a:r>
            <a:r>
              <a:rPr lang="en-US" altLang="zh-TW" dirty="0">
                <a:solidFill>
                  <a:schemeClr val="tx2"/>
                </a:solidFill>
              </a:rPr>
              <a:t>9</a:t>
            </a:r>
            <a:r>
              <a:rPr lang="zh-TW" altLang="en-US" dirty="0">
                <a:solidFill>
                  <a:schemeClr val="tx2"/>
                </a:solidFill>
              </a:rPr>
              <a:t>月</a:t>
            </a:r>
            <a:r>
              <a:rPr lang="en-US" altLang="zh-TW" dirty="0">
                <a:solidFill>
                  <a:schemeClr val="tx2"/>
                </a:solidFill>
              </a:rPr>
              <a:t>20</a:t>
            </a:r>
            <a:r>
              <a:rPr lang="zh-TW" altLang="en-US" dirty="0">
                <a:solidFill>
                  <a:schemeClr val="tx2"/>
                </a:solidFill>
              </a:rPr>
              <a:t>日）</a:t>
            </a:r>
            <a:endParaRPr lang="en-US" altLang="ja-JP" dirty="0">
              <a:solidFill>
                <a:schemeClr val="tx2"/>
              </a:solidFill>
            </a:endParaRPr>
          </a:p>
          <a:p>
            <a:pPr marL="0" indent="0">
              <a:spcAft>
                <a:spcPts val="1200"/>
              </a:spcAft>
              <a:buNone/>
            </a:pPr>
            <a:r>
              <a:rPr lang="en-US" altLang="ja-JP" sz="2000" dirty="0">
                <a:solidFill>
                  <a:schemeClr val="tx2"/>
                </a:solidFill>
                <a:hlinkClick r:id="rId4">
                  <a:extLst>
                    <a:ext uri="{A12FA001-AC4F-418D-AE19-62706E023703}">
                      <ahyp:hlinkClr xmlns:ahyp="http://schemas.microsoft.com/office/drawing/2018/hyperlinkcolor" val="tx"/>
                    </a:ext>
                  </a:extLst>
                </a:hlinkClick>
              </a:rPr>
              <a:t>https://www.city.saitama.jp/006/012/001/004/009/001/p010478.html</a:t>
            </a:r>
            <a:endParaRPr lang="en-US" altLang="ja-JP" sz="2000" dirty="0">
              <a:solidFill>
                <a:schemeClr val="tx2"/>
              </a:solidFill>
            </a:endParaRPr>
          </a:p>
          <a:p>
            <a:pPr marL="0" indent="0">
              <a:spcAft>
                <a:spcPts val="1200"/>
              </a:spcAft>
              <a:buNone/>
            </a:pPr>
            <a:endParaRPr lang="en-US" altLang="ja-JP" sz="2000" dirty="0">
              <a:solidFill>
                <a:schemeClr val="tx2"/>
              </a:solidFill>
            </a:endParaRPr>
          </a:p>
        </p:txBody>
      </p:sp>
      <p:sp>
        <p:nvSpPr>
          <p:cNvPr id="6" name="タイトル 12">
            <a:extLst>
              <a:ext uri="{FF2B5EF4-FFF2-40B4-BE49-F238E27FC236}">
                <a16:creationId xmlns:a16="http://schemas.microsoft.com/office/drawing/2014/main" id="{080E2AB4-9BEB-4845-9263-2AC0014BB5E1}"/>
              </a:ext>
            </a:extLst>
          </p:cNvPr>
          <p:cNvSpPr txBox="1">
            <a:spLocks/>
          </p:cNvSpPr>
          <p:nvPr/>
        </p:nvSpPr>
        <p:spPr>
          <a:xfrm>
            <a:off x="1066168" y="551227"/>
            <a:ext cx="2868523" cy="714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メイリオ" panose="020B0604030504040204" pitchFamily="50" charset="-128"/>
                <a:ea typeface="メイリオ" panose="020B0604030504040204" pitchFamily="50" charset="-128"/>
                <a:cs typeface="+mj-cs"/>
              </a:defRPr>
            </a:lvl1pPr>
          </a:lstStyle>
          <a:p>
            <a:r>
              <a:rPr lang="ja-JP" altLang="en-US" b="1" dirty="0">
                <a:solidFill>
                  <a:schemeClr val="tx2"/>
                </a:solidFill>
                <a:sym typeface="ＭＳ Ｐゴシック" panose="020B0600070205080204" pitchFamily="50" charset="-128"/>
              </a:rPr>
              <a:t>使用画像</a:t>
            </a:r>
            <a:endParaRPr lang="en-US" altLang="ja-JP" b="1" dirty="0">
              <a:solidFill>
                <a:schemeClr val="tx2"/>
              </a:solidFill>
              <a:sym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47969DB2-BF69-4EFC-98C1-B9427561F589}"/>
              </a:ext>
            </a:extLst>
          </p:cNvPr>
          <p:cNvSpPr>
            <a:spLocks noGrp="1"/>
          </p:cNvSpPr>
          <p:nvPr>
            <p:ph type="sldNum" sz="quarter" idx="12"/>
          </p:nvPr>
        </p:nvSpPr>
        <p:spPr/>
        <p:txBody>
          <a:bodyPr/>
          <a:lstStyle/>
          <a:p>
            <a:pPr rtl="0"/>
            <a:fld id="{022B156B-59AE-415F-B24B-8756D48BB977}" type="slidenum">
              <a:rPr lang="en-US" altLang="ja-JP" smtClean="0"/>
              <a:t>13</a:t>
            </a:fld>
            <a:endParaRPr lang="ja-JP" altLang="en-US" dirty="0"/>
          </a:p>
        </p:txBody>
      </p:sp>
    </p:spTree>
    <p:extLst>
      <p:ext uri="{BB962C8B-B14F-4D97-AF65-F5344CB8AC3E}">
        <p14:creationId xmlns:p14="http://schemas.microsoft.com/office/powerpoint/2010/main" val="164700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AD439D5-4F81-46BE-8391-C65C6EE253B0}"/>
              </a:ext>
            </a:extLst>
          </p:cNvPr>
          <p:cNvSpPr>
            <a:spLocks noGrp="1"/>
          </p:cNvSpPr>
          <p:nvPr>
            <p:ph type="title"/>
          </p:nvPr>
        </p:nvSpPr>
        <p:spPr>
          <a:xfrm>
            <a:off x="4159081" y="2514600"/>
            <a:ext cx="7538460" cy="1828800"/>
          </a:xfrm>
        </p:spPr>
        <p:txBody>
          <a:bodyPr>
            <a:normAutofit fontScale="90000"/>
          </a:bodyPr>
          <a:lstStyle/>
          <a:p>
            <a:r>
              <a:rPr lang="ja-JP" altLang="en-US" sz="5400" dirty="0">
                <a:solidFill>
                  <a:schemeClr val="accent3"/>
                </a:solidFill>
              </a:rPr>
              <a:t>最後までご覧頂き</a:t>
            </a:r>
            <a:br>
              <a:rPr lang="en-US" altLang="ja-JP" sz="5400" dirty="0">
                <a:solidFill>
                  <a:schemeClr val="accent3"/>
                </a:solidFill>
              </a:rPr>
            </a:br>
            <a:r>
              <a:rPr lang="ja-JP" altLang="en-US" sz="5400" dirty="0">
                <a:solidFill>
                  <a:schemeClr val="accent3"/>
                </a:solidFill>
              </a:rPr>
              <a:t>ありがとうございました。</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13"/>
          <p:cNvSpPr>
            <a:spLocks noGrp="1"/>
          </p:cNvSpPr>
          <p:nvPr>
            <p:ph idx="1"/>
          </p:nvPr>
        </p:nvSpPr>
        <p:spPr>
          <a:xfrm>
            <a:off x="1065213" y="1706420"/>
            <a:ext cx="10073842" cy="4027632"/>
          </a:xfrm>
        </p:spPr>
        <p:txBody>
          <a:bodyPr rtlCol="0">
            <a:noAutofit/>
          </a:bodyPr>
          <a:lstStyle/>
          <a:p>
            <a:pPr marL="0" indent="0" rtl="0">
              <a:spcBef>
                <a:spcPts val="1200"/>
              </a:spcBef>
              <a:spcAft>
                <a:spcPts val="1200"/>
              </a:spcAft>
              <a:buNone/>
            </a:pPr>
            <a:r>
              <a:rPr lang="ja-JP" altLang="en-US" dirty="0">
                <a:solidFill>
                  <a:schemeClr val="tx2"/>
                </a:solidFill>
                <a:latin typeface="メイリオ" panose="020B0604030504040204" pitchFamily="50" charset="-128"/>
                <a:ea typeface="メイリオ" panose="020B0604030504040204" pitchFamily="50" charset="-128"/>
                <a:sym typeface="ＭＳ Ｐゴシック" panose="020B0600070205080204" pitchFamily="50" charset="-128"/>
              </a:rPr>
              <a:t>昨今、日本の観光業は新型コロナウイルス（</a:t>
            </a:r>
            <a:r>
              <a:rPr lang="en-US" altLang="ja-JP" dirty="0">
                <a:solidFill>
                  <a:schemeClr val="tx2"/>
                </a:solidFill>
                <a:latin typeface="メイリオ" panose="020B0604030504040204" pitchFamily="50" charset="-128"/>
                <a:ea typeface="メイリオ" panose="020B0604030504040204" pitchFamily="50" charset="-128"/>
                <a:sym typeface="ＭＳ Ｐゴシック" panose="020B0600070205080204" pitchFamily="50" charset="-128"/>
              </a:rPr>
              <a:t>COVID-19</a:t>
            </a:r>
            <a:r>
              <a:rPr lang="ja-JP" altLang="en-US" dirty="0">
                <a:solidFill>
                  <a:schemeClr val="tx2"/>
                </a:solidFill>
                <a:latin typeface="メイリオ" panose="020B0604030504040204" pitchFamily="50" charset="-128"/>
                <a:ea typeface="メイリオ" panose="020B0604030504040204" pitchFamily="50" charset="-128"/>
                <a:sym typeface="ＭＳ Ｐゴシック" panose="020B0600070205080204" pitchFamily="50" charset="-128"/>
              </a:rPr>
              <a:t>）の拡大により、訪日</a:t>
            </a:r>
            <a:r>
              <a:rPr lang="zh-CN" altLang="en-US" dirty="0">
                <a:solidFill>
                  <a:schemeClr val="tx2"/>
                </a:solidFill>
                <a:latin typeface="メイリオ" panose="020B0604030504040204" pitchFamily="50" charset="-128"/>
                <a:ea typeface="メイリオ" panose="020B0604030504040204" pitchFamily="50" charset="-128"/>
                <a:sym typeface="ＭＳ Ｐゴシック" panose="020B0600070205080204" pitchFamily="50" charset="-128"/>
              </a:rPr>
              <a:t>外国人旅行者数</a:t>
            </a:r>
            <a:r>
              <a:rPr lang="ja-JP" altLang="en-US" dirty="0">
                <a:solidFill>
                  <a:schemeClr val="tx2"/>
                </a:solidFill>
                <a:latin typeface="メイリオ" panose="020B0604030504040204" pitchFamily="50" charset="-128"/>
                <a:ea typeface="メイリオ" panose="020B0604030504040204" pitchFamily="50" charset="-128"/>
                <a:sym typeface="ＭＳ Ｐゴシック" panose="020B0600070205080204" pitchFamily="50" charset="-128"/>
              </a:rPr>
              <a:t>が前年同月比 </a:t>
            </a:r>
            <a:r>
              <a:rPr lang="en-US" altLang="ja-JP" b="1" u="sng" dirty="0">
                <a:solidFill>
                  <a:srgbClr val="FF0000"/>
                </a:solidFill>
                <a:latin typeface="メイリオ" panose="020B0604030504040204" pitchFamily="50" charset="-128"/>
                <a:ea typeface="メイリオ" panose="020B0604030504040204" pitchFamily="50" charset="-128"/>
                <a:sym typeface="ＭＳ Ｐゴシック" panose="020B0600070205080204" pitchFamily="50" charset="-128"/>
              </a:rPr>
              <a:t>99.9</a:t>
            </a:r>
            <a:r>
              <a:rPr lang="ja-JP" altLang="en-US" b="1" u="sng" dirty="0">
                <a:solidFill>
                  <a:srgbClr val="FF0000"/>
                </a:solidFill>
                <a:latin typeface="メイリオ" panose="020B0604030504040204" pitchFamily="50" charset="-128"/>
                <a:ea typeface="メイリオ" panose="020B0604030504040204" pitchFamily="50" charset="-128"/>
                <a:sym typeface="ＭＳ Ｐゴシック" panose="020B0600070205080204" pitchFamily="50" charset="-128"/>
              </a:rPr>
              <a:t>％減</a:t>
            </a:r>
            <a:r>
              <a:rPr lang="ja-JP" altLang="en-US" sz="2200" b="1" u="sng" dirty="0">
                <a:solidFill>
                  <a:srgbClr val="FF0000"/>
                </a:solidFill>
                <a:latin typeface="メイリオ" panose="020B0604030504040204" pitchFamily="50" charset="-128"/>
                <a:ea typeface="メイリオ" panose="020B0604030504040204" pitchFamily="50" charset="-128"/>
                <a:sym typeface="ＭＳ Ｐゴシック" panose="020B0600070205080204" pitchFamily="50" charset="-128"/>
              </a:rPr>
              <a:t>（</a:t>
            </a:r>
            <a:r>
              <a:rPr lang="en-US" altLang="ja-JP" sz="2200" b="1" u="sng" dirty="0">
                <a:solidFill>
                  <a:srgbClr val="FF0000"/>
                </a:solidFill>
                <a:latin typeface="メイリオ" panose="020B0604030504040204" pitchFamily="50" charset="-128"/>
                <a:ea typeface="メイリオ" panose="020B0604030504040204" pitchFamily="50" charset="-128"/>
                <a:sym typeface="ＭＳ Ｐゴシック" panose="020B0600070205080204" pitchFamily="50" charset="-128"/>
              </a:rPr>
              <a:t>※</a:t>
            </a:r>
            <a:r>
              <a:rPr lang="ja-JP" altLang="en-US" sz="2200" b="1" u="sng" dirty="0">
                <a:solidFill>
                  <a:srgbClr val="FF0000"/>
                </a:solidFill>
                <a:latin typeface="メイリオ" panose="020B0604030504040204" pitchFamily="50" charset="-128"/>
                <a:ea typeface="メイリオ" panose="020B0604030504040204" pitchFamily="50" charset="-128"/>
                <a:sym typeface="ＭＳ Ｐゴシック" panose="020B0600070205080204" pitchFamily="50" charset="-128"/>
              </a:rPr>
              <a:t>日本政府観光局調べ）</a:t>
            </a:r>
            <a:r>
              <a:rPr lang="ja-JP" altLang="en-US" dirty="0">
                <a:solidFill>
                  <a:schemeClr val="tx2"/>
                </a:solidFill>
                <a:latin typeface="メイリオ" panose="020B0604030504040204" pitchFamily="50" charset="-128"/>
                <a:ea typeface="メイリオ" panose="020B0604030504040204" pitchFamily="50" charset="-128"/>
                <a:sym typeface="ＭＳ Ｐゴシック" panose="020B0600070205080204" pitchFamily="50" charset="-128"/>
              </a:rPr>
              <a:t>と深刻な状況が続いている。</a:t>
            </a:r>
            <a:endParaRPr lang="en-US" altLang="ja-JP" dirty="0">
              <a:solidFill>
                <a:schemeClr val="tx2"/>
              </a:solidFill>
              <a:latin typeface="メイリオ" panose="020B0604030504040204" pitchFamily="50" charset="-128"/>
              <a:ea typeface="メイリオ" panose="020B0604030504040204" pitchFamily="50" charset="-128"/>
              <a:sym typeface="ＭＳ Ｐゴシック" panose="020B0600070205080204" pitchFamily="50" charset="-128"/>
            </a:endParaRPr>
          </a:p>
          <a:p>
            <a:pPr marL="0" indent="0" rtl="0">
              <a:spcBef>
                <a:spcPts val="1200"/>
              </a:spcBef>
              <a:spcAft>
                <a:spcPts val="1200"/>
              </a:spcAft>
              <a:buNone/>
            </a:pPr>
            <a:r>
              <a:rPr lang="ja-JP" altLang="en-US" dirty="0">
                <a:solidFill>
                  <a:schemeClr val="tx2"/>
                </a:solidFill>
                <a:latin typeface="メイリオ" panose="020B0604030504040204" pitchFamily="50" charset="-128"/>
                <a:ea typeface="メイリオ" panose="020B0604030504040204" pitchFamily="50" charset="-128"/>
                <a:sym typeface="ＭＳ Ｐゴシック" panose="020B0600070205080204" pitchFamily="50" charset="-128"/>
              </a:rPr>
              <a:t>今後はインバウンドの誘客が可能になるまで、</a:t>
            </a:r>
            <a:r>
              <a:rPr lang="ja-JP" altLang="en-US" b="1" i="1" u="sng" dirty="0">
                <a:solidFill>
                  <a:srgbClr val="FF0000"/>
                </a:solidFill>
                <a:latin typeface="メイリオ" panose="020B0604030504040204" pitchFamily="50" charset="-128"/>
                <a:ea typeface="メイリオ" panose="020B0604030504040204" pitchFamily="50" charset="-128"/>
                <a:sym typeface="ＭＳ Ｐゴシック" panose="020B0600070205080204" pitchFamily="50" charset="-128"/>
              </a:rPr>
              <a:t>国内旅行市場の回復に　力を入れることが重要になると考えられる。</a:t>
            </a:r>
            <a:endParaRPr lang="en-US" altLang="ja-JP" b="1" i="1" u="sng" dirty="0">
              <a:solidFill>
                <a:srgbClr val="FF0000"/>
              </a:solidFill>
              <a:latin typeface="メイリオ" panose="020B0604030504040204" pitchFamily="50" charset="-128"/>
              <a:ea typeface="メイリオ" panose="020B0604030504040204" pitchFamily="50" charset="-128"/>
              <a:sym typeface="ＭＳ Ｐゴシック" panose="020B0600070205080204" pitchFamily="50" charset="-128"/>
            </a:endParaRPr>
          </a:p>
          <a:p>
            <a:pPr marL="0" indent="0" rtl="0">
              <a:spcBef>
                <a:spcPts val="1200"/>
              </a:spcBef>
              <a:spcAft>
                <a:spcPts val="1200"/>
              </a:spcAft>
              <a:buNone/>
            </a:pPr>
            <a:r>
              <a:rPr lang="ja-JP" altLang="en-US" dirty="0">
                <a:solidFill>
                  <a:schemeClr val="tx2"/>
                </a:solidFill>
                <a:latin typeface="メイリオ" panose="020B0604030504040204" pitchFamily="50" charset="-128"/>
                <a:ea typeface="メイリオ" panose="020B0604030504040204" pitchFamily="50" charset="-128"/>
                <a:sym typeface="ＭＳ Ｐゴシック" panose="020B0600070205080204" pitchFamily="50" charset="-128"/>
              </a:rPr>
              <a:t>本提案は、スマートフォン・タブレットの位置情報アプリを用いて　</a:t>
            </a:r>
            <a:r>
              <a:rPr lang="ja-JP" altLang="en-US" b="1" u="sng" dirty="0">
                <a:solidFill>
                  <a:srgbClr val="FF0000"/>
                </a:solidFill>
                <a:latin typeface="メイリオ" panose="020B0604030504040204" pitchFamily="50" charset="-128"/>
                <a:ea typeface="メイリオ" panose="020B0604030504040204" pitchFamily="50" charset="-128"/>
                <a:sym typeface="ＭＳ Ｐゴシック" panose="020B0600070205080204" pitchFamily="50" charset="-128"/>
              </a:rPr>
              <a:t>「旅行への意欲向上」「観光地の活性化」「情報の見える化」を図り、国内旅行市場の回復を目的とする。</a:t>
            </a:r>
          </a:p>
        </p:txBody>
      </p:sp>
      <p:sp>
        <p:nvSpPr>
          <p:cNvPr id="5" name="テキスト ボックス 4">
            <a:extLst>
              <a:ext uri="{FF2B5EF4-FFF2-40B4-BE49-F238E27FC236}">
                <a16:creationId xmlns:a16="http://schemas.microsoft.com/office/drawing/2014/main" id="{EC6FC1D8-6028-45A0-822A-D6DF64D5FE9A}"/>
              </a:ext>
            </a:extLst>
          </p:cNvPr>
          <p:cNvSpPr txBox="1"/>
          <p:nvPr/>
        </p:nvSpPr>
        <p:spPr>
          <a:xfrm>
            <a:off x="1065211" y="5596942"/>
            <a:ext cx="9792179" cy="646331"/>
          </a:xfrm>
          <a:prstGeom prst="rect">
            <a:avLst/>
          </a:prstGeom>
          <a:noFill/>
        </p:spPr>
        <p:txBody>
          <a:bodyPr wrap="square">
            <a:spAutoFit/>
          </a:bodyPr>
          <a:lstStyle/>
          <a:p>
            <a:r>
              <a:rPr lang="en-US" altLang="ja-JP" dirty="0">
                <a:solidFill>
                  <a:schemeClr val="tx2"/>
                </a:solidFill>
                <a:latin typeface="メイリオ" panose="020B0604030504040204" pitchFamily="50" charset="-128"/>
                <a:ea typeface="メイリオ" panose="020B0604030504040204" pitchFamily="50" charset="-128"/>
              </a:rPr>
              <a:t>※</a:t>
            </a:r>
            <a:r>
              <a:rPr lang="ja-JP" altLang="en-US" dirty="0">
                <a:solidFill>
                  <a:schemeClr val="tx2"/>
                </a:solidFill>
                <a:latin typeface="メイリオ" panose="020B0604030504040204" pitchFamily="50" charset="-128"/>
                <a:ea typeface="メイリオ" panose="020B0604030504040204" pitchFamily="50" charset="-128"/>
              </a:rPr>
              <a:t>「日本政府観光局」訪日外客統計の集計・発表</a:t>
            </a:r>
            <a:r>
              <a:rPr lang="zh-TW" altLang="en-US" dirty="0">
                <a:solidFill>
                  <a:schemeClr val="tx2"/>
                </a:solidFill>
                <a:latin typeface="メイリオ" panose="020B0604030504040204" pitchFamily="50" charset="-128"/>
                <a:ea typeface="メイリオ" panose="020B0604030504040204" pitchFamily="50" charset="-128"/>
              </a:rPr>
              <a:t>（最終閲覧日：</a:t>
            </a:r>
            <a:r>
              <a:rPr lang="en-US" altLang="zh-TW" dirty="0">
                <a:solidFill>
                  <a:schemeClr val="tx2"/>
                </a:solidFill>
                <a:latin typeface="メイリオ" panose="020B0604030504040204" pitchFamily="50" charset="-128"/>
                <a:ea typeface="メイリオ" panose="020B0604030504040204" pitchFamily="50" charset="-128"/>
              </a:rPr>
              <a:t>2020</a:t>
            </a:r>
            <a:r>
              <a:rPr lang="zh-TW" altLang="en-US" dirty="0">
                <a:solidFill>
                  <a:schemeClr val="tx2"/>
                </a:solidFill>
                <a:latin typeface="メイリオ" panose="020B0604030504040204" pitchFamily="50" charset="-128"/>
                <a:ea typeface="メイリオ" panose="020B0604030504040204" pitchFamily="50" charset="-128"/>
              </a:rPr>
              <a:t>年</a:t>
            </a:r>
            <a:r>
              <a:rPr lang="en-US" altLang="zh-TW" dirty="0">
                <a:solidFill>
                  <a:schemeClr val="tx2"/>
                </a:solidFill>
                <a:latin typeface="メイリオ" panose="020B0604030504040204" pitchFamily="50" charset="-128"/>
                <a:ea typeface="メイリオ" panose="020B0604030504040204" pitchFamily="50" charset="-128"/>
              </a:rPr>
              <a:t>9</a:t>
            </a:r>
            <a:r>
              <a:rPr lang="zh-TW" altLang="en-US" dirty="0">
                <a:solidFill>
                  <a:schemeClr val="tx2"/>
                </a:solidFill>
                <a:latin typeface="メイリオ" panose="020B0604030504040204" pitchFamily="50" charset="-128"/>
                <a:ea typeface="メイリオ" panose="020B0604030504040204" pitchFamily="50" charset="-128"/>
              </a:rPr>
              <a:t>月</a:t>
            </a:r>
            <a:r>
              <a:rPr lang="en-US" altLang="zh-TW" dirty="0">
                <a:solidFill>
                  <a:schemeClr val="tx2"/>
                </a:solidFill>
                <a:latin typeface="メイリオ" panose="020B0604030504040204" pitchFamily="50" charset="-128"/>
                <a:ea typeface="メイリオ" panose="020B0604030504040204" pitchFamily="50" charset="-128"/>
              </a:rPr>
              <a:t>20</a:t>
            </a:r>
            <a:r>
              <a:rPr lang="zh-TW" altLang="en-US" dirty="0">
                <a:solidFill>
                  <a:schemeClr val="tx2"/>
                </a:solidFill>
                <a:latin typeface="メイリオ" panose="020B0604030504040204" pitchFamily="50" charset="-128"/>
                <a:ea typeface="メイリオ" panose="020B0604030504040204" pitchFamily="50" charset="-128"/>
              </a:rPr>
              <a:t>日）</a:t>
            </a:r>
            <a:endParaRPr lang="en-US" altLang="ja-JP" dirty="0">
              <a:solidFill>
                <a:schemeClr val="tx2"/>
              </a:solidFill>
              <a:latin typeface="メイリオ" panose="020B0604030504040204" pitchFamily="50" charset="-128"/>
              <a:ea typeface="メイリオ" panose="020B0604030504040204" pitchFamily="50" charset="-128"/>
            </a:endParaRPr>
          </a:p>
          <a:p>
            <a:r>
              <a:rPr lang="en-US" altLang="ja-JP" dirty="0">
                <a:solidFill>
                  <a:schemeClr val="tx2"/>
                </a:solidFill>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https://www.jnto.go.jp/jpn/statistics/data_info_listing/index.html</a:t>
            </a:r>
            <a:endParaRPr lang="en-US" altLang="ja-JP" dirty="0">
              <a:solidFill>
                <a:schemeClr val="tx2"/>
              </a:solidFill>
              <a:latin typeface="メイリオ" panose="020B0604030504040204" pitchFamily="50" charset="-128"/>
              <a:ea typeface="メイリオ" panose="020B0604030504040204" pitchFamily="50" charset="-128"/>
            </a:endParaRPr>
          </a:p>
        </p:txBody>
      </p:sp>
      <p:sp>
        <p:nvSpPr>
          <p:cNvPr id="7" name="タイトル 12">
            <a:extLst>
              <a:ext uri="{FF2B5EF4-FFF2-40B4-BE49-F238E27FC236}">
                <a16:creationId xmlns:a16="http://schemas.microsoft.com/office/drawing/2014/main" id="{F0862A70-4E08-4F26-B65C-62A11E600FF9}"/>
              </a:ext>
            </a:extLst>
          </p:cNvPr>
          <p:cNvSpPr txBox="1">
            <a:spLocks/>
          </p:cNvSpPr>
          <p:nvPr/>
        </p:nvSpPr>
        <p:spPr>
          <a:xfrm>
            <a:off x="1066168" y="551227"/>
            <a:ext cx="2868523" cy="714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メイリオ" panose="020B0604030504040204" pitchFamily="50" charset="-128"/>
                <a:ea typeface="メイリオ" panose="020B0604030504040204" pitchFamily="50" charset="-128"/>
                <a:cs typeface="+mj-cs"/>
              </a:defRPr>
            </a:lvl1pPr>
          </a:lstStyle>
          <a:p>
            <a:r>
              <a:rPr lang="ja-JP" altLang="en-US" b="1" dirty="0">
                <a:solidFill>
                  <a:schemeClr val="tx2"/>
                </a:solidFill>
                <a:sym typeface="ＭＳ Ｐゴシック" panose="020B0600070205080204" pitchFamily="50" charset="-128"/>
              </a:rPr>
              <a:t>はじめに</a:t>
            </a:r>
            <a:endParaRPr lang="en-US" altLang="ja-JP" b="1" dirty="0">
              <a:solidFill>
                <a:schemeClr val="tx2"/>
              </a:solidFill>
              <a:sym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FC3CEE64-DA01-4F3D-B305-CD298280968F}"/>
              </a:ext>
            </a:extLst>
          </p:cNvPr>
          <p:cNvSpPr>
            <a:spLocks noGrp="1"/>
          </p:cNvSpPr>
          <p:nvPr>
            <p:ph type="sldNum" sz="quarter" idx="12"/>
          </p:nvPr>
        </p:nvSpPr>
        <p:spPr/>
        <p:txBody>
          <a:bodyPr/>
          <a:lstStyle/>
          <a:p>
            <a:pPr rtl="0"/>
            <a:fld id="{022B156B-59AE-415F-B24B-8756D48BB977}" type="slidenum">
              <a:rPr lang="en-US" altLang="ja-JP" smtClean="0"/>
              <a:t>2</a:t>
            </a:fld>
            <a:endParaRPr lang="ja-JP" altLang="en-US"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二等辺三角形 29">
            <a:extLst>
              <a:ext uri="{FF2B5EF4-FFF2-40B4-BE49-F238E27FC236}">
                <a16:creationId xmlns:a16="http://schemas.microsoft.com/office/drawing/2014/main" id="{1E17A353-8328-4B5F-9F69-1B933414B984}"/>
              </a:ext>
            </a:extLst>
          </p:cNvPr>
          <p:cNvSpPr/>
          <p:nvPr/>
        </p:nvSpPr>
        <p:spPr>
          <a:xfrm>
            <a:off x="2500429" y="1991234"/>
            <a:ext cx="7200000" cy="3600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2">
            <a:extLst>
              <a:ext uri="{FF2B5EF4-FFF2-40B4-BE49-F238E27FC236}">
                <a16:creationId xmlns:a16="http://schemas.microsoft.com/office/drawing/2014/main" id="{3E9DF992-FB3F-4624-951E-2524718E3048}"/>
              </a:ext>
            </a:extLst>
          </p:cNvPr>
          <p:cNvSpPr>
            <a:spLocks noGrp="1"/>
          </p:cNvSpPr>
          <p:nvPr>
            <p:ph type="title"/>
          </p:nvPr>
        </p:nvSpPr>
        <p:spPr>
          <a:xfrm>
            <a:off x="1066168" y="551227"/>
            <a:ext cx="2868523" cy="714156"/>
          </a:xfrm>
        </p:spPr>
        <p:txBody>
          <a:bodyPr rtlCol="0">
            <a:noAutofit/>
          </a:bodyPr>
          <a:lstStyle/>
          <a:p>
            <a:pPr rtl="0"/>
            <a:r>
              <a:rPr lang="ja-JP" altLang="en-US" b="1" dirty="0">
                <a:solidFill>
                  <a:schemeClr val="tx2"/>
                </a:solidFill>
                <a:latin typeface="メイリオ" panose="020B0604030504040204" pitchFamily="50" charset="-128"/>
                <a:ea typeface="メイリオ" panose="020B0604030504040204" pitchFamily="50" charset="-128"/>
                <a:sym typeface="ＭＳ Ｐゴシック" panose="020B0600070205080204" pitchFamily="50" charset="-128"/>
              </a:rPr>
              <a:t>コンセプト</a:t>
            </a:r>
            <a:endParaRPr lang="en-US" altLang="ja-JP" b="1" dirty="0">
              <a:solidFill>
                <a:schemeClr val="tx2"/>
              </a:solidFill>
              <a:latin typeface="メイリオ" panose="020B0604030504040204" pitchFamily="50" charset="-128"/>
              <a:ea typeface="メイリオ" panose="020B0604030504040204" pitchFamily="50" charset="-128"/>
              <a:sym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2C6EDA61-2180-4FEC-9EBA-798F766969BC}"/>
              </a:ext>
            </a:extLst>
          </p:cNvPr>
          <p:cNvSpPr>
            <a:spLocks noGrp="1"/>
          </p:cNvSpPr>
          <p:nvPr>
            <p:ph type="sldNum" sz="quarter" idx="12"/>
          </p:nvPr>
        </p:nvSpPr>
        <p:spPr/>
        <p:txBody>
          <a:bodyPr/>
          <a:lstStyle/>
          <a:p>
            <a:pPr rtl="0"/>
            <a:fld id="{022B156B-59AE-415F-B24B-8756D48BB977}" type="slidenum">
              <a:rPr lang="en-US" altLang="ja-JP" smtClean="0"/>
              <a:t>3</a:t>
            </a:fld>
            <a:endParaRPr lang="ja-JP" altLang="en-US" dirty="0"/>
          </a:p>
        </p:txBody>
      </p:sp>
      <p:sp>
        <p:nvSpPr>
          <p:cNvPr id="25" name="テキスト ボックス 24">
            <a:extLst>
              <a:ext uri="{FF2B5EF4-FFF2-40B4-BE49-F238E27FC236}">
                <a16:creationId xmlns:a16="http://schemas.microsoft.com/office/drawing/2014/main" id="{5032CA1C-CDD5-4D4E-9B5A-E971F2A197BF}"/>
              </a:ext>
            </a:extLst>
          </p:cNvPr>
          <p:cNvSpPr txBox="1"/>
          <p:nvPr/>
        </p:nvSpPr>
        <p:spPr>
          <a:xfrm>
            <a:off x="7383062" y="4940190"/>
            <a:ext cx="2367191" cy="523220"/>
          </a:xfrm>
          <a:prstGeom prst="rect">
            <a:avLst/>
          </a:prstGeom>
          <a:noFill/>
        </p:spPr>
        <p:txBody>
          <a:bodyPr wrap="square" rtlCol="0">
            <a:spAutoFit/>
          </a:bodyPr>
          <a:lstStyle/>
          <a:p>
            <a:pPr algn="ctr"/>
            <a:endParaRPr kumimoji="1" lang="en-US" altLang="ja-JP" sz="2800" b="1" dirty="0">
              <a:solidFill>
                <a:schemeClr val="accent3"/>
              </a:solidFill>
              <a:latin typeface="メイリオ" panose="020B0604030504040204" pitchFamily="50" charset="-128"/>
              <a:ea typeface="メイリオ" panose="020B0604030504040204" pitchFamily="50" charset="-128"/>
            </a:endParaRPr>
          </a:p>
        </p:txBody>
      </p:sp>
      <p:grpSp>
        <p:nvGrpSpPr>
          <p:cNvPr id="34" name="グループ化 33">
            <a:extLst>
              <a:ext uri="{FF2B5EF4-FFF2-40B4-BE49-F238E27FC236}">
                <a16:creationId xmlns:a16="http://schemas.microsoft.com/office/drawing/2014/main" id="{B3C8692D-4F45-4C20-956D-BE3049DF8D98}"/>
              </a:ext>
            </a:extLst>
          </p:cNvPr>
          <p:cNvGrpSpPr/>
          <p:nvPr/>
        </p:nvGrpSpPr>
        <p:grpSpPr>
          <a:xfrm>
            <a:off x="8181668" y="3350290"/>
            <a:ext cx="2879840" cy="3194326"/>
            <a:chOff x="1054851" y="3346764"/>
            <a:chExt cx="2879840" cy="3194326"/>
          </a:xfrm>
        </p:grpSpPr>
        <p:sp>
          <p:nvSpPr>
            <p:cNvPr id="35" name="フローチャート: 結合子 34">
              <a:extLst>
                <a:ext uri="{FF2B5EF4-FFF2-40B4-BE49-F238E27FC236}">
                  <a16:creationId xmlns:a16="http://schemas.microsoft.com/office/drawing/2014/main" id="{A8738E67-E3BD-4B3A-84AE-2F1DC29C1090}"/>
                </a:ext>
              </a:extLst>
            </p:cNvPr>
            <p:cNvSpPr/>
            <p:nvPr/>
          </p:nvSpPr>
          <p:spPr>
            <a:xfrm>
              <a:off x="1054851" y="3346764"/>
              <a:ext cx="2879840" cy="2880000"/>
            </a:xfrm>
            <a:prstGeom prst="flowChartConnector">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6" name="テキスト ボックス 35">
              <a:extLst>
                <a:ext uri="{FF2B5EF4-FFF2-40B4-BE49-F238E27FC236}">
                  <a16:creationId xmlns:a16="http://schemas.microsoft.com/office/drawing/2014/main" id="{9D8A4E5F-0C7A-460E-B715-73CDA97C5BDD}"/>
                </a:ext>
              </a:extLst>
            </p:cNvPr>
            <p:cNvSpPr txBox="1"/>
            <p:nvPr/>
          </p:nvSpPr>
          <p:spPr>
            <a:xfrm>
              <a:off x="1066168" y="4786764"/>
              <a:ext cx="2868523" cy="1754326"/>
            </a:xfrm>
            <a:prstGeom prst="rect">
              <a:avLst/>
            </a:prstGeom>
            <a:noFill/>
            <a:ln>
              <a:noFill/>
            </a:ln>
          </p:spPr>
          <p:txBody>
            <a:bodyPr wrap="square" rtlCol="0">
              <a:spAutoFit/>
            </a:bodyPr>
            <a:lstStyle/>
            <a:p>
              <a:pPr algn="ctr"/>
              <a:r>
                <a:rPr kumimoji="1"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情報の</a:t>
              </a:r>
              <a:endParaRPr kumimoji="1" lang="en-US" altLang="ja-JP"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見える化</a:t>
              </a:r>
              <a:endParaRPr kumimoji="1" lang="en-US" altLang="ja-JP"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kumimoji="1" lang="en-US" altLang="ja-JP" sz="3600" b="1" dirty="0">
                <a:solidFill>
                  <a:schemeClr val="accent3"/>
                </a:solidFill>
                <a:latin typeface="メイリオ" panose="020B0604030504040204" pitchFamily="50" charset="-128"/>
                <a:ea typeface="メイリオ" panose="020B0604030504040204" pitchFamily="50" charset="-128"/>
              </a:endParaRPr>
            </a:p>
          </p:txBody>
        </p:sp>
      </p:grpSp>
      <p:grpSp>
        <p:nvGrpSpPr>
          <p:cNvPr id="37" name="グループ化 36">
            <a:extLst>
              <a:ext uri="{FF2B5EF4-FFF2-40B4-BE49-F238E27FC236}">
                <a16:creationId xmlns:a16="http://schemas.microsoft.com/office/drawing/2014/main" id="{EC535EDC-B847-4709-9634-0C600AAB7154}"/>
              </a:ext>
            </a:extLst>
          </p:cNvPr>
          <p:cNvGrpSpPr/>
          <p:nvPr/>
        </p:nvGrpSpPr>
        <p:grpSpPr>
          <a:xfrm>
            <a:off x="4661573" y="550117"/>
            <a:ext cx="2879840" cy="2880000"/>
            <a:chOff x="1054851" y="3346764"/>
            <a:chExt cx="2879840" cy="2880000"/>
          </a:xfrm>
        </p:grpSpPr>
        <p:sp>
          <p:nvSpPr>
            <p:cNvPr id="38" name="フローチャート: 結合子 37">
              <a:extLst>
                <a:ext uri="{FF2B5EF4-FFF2-40B4-BE49-F238E27FC236}">
                  <a16:creationId xmlns:a16="http://schemas.microsoft.com/office/drawing/2014/main" id="{7864B22E-0F09-4762-A196-AAA7ED8FB6C3}"/>
                </a:ext>
              </a:extLst>
            </p:cNvPr>
            <p:cNvSpPr/>
            <p:nvPr/>
          </p:nvSpPr>
          <p:spPr>
            <a:xfrm>
              <a:off x="1054851" y="3346764"/>
              <a:ext cx="2879840" cy="2880000"/>
            </a:xfrm>
            <a:prstGeom prst="flowChartConnector">
              <a:avLst/>
            </a:prstGeom>
            <a:solidFill>
              <a:schemeClr val="accent5">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7C160031-FA27-4F79-BA51-3FDB2CA0719B}"/>
                </a:ext>
              </a:extLst>
            </p:cNvPr>
            <p:cNvSpPr txBox="1"/>
            <p:nvPr/>
          </p:nvSpPr>
          <p:spPr>
            <a:xfrm>
              <a:off x="1066168" y="4786764"/>
              <a:ext cx="2868523" cy="1200329"/>
            </a:xfrm>
            <a:prstGeom prst="rect">
              <a:avLst/>
            </a:prstGeom>
            <a:noFill/>
            <a:ln>
              <a:noFill/>
            </a:ln>
          </p:spPr>
          <p:txBody>
            <a:bodyPr wrap="square" rtlCol="0">
              <a:spAutoFit/>
            </a:bodyPr>
            <a:lstStyle/>
            <a:p>
              <a:pPr algn="ctr"/>
              <a:r>
                <a:rPr kumimoji="1"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旅行への</a:t>
              </a:r>
              <a:endParaRPr kumimoji="1" lang="en-US" altLang="ja-JP"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意識向上</a:t>
              </a:r>
              <a:endParaRPr kumimoji="1" lang="en-US" altLang="ja-JP"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pic>
        <p:nvPicPr>
          <p:cNvPr id="4" name="図 3" descr="文字の書かれた紙&#10;&#10;自動的に生成された説明">
            <a:extLst>
              <a:ext uri="{FF2B5EF4-FFF2-40B4-BE49-F238E27FC236}">
                <a16:creationId xmlns:a16="http://schemas.microsoft.com/office/drawing/2014/main" id="{851E5C14-C94C-46D9-9C7B-D0FB0FB72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10" y="2663175"/>
            <a:ext cx="1946556" cy="2122450"/>
          </a:xfrm>
          <a:prstGeom prst="rect">
            <a:avLst/>
          </a:prstGeom>
        </p:spPr>
      </p:pic>
      <p:grpSp>
        <p:nvGrpSpPr>
          <p:cNvPr id="27" name="グループ化 26">
            <a:extLst>
              <a:ext uri="{FF2B5EF4-FFF2-40B4-BE49-F238E27FC236}">
                <a16:creationId xmlns:a16="http://schemas.microsoft.com/office/drawing/2014/main" id="{04AE6262-42B3-4B56-9B71-ACC0EF3F4F69}"/>
              </a:ext>
            </a:extLst>
          </p:cNvPr>
          <p:cNvGrpSpPr/>
          <p:nvPr/>
        </p:nvGrpSpPr>
        <p:grpSpPr>
          <a:xfrm>
            <a:off x="1141478" y="2658366"/>
            <a:ext cx="2879840" cy="3568398"/>
            <a:chOff x="1853748" y="2658366"/>
            <a:chExt cx="2879840" cy="3568398"/>
          </a:xfrm>
        </p:grpSpPr>
        <p:grpSp>
          <p:nvGrpSpPr>
            <p:cNvPr id="24" name="グループ化 23">
              <a:extLst>
                <a:ext uri="{FF2B5EF4-FFF2-40B4-BE49-F238E27FC236}">
                  <a16:creationId xmlns:a16="http://schemas.microsoft.com/office/drawing/2014/main" id="{E6AD0C81-A616-4F20-8161-DFCFA10F27E3}"/>
                </a:ext>
              </a:extLst>
            </p:cNvPr>
            <p:cNvGrpSpPr/>
            <p:nvPr/>
          </p:nvGrpSpPr>
          <p:grpSpPr>
            <a:xfrm>
              <a:off x="1853748" y="3346764"/>
              <a:ext cx="2879840" cy="2880000"/>
              <a:chOff x="1054851" y="3346764"/>
              <a:chExt cx="2879840" cy="2880000"/>
            </a:xfrm>
          </p:grpSpPr>
          <p:sp>
            <p:nvSpPr>
              <p:cNvPr id="5" name="フローチャート: 結合子 4">
                <a:extLst>
                  <a:ext uri="{FF2B5EF4-FFF2-40B4-BE49-F238E27FC236}">
                    <a16:creationId xmlns:a16="http://schemas.microsoft.com/office/drawing/2014/main" id="{EBD2A8A3-4EB3-462F-8790-EA47299A87C8}"/>
                  </a:ext>
                </a:extLst>
              </p:cNvPr>
              <p:cNvSpPr/>
              <p:nvPr/>
            </p:nvSpPr>
            <p:spPr>
              <a:xfrm>
                <a:off x="1054851" y="3346764"/>
                <a:ext cx="2879840" cy="2880000"/>
              </a:xfrm>
              <a:prstGeom prst="flowChartConnector">
                <a:avLst/>
              </a:prstGeom>
              <a:solidFill>
                <a:schemeClr val="accent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AA8F90C2-0D2B-4A5F-88A9-9167902C5D7A}"/>
                  </a:ext>
                </a:extLst>
              </p:cNvPr>
              <p:cNvSpPr txBox="1"/>
              <p:nvPr/>
            </p:nvSpPr>
            <p:spPr>
              <a:xfrm>
                <a:off x="1066168" y="4786764"/>
                <a:ext cx="2868523" cy="1200329"/>
              </a:xfrm>
              <a:prstGeom prst="rect">
                <a:avLst/>
              </a:prstGeom>
              <a:noFill/>
              <a:ln>
                <a:noFill/>
              </a:ln>
            </p:spPr>
            <p:txBody>
              <a:bodyPr wrap="square" rtlCol="0">
                <a:spAutoFit/>
              </a:bodyPr>
              <a:lstStyle/>
              <a:p>
                <a:pPr algn="ctr"/>
                <a:r>
                  <a:rPr kumimoji="1"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観光地の</a:t>
                </a:r>
                <a:endParaRPr kumimoji="1" lang="en-US" altLang="ja-JP"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活性化</a:t>
                </a:r>
                <a:endParaRPr kumimoji="1" lang="en-US" altLang="ja-JP"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pic>
          <p:nvPicPr>
            <p:cNvPr id="18" name="図 17" descr="テーブル, 椅子 が含まれている画像&#10;&#10;自動的に生成された説明">
              <a:extLst>
                <a:ext uri="{FF2B5EF4-FFF2-40B4-BE49-F238E27FC236}">
                  <a16:creationId xmlns:a16="http://schemas.microsoft.com/office/drawing/2014/main" id="{2DCD5010-F058-4BC4-9A7E-C10174F79D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8966" y="2658366"/>
              <a:ext cx="2280722" cy="2147787"/>
            </a:xfrm>
            <a:prstGeom prst="rect">
              <a:avLst/>
            </a:prstGeom>
            <a:ln>
              <a:noFill/>
            </a:ln>
          </p:spPr>
        </p:pic>
      </p:grpSp>
      <p:pic>
        <p:nvPicPr>
          <p:cNvPr id="6" name="図 5">
            <a:extLst>
              <a:ext uri="{FF2B5EF4-FFF2-40B4-BE49-F238E27FC236}">
                <a16:creationId xmlns:a16="http://schemas.microsoft.com/office/drawing/2014/main" id="{6B82F86E-64CF-4533-80B5-0F9AEFA60CA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141485" y="105214"/>
            <a:ext cx="1931331" cy="1885461"/>
          </a:xfrm>
          <a:prstGeom prst="rect">
            <a:avLst/>
          </a:prstGeom>
        </p:spPr>
      </p:pic>
      <p:sp>
        <p:nvSpPr>
          <p:cNvPr id="41" name="テキスト ボックス 40">
            <a:extLst>
              <a:ext uri="{FF2B5EF4-FFF2-40B4-BE49-F238E27FC236}">
                <a16:creationId xmlns:a16="http://schemas.microsoft.com/office/drawing/2014/main" id="{23652E5A-A404-4A9D-8DD2-B9834001B947}"/>
              </a:ext>
            </a:extLst>
          </p:cNvPr>
          <p:cNvSpPr txBox="1"/>
          <p:nvPr/>
        </p:nvSpPr>
        <p:spPr>
          <a:xfrm>
            <a:off x="3054255" y="4059226"/>
            <a:ext cx="6094476" cy="1077218"/>
          </a:xfrm>
          <a:prstGeom prst="rect">
            <a:avLst/>
          </a:prstGeom>
          <a:noFill/>
        </p:spPr>
        <p:txBody>
          <a:bodyPr wrap="square">
            <a:spAutoFit/>
          </a:bodyPr>
          <a:lstStyle/>
          <a:p>
            <a:pPr algn="ctr"/>
            <a:r>
              <a:rPr kumimoji="1" lang="ja-JP" altLang="en-US"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位置情報アプリ</a:t>
            </a:r>
            <a:endParaRPr kumimoji="1" lang="en-US" altLang="ja-JP"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ja-JP" altLang="en-US"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スマートフォン・タブレット）</a:t>
            </a:r>
            <a:endParaRPr kumimoji="1" lang="en-US" altLang="ja-JP"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6977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066168" y="551227"/>
            <a:ext cx="2868523" cy="714156"/>
          </a:xfrm>
        </p:spPr>
        <p:txBody>
          <a:bodyPr rtlCol="0">
            <a:noAutofit/>
          </a:bodyPr>
          <a:lstStyle/>
          <a:p>
            <a:pPr rtl="0"/>
            <a:r>
              <a:rPr lang="ja-JP" altLang="en-US" b="1" dirty="0">
                <a:solidFill>
                  <a:schemeClr val="tx2"/>
                </a:solidFill>
                <a:latin typeface="メイリオ" panose="020B0604030504040204" pitchFamily="50" charset="-128"/>
                <a:ea typeface="メイリオ" panose="020B0604030504040204" pitchFamily="50" charset="-128"/>
                <a:sym typeface="ＭＳ Ｐゴシック" panose="020B0600070205080204" pitchFamily="50" charset="-128"/>
              </a:rPr>
              <a:t>特徴（</a:t>
            </a:r>
            <a:r>
              <a:rPr lang="en-US" altLang="ja-JP" b="1" dirty="0">
                <a:solidFill>
                  <a:schemeClr val="tx2"/>
                </a:solidFill>
                <a:latin typeface="メイリオ" panose="020B0604030504040204" pitchFamily="50" charset="-128"/>
                <a:ea typeface="メイリオ" panose="020B0604030504040204" pitchFamily="50" charset="-128"/>
                <a:sym typeface="ＭＳ Ｐゴシック" panose="020B0600070205080204" pitchFamily="50" charset="-128"/>
              </a:rPr>
              <a:t>1</a:t>
            </a:r>
            <a:r>
              <a:rPr lang="ja-JP" altLang="en-US" b="1" dirty="0">
                <a:solidFill>
                  <a:schemeClr val="tx2"/>
                </a:solidFill>
                <a:latin typeface="メイリオ" panose="020B0604030504040204" pitchFamily="50" charset="-128"/>
                <a:ea typeface="メイリオ" panose="020B0604030504040204" pitchFamily="50" charset="-128"/>
                <a:sym typeface="ＭＳ Ｐゴシック" panose="020B0600070205080204" pitchFamily="50" charset="-128"/>
              </a:rPr>
              <a:t>）</a:t>
            </a:r>
            <a:endParaRPr lang="en-US" altLang="ja-JP" b="1" dirty="0">
              <a:solidFill>
                <a:schemeClr val="tx2"/>
              </a:solidFill>
              <a:latin typeface="メイリオ" panose="020B0604030504040204" pitchFamily="50" charset="-128"/>
              <a:ea typeface="メイリオ" panose="020B0604030504040204" pitchFamily="50" charset="-128"/>
              <a:sym typeface="ＭＳ Ｐゴシック" panose="020B0600070205080204" pitchFamily="50" charset="-128"/>
            </a:endParaRPr>
          </a:p>
        </p:txBody>
      </p:sp>
      <p:sp>
        <p:nvSpPr>
          <p:cNvPr id="10" name="コンテンツ プレースホルダー 2">
            <a:extLst>
              <a:ext uri="{FF2B5EF4-FFF2-40B4-BE49-F238E27FC236}">
                <a16:creationId xmlns:a16="http://schemas.microsoft.com/office/drawing/2014/main" id="{24035171-FEA6-43FA-9660-131D7B7F912B}"/>
              </a:ext>
            </a:extLst>
          </p:cNvPr>
          <p:cNvSpPr>
            <a:spLocks noGrp="1"/>
          </p:cNvSpPr>
          <p:nvPr>
            <p:ph idx="1"/>
          </p:nvPr>
        </p:nvSpPr>
        <p:spPr>
          <a:xfrm>
            <a:off x="1065214" y="1630634"/>
            <a:ext cx="11126786" cy="4940808"/>
          </a:xfrm>
        </p:spPr>
        <p:txBody>
          <a:bodyPr>
            <a:normAutofit/>
          </a:bodyPr>
          <a:lstStyle/>
          <a:p>
            <a:pPr marL="0" indent="0">
              <a:spcBef>
                <a:spcPts val="1200"/>
              </a:spcBef>
              <a:spcAft>
                <a:spcPts val="1200"/>
              </a:spcAft>
              <a:buNone/>
            </a:pPr>
            <a:r>
              <a:rPr lang="ja-JP" altLang="en-US" sz="3200" b="1" dirty="0">
                <a:solidFill>
                  <a:schemeClr val="accent3"/>
                </a:solidFill>
                <a:latin typeface="メイリオ" panose="020B0604030504040204" pitchFamily="50" charset="-128"/>
                <a:ea typeface="メイリオ" panose="020B0604030504040204" pitchFamily="50" charset="-128"/>
              </a:rPr>
              <a:t>◆観光地をご当地キャラや偉人が案内</a:t>
            </a:r>
            <a:endParaRPr lang="en-US" altLang="ja-JP" sz="3200" b="1" dirty="0">
              <a:solidFill>
                <a:schemeClr val="accent3"/>
              </a:solidFill>
              <a:latin typeface="メイリオ" panose="020B0604030504040204" pitchFamily="50" charset="-128"/>
              <a:ea typeface="メイリオ" panose="020B0604030504040204" pitchFamily="50" charset="-128"/>
            </a:endParaRPr>
          </a:p>
          <a:p>
            <a:pPr marL="0" indent="0">
              <a:spcBef>
                <a:spcPts val="1200"/>
              </a:spcBef>
              <a:spcAft>
                <a:spcPts val="1200"/>
              </a:spcAft>
              <a:buNone/>
            </a:pPr>
            <a:r>
              <a:rPr lang="ja-JP" altLang="en-US" dirty="0">
                <a:solidFill>
                  <a:schemeClr val="tx2"/>
                </a:solidFill>
                <a:latin typeface="メイリオ" panose="020B0604030504040204" pitchFamily="50" charset="-128"/>
                <a:ea typeface="メイリオ" panose="020B0604030504040204" pitchFamily="50" charset="-128"/>
              </a:rPr>
              <a:t>▶位置情報を用いて、観光地までのルートやオススメの</a:t>
            </a:r>
            <a:endParaRPr lang="en-US" altLang="ja-JP" dirty="0">
              <a:solidFill>
                <a:schemeClr val="tx2"/>
              </a:solidFill>
              <a:latin typeface="メイリオ" panose="020B0604030504040204" pitchFamily="50" charset="-128"/>
              <a:ea typeface="メイリオ" panose="020B0604030504040204" pitchFamily="50" charset="-128"/>
            </a:endParaRPr>
          </a:p>
          <a:p>
            <a:pPr marL="0" indent="0">
              <a:spcBef>
                <a:spcPts val="1200"/>
              </a:spcBef>
              <a:spcAft>
                <a:spcPts val="1200"/>
              </a:spcAft>
              <a:buNone/>
            </a:pPr>
            <a:r>
              <a:rPr lang="ja-JP" altLang="en-US" dirty="0">
                <a:solidFill>
                  <a:schemeClr val="tx2"/>
                </a:solidFill>
                <a:latin typeface="メイリオ" panose="020B0604030504040204" pitchFamily="50" charset="-128"/>
                <a:ea typeface="メイリオ" panose="020B0604030504040204" pitchFamily="50" charset="-128"/>
              </a:rPr>
              <a:t>巡り方を分かりやすく、</a:t>
            </a:r>
            <a:r>
              <a:rPr lang="ja-JP" altLang="en-US" b="1" u="sng" dirty="0">
                <a:solidFill>
                  <a:schemeClr val="tx2"/>
                </a:solidFill>
                <a:latin typeface="メイリオ" panose="020B0604030504040204" pitchFamily="50" charset="-128"/>
                <a:ea typeface="メイリオ" panose="020B0604030504040204" pitchFamily="50" charset="-128"/>
              </a:rPr>
              <a:t>ご当地キャラや偉人が案内。</a:t>
            </a:r>
            <a:endParaRPr lang="en-US" altLang="ja-JP" b="1" u="sng" dirty="0">
              <a:solidFill>
                <a:schemeClr val="tx2"/>
              </a:solidFill>
              <a:latin typeface="メイリオ" panose="020B0604030504040204" pitchFamily="50" charset="-128"/>
              <a:ea typeface="メイリオ" panose="020B0604030504040204" pitchFamily="50" charset="-128"/>
            </a:endParaRPr>
          </a:p>
          <a:p>
            <a:pPr marL="0" indent="0">
              <a:spcBef>
                <a:spcPts val="1200"/>
              </a:spcBef>
              <a:spcAft>
                <a:spcPts val="1200"/>
              </a:spcAft>
              <a:buNone/>
            </a:pPr>
            <a:endParaRPr lang="en-US" altLang="ja-JP" dirty="0">
              <a:solidFill>
                <a:schemeClr val="tx2"/>
              </a:solidFill>
              <a:latin typeface="メイリオ" panose="020B0604030504040204" pitchFamily="50" charset="-128"/>
              <a:ea typeface="メイリオ" panose="020B0604030504040204" pitchFamily="50" charset="-128"/>
            </a:endParaRPr>
          </a:p>
          <a:p>
            <a:pPr marL="0" indent="0">
              <a:spcBef>
                <a:spcPts val="1200"/>
              </a:spcBef>
              <a:spcAft>
                <a:spcPts val="1200"/>
              </a:spcAft>
              <a:buNone/>
            </a:pPr>
            <a:r>
              <a:rPr lang="ja-JP" altLang="en-US" dirty="0">
                <a:solidFill>
                  <a:schemeClr val="tx2"/>
                </a:solidFill>
                <a:latin typeface="メイリオ" panose="020B0604030504040204" pitchFamily="50" charset="-128"/>
                <a:ea typeface="メイリオ" panose="020B0604030504040204" pitchFamily="50" charset="-128"/>
              </a:rPr>
              <a:t>▶全国各地の</a:t>
            </a:r>
            <a:r>
              <a:rPr lang="ja-JP" altLang="en-US" b="1" u="sng" dirty="0">
                <a:solidFill>
                  <a:schemeClr val="tx2"/>
                </a:solidFill>
                <a:latin typeface="メイリオ" panose="020B0604030504040204" pitchFamily="50" charset="-128"/>
                <a:ea typeface="メイリオ" panose="020B0604030504040204" pitchFamily="50" charset="-128"/>
              </a:rPr>
              <a:t>人気のフォトスポットを網羅。</a:t>
            </a:r>
            <a:endParaRPr lang="en-US" altLang="ja-JP" b="1" u="sng" dirty="0">
              <a:solidFill>
                <a:schemeClr val="tx2"/>
              </a:solidFill>
              <a:latin typeface="メイリオ" panose="020B0604030504040204" pitchFamily="50" charset="-128"/>
              <a:ea typeface="メイリオ" panose="020B0604030504040204" pitchFamily="50" charset="-128"/>
            </a:endParaRPr>
          </a:p>
          <a:p>
            <a:pPr marL="0" indent="0">
              <a:spcBef>
                <a:spcPts val="1200"/>
              </a:spcBef>
              <a:spcAft>
                <a:spcPts val="1200"/>
              </a:spcAft>
              <a:buNone/>
            </a:pPr>
            <a:endParaRPr lang="ja-JP" altLang="en-US" dirty="0">
              <a:solidFill>
                <a:schemeClr val="tx2"/>
              </a:solidFill>
              <a:latin typeface="メイリオ" panose="020B0604030504040204" pitchFamily="50" charset="-128"/>
              <a:ea typeface="メイリオ" panose="020B0604030504040204" pitchFamily="50" charset="-128"/>
            </a:endParaRPr>
          </a:p>
          <a:p>
            <a:pPr marL="0" indent="0">
              <a:spcBef>
                <a:spcPts val="1200"/>
              </a:spcBef>
              <a:spcAft>
                <a:spcPts val="1200"/>
              </a:spcAft>
              <a:buNone/>
            </a:pPr>
            <a:r>
              <a:rPr lang="ja-JP" altLang="en-US" dirty="0">
                <a:solidFill>
                  <a:schemeClr val="tx2"/>
                </a:solidFill>
                <a:latin typeface="メイリオ" panose="020B0604030504040204" pitchFamily="50" charset="-128"/>
                <a:ea typeface="メイリオ" panose="020B0604030504040204" pitchFamily="50" charset="-128"/>
              </a:rPr>
              <a:t>▶観光地の</a:t>
            </a:r>
            <a:r>
              <a:rPr lang="ja-JP" altLang="en-US" b="1" u="sng" dirty="0">
                <a:solidFill>
                  <a:schemeClr val="tx2"/>
                </a:solidFill>
                <a:latin typeface="メイリオ" panose="020B0604030504040204" pitchFamily="50" charset="-128"/>
                <a:ea typeface="メイリオ" panose="020B0604030504040204" pitchFamily="50" charset="-128"/>
              </a:rPr>
              <a:t>名産品やイベントを余すことなく紹介。</a:t>
            </a:r>
            <a:endParaRPr lang="en-US" altLang="ja-JP" b="1" u="sng" dirty="0">
              <a:solidFill>
                <a:schemeClr val="tx2"/>
              </a:solidFill>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E41B033C-CE5D-4C91-8ED2-B6614C65AC06}"/>
              </a:ext>
            </a:extLst>
          </p:cNvPr>
          <p:cNvGrpSpPr/>
          <p:nvPr/>
        </p:nvGrpSpPr>
        <p:grpSpPr>
          <a:xfrm>
            <a:off x="8257311" y="439903"/>
            <a:ext cx="2814293" cy="3564764"/>
            <a:chOff x="9157428" y="873344"/>
            <a:chExt cx="2814293" cy="3564764"/>
          </a:xfrm>
        </p:grpSpPr>
        <p:grpSp>
          <p:nvGrpSpPr>
            <p:cNvPr id="5" name="グループ化 4">
              <a:extLst>
                <a:ext uri="{FF2B5EF4-FFF2-40B4-BE49-F238E27FC236}">
                  <a16:creationId xmlns:a16="http://schemas.microsoft.com/office/drawing/2014/main" id="{4D32B64C-4C15-4FE7-BCE5-376CEC6EFB94}"/>
                </a:ext>
              </a:extLst>
            </p:cNvPr>
            <p:cNvGrpSpPr/>
            <p:nvPr/>
          </p:nvGrpSpPr>
          <p:grpSpPr>
            <a:xfrm>
              <a:off x="9157428" y="873344"/>
              <a:ext cx="2814293" cy="3256987"/>
              <a:chOff x="9300208" y="134413"/>
              <a:chExt cx="2814293" cy="3256987"/>
            </a:xfrm>
          </p:grpSpPr>
          <p:pic>
            <p:nvPicPr>
              <p:cNvPr id="22" name="図 21" descr="部屋, シャツ が含まれている画像&#10;&#10;自動的に生成された説明">
                <a:extLst>
                  <a:ext uri="{FF2B5EF4-FFF2-40B4-BE49-F238E27FC236}">
                    <a16:creationId xmlns:a16="http://schemas.microsoft.com/office/drawing/2014/main" id="{391DD441-4F72-49D7-AE5B-16C6C0019C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2101" y="1873462"/>
                <a:ext cx="1472400" cy="1517938"/>
              </a:xfrm>
              <a:prstGeom prst="rect">
                <a:avLst/>
              </a:prstGeom>
            </p:spPr>
          </p:pic>
          <p:sp>
            <p:nvSpPr>
              <p:cNvPr id="6" name="吹き出し: 円形 5">
                <a:extLst>
                  <a:ext uri="{FF2B5EF4-FFF2-40B4-BE49-F238E27FC236}">
                    <a16:creationId xmlns:a16="http://schemas.microsoft.com/office/drawing/2014/main" id="{977491BC-EF95-4B49-8D4C-7252FDB55A84}"/>
                  </a:ext>
                </a:extLst>
              </p:cNvPr>
              <p:cNvSpPr/>
              <p:nvPr/>
            </p:nvSpPr>
            <p:spPr>
              <a:xfrm>
                <a:off x="9300208" y="134413"/>
                <a:ext cx="2078093" cy="1818188"/>
              </a:xfrm>
              <a:prstGeom prst="wedgeEllipseCallout">
                <a:avLst>
                  <a:gd name="adj1" fmla="val 27132"/>
                  <a:gd name="adj2" fmla="val 660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B431749F-CB07-4F60-BE5E-4CA8FC317D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0659" y="305715"/>
                <a:ext cx="1877189" cy="1410400"/>
              </a:xfrm>
              <a:prstGeom prst="rect">
                <a:avLst/>
              </a:prstGeom>
            </p:spPr>
          </p:pic>
        </p:grpSp>
        <p:sp>
          <p:nvSpPr>
            <p:cNvPr id="8" name="テキスト ボックス 7">
              <a:extLst>
                <a:ext uri="{FF2B5EF4-FFF2-40B4-BE49-F238E27FC236}">
                  <a16:creationId xmlns:a16="http://schemas.microsoft.com/office/drawing/2014/main" id="{1B846583-4593-4FED-B6FF-54DCBBA3FCBA}"/>
                </a:ext>
              </a:extLst>
            </p:cNvPr>
            <p:cNvSpPr txBox="1"/>
            <p:nvPr/>
          </p:nvSpPr>
          <p:spPr>
            <a:xfrm>
              <a:off x="10678719" y="4130331"/>
              <a:ext cx="1127618" cy="307777"/>
            </a:xfrm>
            <a:prstGeom prst="rect">
              <a:avLst/>
            </a:prstGeom>
            <a:noFill/>
          </p:spPr>
          <p:txBody>
            <a:bodyPr wrap="square">
              <a:spAutoFit/>
            </a:bodyPr>
            <a:lstStyle/>
            <a:p>
              <a:r>
                <a:rPr lang="en-US" altLang="ja-JP" sz="1400" dirty="0">
                  <a:solidFill>
                    <a:schemeClr val="tx2"/>
                  </a:solidFill>
                  <a:latin typeface="メイリオ" panose="020B0604030504040204" pitchFamily="50" charset="-128"/>
                  <a:ea typeface="メイリオ" panose="020B0604030504040204" pitchFamily="50" charset="-128"/>
                </a:rPr>
                <a:t>[</a:t>
              </a:r>
              <a:r>
                <a:rPr lang="ja-JP" altLang="en-US" sz="1400" dirty="0">
                  <a:solidFill>
                    <a:schemeClr val="tx2"/>
                  </a:solidFill>
                  <a:latin typeface="メイリオ" panose="020B0604030504040204" pitchFamily="50" charset="-128"/>
                  <a:ea typeface="メイリオ" panose="020B0604030504040204" pitchFamily="50" charset="-128"/>
                </a:rPr>
                <a:t>織田信長</a:t>
              </a:r>
              <a:r>
                <a:rPr lang="en-US" altLang="ja-JP" sz="1400" dirty="0">
                  <a:solidFill>
                    <a:schemeClr val="tx2"/>
                  </a:solidFill>
                  <a:latin typeface="メイリオ" panose="020B0604030504040204" pitchFamily="50" charset="-128"/>
                  <a:ea typeface="メイリオ" panose="020B0604030504040204" pitchFamily="50" charset="-128"/>
                </a:rPr>
                <a:t>]</a:t>
              </a:r>
              <a:endParaRPr lang="ja-JP" altLang="en-US" sz="1400" dirty="0">
                <a:solidFill>
                  <a:schemeClr val="tx2"/>
                </a:solidFill>
                <a:latin typeface="メイリオ" panose="020B0604030504040204" pitchFamily="50" charset="-128"/>
                <a:ea typeface="メイリオ" panose="020B0604030504040204" pitchFamily="50" charset="-128"/>
              </a:endParaRPr>
            </a:p>
          </p:txBody>
        </p:sp>
      </p:grpSp>
      <p:sp>
        <p:nvSpPr>
          <p:cNvPr id="9" name="スライド番号プレースホルダー 8">
            <a:extLst>
              <a:ext uri="{FF2B5EF4-FFF2-40B4-BE49-F238E27FC236}">
                <a16:creationId xmlns:a16="http://schemas.microsoft.com/office/drawing/2014/main" id="{46EAE15F-699C-4FE6-A706-8EECC7E0BE0E}"/>
              </a:ext>
            </a:extLst>
          </p:cNvPr>
          <p:cNvSpPr>
            <a:spLocks noGrp="1"/>
          </p:cNvSpPr>
          <p:nvPr>
            <p:ph type="sldNum" sz="quarter" idx="12"/>
          </p:nvPr>
        </p:nvSpPr>
        <p:spPr/>
        <p:txBody>
          <a:bodyPr/>
          <a:lstStyle/>
          <a:p>
            <a:pPr rtl="0"/>
            <a:fld id="{022B156B-59AE-415F-B24B-8756D48BB977}" type="slidenum">
              <a:rPr lang="en-US" altLang="ja-JP" smtClean="0"/>
              <a:t>4</a:t>
            </a:fld>
            <a:endParaRPr lang="ja-JP" altLang="en-US" dirty="0"/>
          </a:p>
        </p:txBody>
      </p:sp>
      <p:grpSp>
        <p:nvGrpSpPr>
          <p:cNvPr id="16" name="グループ化 15">
            <a:extLst>
              <a:ext uri="{FF2B5EF4-FFF2-40B4-BE49-F238E27FC236}">
                <a16:creationId xmlns:a16="http://schemas.microsoft.com/office/drawing/2014/main" id="{1424B983-A012-421C-8C8C-C15EB8D1B8A8}"/>
              </a:ext>
            </a:extLst>
          </p:cNvPr>
          <p:cNvGrpSpPr/>
          <p:nvPr/>
        </p:nvGrpSpPr>
        <p:grpSpPr>
          <a:xfrm>
            <a:off x="7318715" y="3588421"/>
            <a:ext cx="4780585" cy="2542845"/>
            <a:chOff x="7348211" y="3588421"/>
            <a:chExt cx="4780585" cy="2542845"/>
          </a:xfrm>
        </p:grpSpPr>
        <p:grpSp>
          <p:nvGrpSpPr>
            <p:cNvPr id="3" name="グループ化 2">
              <a:extLst>
                <a:ext uri="{FF2B5EF4-FFF2-40B4-BE49-F238E27FC236}">
                  <a16:creationId xmlns:a16="http://schemas.microsoft.com/office/drawing/2014/main" id="{92289660-FFB9-4B77-BDD1-6E872A4615E8}"/>
                </a:ext>
              </a:extLst>
            </p:cNvPr>
            <p:cNvGrpSpPr/>
            <p:nvPr/>
          </p:nvGrpSpPr>
          <p:grpSpPr>
            <a:xfrm>
              <a:off x="7348211" y="3588421"/>
              <a:ext cx="4780585" cy="2384162"/>
              <a:chOff x="5597760" y="20687"/>
              <a:chExt cx="4749091" cy="2384162"/>
            </a:xfrm>
          </p:grpSpPr>
          <p:sp>
            <p:nvSpPr>
              <p:cNvPr id="24" name="テキスト ボックス 23">
                <a:extLst>
                  <a:ext uri="{FF2B5EF4-FFF2-40B4-BE49-F238E27FC236}">
                    <a16:creationId xmlns:a16="http://schemas.microsoft.com/office/drawing/2014/main" id="{B49C7ABD-BEEB-4B8F-8F37-22F4CB6CDE42}"/>
                  </a:ext>
                </a:extLst>
              </p:cNvPr>
              <p:cNvSpPr txBox="1"/>
              <p:nvPr/>
            </p:nvSpPr>
            <p:spPr>
              <a:xfrm>
                <a:off x="6332546" y="2086021"/>
                <a:ext cx="4014305" cy="318828"/>
              </a:xfrm>
              <a:prstGeom prst="rect">
                <a:avLst/>
              </a:prstGeom>
              <a:noFill/>
            </p:spPr>
            <p:txBody>
              <a:bodyPr wrap="square">
                <a:spAutoFit/>
              </a:bodyPr>
              <a:lstStyle/>
              <a:p>
                <a:r>
                  <a:rPr lang="en-US" altLang="ja-JP" sz="1400" dirty="0">
                    <a:solidFill>
                      <a:schemeClr val="tx2"/>
                    </a:solidFill>
                    <a:latin typeface="メイリオ" panose="020B0604030504040204" pitchFamily="50" charset="-128"/>
                    <a:ea typeface="メイリオ" panose="020B0604030504040204" pitchFamily="50" charset="-128"/>
                  </a:rPr>
                  <a:t>[</a:t>
                </a:r>
                <a:r>
                  <a:rPr lang="ja-JP" altLang="en-US" sz="1400" dirty="0">
                    <a:solidFill>
                      <a:schemeClr val="tx2"/>
                    </a:solidFill>
                    <a:latin typeface="メイリオ" panose="020B0604030504040204" pitchFamily="50" charset="-128"/>
                    <a:ea typeface="メイリオ" panose="020B0604030504040204" pitchFamily="50" charset="-128"/>
                  </a:rPr>
                  <a:t>さいたま市のＰＲキャラクター</a:t>
                </a:r>
                <a:r>
                  <a:rPr lang="en-US" altLang="ja-JP" sz="1400" dirty="0">
                    <a:solidFill>
                      <a:schemeClr val="tx2"/>
                    </a:solidFill>
                    <a:latin typeface="メイリオ" panose="020B0604030504040204" pitchFamily="50" charset="-128"/>
                    <a:ea typeface="メイリオ" panose="020B0604030504040204" pitchFamily="50" charset="-128"/>
                  </a:rPr>
                  <a:t>/</a:t>
                </a:r>
                <a:r>
                  <a:rPr lang="ja-JP" altLang="en-US" sz="1400" dirty="0">
                    <a:solidFill>
                      <a:schemeClr val="tx2"/>
                    </a:solidFill>
                    <a:latin typeface="メイリオ" panose="020B0604030504040204" pitchFamily="50" charset="-128"/>
                    <a:ea typeface="メイリオ" panose="020B0604030504040204" pitchFamily="50" charset="-128"/>
                  </a:rPr>
                  <a:t>つなが竜ヌゥ</a:t>
                </a:r>
                <a:r>
                  <a:rPr lang="en-US" altLang="ja-JP" sz="1400" dirty="0">
                    <a:solidFill>
                      <a:schemeClr val="tx2"/>
                    </a:solidFill>
                    <a:latin typeface="メイリオ" panose="020B0604030504040204" pitchFamily="50" charset="-128"/>
                    <a:ea typeface="メイリオ" panose="020B0604030504040204" pitchFamily="50" charset="-128"/>
                  </a:rPr>
                  <a:t>]</a:t>
                </a:r>
                <a:endParaRPr lang="ja-JP" altLang="en-US" sz="1400" dirty="0">
                  <a:solidFill>
                    <a:schemeClr val="tx2"/>
                  </a:solidFill>
                  <a:latin typeface="メイリオ" panose="020B0604030504040204" pitchFamily="50" charset="-128"/>
                  <a:ea typeface="メイリオ" panose="020B0604030504040204" pitchFamily="50" charset="-128"/>
                </a:endParaRPr>
              </a:p>
            </p:txBody>
          </p:sp>
          <p:sp>
            <p:nvSpPr>
              <p:cNvPr id="12" name="吹き出し: 円形 11">
                <a:extLst>
                  <a:ext uri="{FF2B5EF4-FFF2-40B4-BE49-F238E27FC236}">
                    <a16:creationId xmlns:a16="http://schemas.microsoft.com/office/drawing/2014/main" id="{F25FFA36-46E8-49B5-B3C5-2EAC212023B6}"/>
                  </a:ext>
                </a:extLst>
              </p:cNvPr>
              <p:cNvSpPr/>
              <p:nvPr/>
            </p:nvSpPr>
            <p:spPr>
              <a:xfrm>
                <a:off x="5597760" y="20687"/>
                <a:ext cx="2064403" cy="1818187"/>
              </a:xfrm>
              <a:prstGeom prst="wedgeEllipseCallout">
                <a:avLst>
                  <a:gd name="adj1" fmla="val 63140"/>
                  <a:gd name="adj2" fmla="val 24143"/>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0E67C578-353F-4BFA-9EFD-358C8C71B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6116" y="205587"/>
                <a:ext cx="1487689" cy="1448385"/>
              </a:xfrm>
              <a:prstGeom prst="rect">
                <a:avLst/>
              </a:prstGeom>
            </p:spPr>
          </p:pic>
        </p:grpSp>
        <p:pic>
          <p:nvPicPr>
            <p:cNvPr id="14" name="図 13" descr="挿絵 が含まれている画像&#10;&#10;自動的に生成された説明">
              <a:extLst>
                <a:ext uri="{FF2B5EF4-FFF2-40B4-BE49-F238E27FC236}">
                  <a16:creationId xmlns:a16="http://schemas.microsoft.com/office/drawing/2014/main" id="{039A03FA-6C01-4CCC-ADC1-CEE792725873}"/>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38171" y1="55152" x2="38171" y2="55152"/>
                          <a14:foregroundMark x1="37446" y1="55370" x2="36938" y2="54427"/>
                          <a14:foregroundMark x1="36212" y1="51669" x2="36430" y2="50435"/>
                          <a14:foregroundMark x1="36647" y1="49202" x2="36647" y2="49202"/>
                          <a14:foregroundMark x1="36938" y1="48258" x2="36938" y2="47460"/>
                          <a14:foregroundMark x1="54644" y1="56386" x2="54644" y2="56386"/>
                          <a14:foregroundMark x1="53193" y1="56386" x2="53193" y2="56386"/>
                          <a14:foregroundMark x1="52685" y1="53628" x2="52177" y2="51959"/>
                          <a14:foregroundMark x1="52177" y1="49927" x2="52467" y2="49202"/>
                          <a14:foregroundMark x1="52685" y1="48694" x2="60087" y2="58853"/>
                          <a14:foregroundMark x1="52685" y1="53628" x2="52685" y2="53628"/>
                          <a14:foregroundMark x1="52685" y1="53628" x2="52685" y2="53628"/>
                          <a14:foregroundMark x1="52177" y1="52903" x2="52177" y2="52903"/>
                          <a14:foregroundMark x1="51742" y1="52395" x2="51742" y2="52395"/>
                          <a14:foregroundMark x1="51742" y1="52395" x2="51742" y2="52395"/>
                          <a14:foregroundMark x1="51959" y1="52395" x2="51959" y2="52395"/>
                          <a14:foregroundMark x1="51959" y1="52395" x2="51959" y2="52395"/>
                          <a14:foregroundMark x1="52685" y1="53193" x2="55443" y2="59071"/>
                          <a14:foregroundMark x1="52685" y1="55152" x2="52685" y2="55152"/>
                          <a14:foregroundMark x1="52177" y1="54862" x2="51742" y2="54136"/>
                          <a14:foregroundMark x1="50218" y1="51959" x2="50218" y2="51161"/>
                          <a14:foregroundMark x1="50218" y1="50726" x2="51451" y2="49492"/>
                          <a14:foregroundMark x1="52467" y1="48694" x2="52467" y2="48694"/>
                          <a14:foregroundMark x1="53701" y1="48694" x2="53701" y2="48694"/>
                          <a14:foregroundMark x1="53919" y1="47968" x2="53919" y2="47968"/>
                        </a14:backgroundRemoval>
                      </a14:imgEffect>
                    </a14:imgLayer>
                  </a14:imgProps>
                </a:ext>
                <a:ext uri="{28A0092B-C50C-407E-A947-70E740481C1C}">
                  <a14:useLocalDpi xmlns:a14="http://schemas.microsoft.com/office/drawing/2010/main" val="0"/>
                </a:ext>
              </a:extLst>
            </a:blip>
            <a:stretch>
              <a:fillRect/>
            </a:stretch>
          </p:blipFill>
          <p:spPr>
            <a:xfrm>
              <a:off x="9097781" y="3611266"/>
              <a:ext cx="2520000" cy="2520000"/>
            </a:xfrm>
            <a:prstGeom prst="rect">
              <a:avLst/>
            </a:prstGeom>
          </p:spPr>
        </p:pic>
      </p:grpSp>
    </p:spTree>
    <p:extLst>
      <p:ext uri="{BB962C8B-B14F-4D97-AF65-F5344CB8AC3E}">
        <p14:creationId xmlns:p14="http://schemas.microsoft.com/office/powerpoint/2010/main" val="158632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2">
            <a:extLst>
              <a:ext uri="{FF2B5EF4-FFF2-40B4-BE49-F238E27FC236}">
                <a16:creationId xmlns:a16="http://schemas.microsoft.com/office/drawing/2014/main" id="{24035171-FEA6-43FA-9660-131D7B7F912B}"/>
              </a:ext>
            </a:extLst>
          </p:cNvPr>
          <p:cNvSpPr>
            <a:spLocks noGrp="1"/>
          </p:cNvSpPr>
          <p:nvPr>
            <p:ph idx="1"/>
          </p:nvPr>
        </p:nvSpPr>
        <p:spPr>
          <a:xfrm>
            <a:off x="1065214" y="1624314"/>
            <a:ext cx="11126786" cy="5136704"/>
          </a:xfrm>
        </p:spPr>
        <p:txBody>
          <a:bodyPr>
            <a:normAutofit/>
          </a:bodyPr>
          <a:lstStyle/>
          <a:p>
            <a:pPr marL="0" indent="0">
              <a:spcBef>
                <a:spcPts val="600"/>
              </a:spcBef>
              <a:spcAft>
                <a:spcPts val="1200"/>
              </a:spcAft>
              <a:buNone/>
            </a:pPr>
            <a:r>
              <a:rPr lang="ja-JP" altLang="en-US" sz="3200" b="1" dirty="0">
                <a:solidFill>
                  <a:schemeClr val="accent3"/>
                </a:solidFill>
                <a:latin typeface="メイリオ" panose="020B0604030504040204" pitchFamily="50" charset="-128"/>
                <a:ea typeface="メイリオ" panose="020B0604030504040204" pitchFamily="50" charset="-128"/>
              </a:rPr>
              <a:t>◆位置情報を使ったゲーム要素</a:t>
            </a:r>
            <a:endParaRPr lang="en-US" altLang="ja-JP" sz="3200" b="1" dirty="0">
              <a:solidFill>
                <a:schemeClr val="accent3"/>
              </a:solidFill>
              <a:latin typeface="メイリオ" panose="020B0604030504040204" pitchFamily="50" charset="-128"/>
              <a:ea typeface="メイリオ" panose="020B0604030504040204" pitchFamily="50" charset="-128"/>
            </a:endParaRPr>
          </a:p>
          <a:p>
            <a:pPr marL="0" indent="0">
              <a:spcBef>
                <a:spcPts val="600"/>
              </a:spcBef>
              <a:spcAft>
                <a:spcPts val="1200"/>
              </a:spcAft>
              <a:buNone/>
            </a:pPr>
            <a:r>
              <a:rPr lang="ja-JP" altLang="en-US" dirty="0">
                <a:solidFill>
                  <a:schemeClr val="tx2"/>
                </a:solidFill>
                <a:latin typeface="メイリオ" panose="020B0604030504040204" pitchFamily="50" charset="-128"/>
                <a:ea typeface="メイリオ" panose="020B0604030504040204" pitchFamily="50" charset="-128"/>
              </a:rPr>
              <a:t>▶観光スポット</a:t>
            </a:r>
            <a:r>
              <a:rPr lang="ja-JP" altLang="en-US" i="1" dirty="0">
                <a:solidFill>
                  <a:schemeClr val="tx2"/>
                </a:solidFill>
                <a:latin typeface="メイリオ" panose="020B0604030504040204" pitchFamily="50" charset="-128"/>
                <a:ea typeface="メイリオ" panose="020B0604030504040204" pitchFamily="50" charset="-128"/>
              </a:rPr>
              <a:t>で、アプリ内で使用できる</a:t>
            </a:r>
            <a:r>
              <a:rPr lang="ja-JP" altLang="en-US" b="1" u="sng" dirty="0">
                <a:solidFill>
                  <a:schemeClr val="tx2"/>
                </a:solidFill>
                <a:latin typeface="メイリオ" panose="020B0604030504040204" pitchFamily="50" charset="-128"/>
                <a:ea typeface="メイリオ" panose="020B0604030504040204" pitchFamily="50" charset="-128"/>
              </a:rPr>
              <a:t>アイテムを獲得。　　　　　　　　　　　</a:t>
            </a:r>
            <a:r>
              <a:rPr lang="ja-JP" altLang="en-US" b="1" dirty="0">
                <a:solidFill>
                  <a:schemeClr val="tx2"/>
                </a:solidFill>
                <a:latin typeface="メイリオ" panose="020B0604030504040204" pitchFamily="50" charset="-128"/>
                <a:ea typeface="メイリオ" panose="020B0604030504040204" pitchFamily="50" charset="-128"/>
              </a:rPr>
              <a:t>（デジタルスタンプラリー機能搭載）　</a:t>
            </a:r>
            <a:endParaRPr lang="en-US" altLang="ja-JP" b="1" dirty="0">
              <a:solidFill>
                <a:schemeClr val="tx2"/>
              </a:solidFill>
              <a:latin typeface="メイリオ" panose="020B0604030504040204" pitchFamily="50" charset="-128"/>
              <a:ea typeface="メイリオ" panose="020B0604030504040204" pitchFamily="50" charset="-128"/>
            </a:endParaRPr>
          </a:p>
          <a:p>
            <a:pPr marL="0" indent="0">
              <a:spcBef>
                <a:spcPts val="600"/>
              </a:spcBef>
              <a:spcAft>
                <a:spcPts val="1200"/>
              </a:spcAft>
              <a:buNone/>
            </a:pPr>
            <a:endParaRPr lang="en-US" altLang="ja-JP" b="1" dirty="0">
              <a:solidFill>
                <a:schemeClr val="tx2"/>
              </a:solidFill>
              <a:latin typeface="メイリオ" panose="020B0604030504040204" pitchFamily="50" charset="-128"/>
              <a:ea typeface="メイリオ" panose="020B0604030504040204" pitchFamily="50" charset="-128"/>
            </a:endParaRPr>
          </a:p>
          <a:p>
            <a:pPr marL="0" indent="0">
              <a:spcBef>
                <a:spcPts val="600"/>
              </a:spcBef>
              <a:spcAft>
                <a:spcPts val="1200"/>
              </a:spcAft>
              <a:buNone/>
            </a:pPr>
            <a:r>
              <a:rPr lang="ja-JP" altLang="en-US" b="1" dirty="0">
                <a:solidFill>
                  <a:schemeClr val="tx2"/>
                </a:solidFill>
                <a:latin typeface="メイリオ" panose="020B0604030504040204" pitchFamily="50" charset="-128"/>
                <a:ea typeface="メイリオ" panose="020B0604030504040204" pitchFamily="50" charset="-128"/>
              </a:rPr>
              <a:t>▶</a:t>
            </a:r>
            <a:r>
              <a:rPr lang="ja-JP" altLang="en-US" dirty="0">
                <a:solidFill>
                  <a:schemeClr val="tx2"/>
                </a:solidFill>
                <a:latin typeface="メイリオ" panose="020B0604030504040204" pitchFamily="50" charset="-128"/>
                <a:ea typeface="メイリオ" panose="020B0604030504040204" pitchFamily="50" charset="-128"/>
              </a:rPr>
              <a:t>歩くことによる</a:t>
            </a:r>
            <a:r>
              <a:rPr lang="ja-JP" altLang="en-US" b="1" u="sng" dirty="0">
                <a:solidFill>
                  <a:schemeClr val="tx2"/>
                </a:solidFill>
                <a:latin typeface="メイリオ" panose="020B0604030504040204" pitchFamily="50" charset="-128"/>
                <a:ea typeface="メイリオ" panose="020B0604030504040204" pitchFamily="50" charset="-128"/>
              </a:rPr>
              <a:t>健康促進。</a:t>
            </a:r>
            <a:r>
              <a:rPr lang="ja-JP" altLang="en-US" b="1" dirty="0">
                <a:solidFill>
                  <a:schemeClr val="tx2"/>
                </a:solidFill>
                <a:latin typeface="メイリオ" panose="020B0604030504040204" pitchFamily="50" charset="-128"/>
                <a:ea typeface="メイリオ" panose="020B0604030504040204" pitchFamily="50" charset="-128"/>
              </a:rPr>
              <a:t>　　　　　　　　　　　　　　　　　　　　　　　　　（消費カロリー・歩数の表示や目標設定も可能）</a:t>
            </a:r>
          </a:p>
          <a:p>
            <a:pPr marL="0" indent="0">
              <a:spcBef>
                <a:spcPts val="600"/>
              </a:spcBef>
              <a:spcAft>
                <a:spcPts val="1200"/>
              </a:spcAft>
              <a:buNone/>
            </a:pPr>
            <a:endParaRPr lang="en-US" altLang="ja-JP" b="1" dirty="0">
              <a:solidFill>
                <a:schemeClr val="tx2"/>
              </a:solidFill>
              <a:latin typeface="メイリオ" panose="020B0604030504040204" pitchFamily="50" charset="-128"/>
              <a:ea typeface="メイリオ" panose="020B0604030504040204" pitchFamily="50" charset="-128"/>
            </a:endParaRPr>
          </a:p>
          <a:p>
            <a:pPr marL="0" indent="0">
              <a:spcBef>
                <a:spcPts val="600"/>
              </a:spcBef>
              <a:spcAft>
                <a:spcPts val="1200"/>
              </a:spcAft>
              <a:buNone/>
            </a:pPr>
            <a:r>
              <a:rPr lang="ja-JP" altLang="en-US" b="1" i="1" dirty="0">
                <a:solidFill>
                  <a:schemeClr val="tx2"/>
                </a:solidFill>
                <a:latin typeface="メイリオ" panose="020B0604030504040204" pitchFamily="50" charset="-128"/>
                <a:ea typeface="メイリオ" panose="020B0604030504040204" pitchFamily="50" charset="-128"/>
              </a:rPr>
              <a:t>▶</a:t>
            </a:r>
            <a:r>
              <a:rPr lang="ja-JP" altLang="en-US" dirty="0">
                <a:solidFill>
                  <a:schemeClr val="tx2"/>
                </a:solidFill>
                <a:latin typeface="メイリオ" panose="020B0604030504040204" pitchFamily="50" charset="-128"/>
                <a:ea typeface="メイリオ" panose="020B0604030504040204" pitchFamily="50" charset="-128"/>
              </a:rPr>
              <a:t>ユーザー間の</a:t>
            </a:r>
            <a:r>
              <a:rPr lang="ja-JP" altLang="en-US" b="1" u="sng" dirty="0">
                <a:solidFill>
                  <a:schemeClr val="tx2"/>
                </a:solidFill>
                <a:latin typeface="メイリオ" panose="020B0604030504040204" pitchFamily="50" charset="-128"/>
                <a:ea typeface="メイリオ" panose="020B0604030504040204" pitchFamily="50" charset="-128"/>
              </a:rPr>
              <a:t>コミュニティ活性化。　　　　　　　　　　　　　　　　　　　　</a:t>
            </a:r>
            <a:r>
              <a:rPr lang="ja-JP" altLang="en-US" b="1" dirty="0">
                <a:solidFill>
                  <a:schemeClr val="tx2"/>
                </a:solidFill>
                <a:latin typeface="メイリオ" panose="020B0604030504040204" pitchFamily="50" charset="-128"/>
                <a:ea typeface="メイリオ" panose="020B0604030504040204" pitchFamily="50" charset="-128"/>
              </a:rPr>
              <a:t>（</a:t>
            </a:r>
            <a:r>
              <a:rPr lang="en-US" altLang="ja-JP" b="1" dirty="0">
                <a:solidFill>
                  <a:schemeClr val="tx2"/>
                </a:solidFill>
                <a:latin typeface="メイリオ" panose="020B0604030504040204" pitchFamily="50" charset="-128"/>
                <a:ea typeface="メイリオ" panose="020B0604030504040204" pitchFamily="50" charset="-128"/>
              </a:rPr>
              <a:t>SNS</a:t>
            </a:r>
            <a:r>
              <a:rPr lang="ja-JP" altLang="en-US" b="1" dirty="0">
                <a:solidFill>
                  <a:schemeClr val="tx2"/>
                </a:solidFill>
                <a:latin typeface="メイリオ" panose="020B0604030504040204" pitchFamily="50" charset="-128"/>
                <a:ea typeface="メイリオ" panose="020B0604030504040204" pitchFamily="50" charset="-128"/>
              </a:rPr>
              <a:t>等との連携可能）</a:t>
            </a:r>
            <a:endParaRPr lang="en-US" altLang="ja-JP" b="1" dirty="0">
              <a:solidFill>
                <a:schemeClr val="tx2"/>
              </a:solidFill>
              <a:latin typeface="メイリオ" panose="020B0604030504040204" pitchFamily="50" charset="-128"/>
              <a:ea typeface="メイリオ" panose="020B0604030504040204" pitchFamily="50" charset="-128"/>
            </a:endParaRPr>
          </a:p>
          <a:p>
            <a:pPr marL="0" indent="0">
              <a:spcBef>
                <a:spcPts val="600"/>
              </a:spcBef>
              <a:spcAft>
                <a:spcPts val="1200"/>
              </a:spcAft>
              <a:buNone/>
            </a:pPr>
            <a:endParaRPr lang="en-US" altLang="ja-JP" b="1" dirty="0">
              <a:solidFill>
                <a:schemeClr val="tx2"/>
              </a:solidFill>
              <a:latin typeface="メイリオ" panose="020B0604030504040204" pitchFamily="50" charset="-128"/>
              <a:ea typeface="メイリオ" panose="020B0604030504040204" pitchFamily="50" charset="-128"/>
            </a:endParaRPr>
          </a:p>
        </p:txBody>
      </p:sp>
      <p:grpSp>
        <p:nvGrpSpPr>
          <p:cNvPr id="25" name="グループ化 24">
            <a:extLst>
              <a:ext uri="{FF2B5EF4-FFF2-40B4-BE49-F238E27FC236}">
                <a16:creationId xmlns:a16="http://schemas.microsoft.com/office/drawing/2014/main" id="{D7F3C5E4-34A9-4F97-889B-AA9104E70FE4}"/>
              </a:ext>
            </a:extLst>
          </p:cNvPr>
          <p:cNvGrpSpPr/>
          <p:nvPr/>
        </p:nvGrpSpPr>
        <p:grpSpPr>
          <a:xfrm>
            <a:off x="7965589" y="2999130"/>
            <a:ext cx="4267737" cy="2061229"/>
            <a:chOff x="7761506" y="3987270"/>
            <a:chExt cx="4267737" cy="2061229"/>
          </a:xfrm>
        </p:grpSpPr>
        <p:pic>
          <p:nvPicPr>
            <p:cNvPr id="4" name="図 3" descr="持つ, 衣類, バット, 選手 が含まれている画像&#10;&#10;自動的に生成された説明">
              <a:extLst>
                <a:ext uri="{FF2B5EF4-FFF2-40B4-BE49-F238E27FC236}">
                  <a16:creationId xmlns:a16="http://schemas.microsoft.com/office/drawing/2014/main" id="{1E9EAAA4-5FC8-4B56-BBB6-54813EFD35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576" y="3987270"/>
              <a:ext cx="1705667" cy="2061229"/>
            </a:xfrm>
            <a:prstGeom prst="rect">
              <a:avLst/>
            </a:prstGeom>
          </p:spPr>
        </p:pic>
        <p:pic>
          <p:nvPicPr>
            <p:cNvPr id="7" name="図 6" descr="部屋, ウィンドウ が含まれている画像&#10;&#10;自動的に生成された説明">
              <a:extLst>
                <a:ext uri="{FF2B5EF4-FFF2-40B4-BE49-F238E27FC236}">
                  <a16:creationId xmlns:a16="http://schemas.microsoft.com/office/drawing/2014/main" id="{3DC5E630-7A8F-4962-85A8-F6B6159B22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1506" y="3990626"/>
              <a:ext cx="1792922" cy="2057873"/>
            </a:xfrm>
            <a:prstGeom prst="rect">
              <a:avLst/>
            </a:prstGeom>
          </p:spPr>
        </p:pic>
        <p:pic>
          <p:nvPicPr>
            <p:cNvPr id="9" name="図 8" descr="ゾウ が含まれている画像&#10;&#10;自動的に生成された説明">
              <a:extLst>
                <a:ext uri="{FF2B5EF4-FFF2-40B4-BE49-F238E27FC236}">
                  <a16:creationId xmlns:a16="http://schemas.microsoft.com/office/drawing/2014/main" id="{227B7C68-EF1F-4345-873D-8B9AC07B42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8937" y="4375075"/>
              <a:ext cx="841323" cy="559328"/>
            </a:xfrm>
            <a:prstGeom prst="rect">
              <a:avLst/>
            </a:prstGeom>
          </p:spPr>
        </p:pic>
        <p:pic>
          <p:nvPicPr>
            <p:cNvPr id="19" name="図 18" descr="シャツ が含まれている画像&#10;&#10;自動的に生成された説明">
              <a:extLst>
                <a:ext uri="{FF2B5EF4-FFF2-40B4-BE49-F238E27FC236}">
                  <a16:creationId xmlns:a16="http://schemas.microsoft.com/office/drawing/2014/main" id="{A4BEE6D5-57BE-4D6E-B766-5EFF6A100C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4428" y="4919400"/>
              <a:ext cx="1200651" cy="589411"/>
            </a:xfrm>
            <a:prstGeom prst="rect">
              <a:avLst/>
            </a:prstGeom>
          </p:spPr>
        </p:pic>
      </p:grpSp>
      <p:pic>
        <p:nvPicPr>
          <p:cNvPr id="5" name="図 4" descr="白い背景に黒い文字が書かれた紙&#10;&#10;自動的に生成された説明">
            <a:extLst>
              <a:ext uri="{FF2B5EF4-FFF2-40B4-BE49-F238E27FC236}">
                <a16:creationId xmlns:a16="http://schemas.microsoft.com/office/drawing/2014/main" id="{2599BB4E-2194-4BC5-AC60-2B85A2B0E2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6154" y="2184879"/>
            <a:ext cx="1195053" cy="1195053"/>
          </a:xfrm>
          <a:prstGeom prst="rect">
            <a:avLst/>
          </a:prstGeom>
        </p:spPr>
      </p:pic>
      <p:pic>
        <p:nvPicPr>
          <p:cNvPr id="12" name="図 11">
            <a:extLst>
              <a:ext uri="{FF2B5EF4-FFF2-40B4-BE49-F238E27FC236}">
                <a16:creationId xmlns:a16="http://schemas.microsoft.com/office/drawing/2014/main" id="{8F70B958-3F8D-4BFF-AA47-590F406F27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2930" y="4637321"/>
            <a:ext cx="2220679" cy="2220679"/>
          </a:xfrm>
          <a:prstGeom prst="rect">
            <a:avLst/>
          </a:prstGeom>
        </p:spPr>
      </p:pic>
      <p:sp>
        <p:nvSpPr>
          <p:cNvPr id="20" name="タイトル 12">
            <a:extLst>
              <a:ext uri="{FF2B5EF4-FFF2-40B4-BE49-F238E27FC236}">
                <a16:creationId xmlns:a16="http://schemas.microsoft.com/office/drawing/2014/main" id="{E1554D60-2294-46B8-8882-2F92C6CFE0F0}"/>
              </a:ext>
            </a:extLst>
          </p:cNvPr>
          <p:cNvSpPr txBox="1">
            <a:spLocks/>
          </p:cNvSpPr>
          <p:nvPr/>
        </p:nvSpPr>
        <p:spPr>
          <a:xfrm>
            <a:off x="1066168" y="551227"/>
            <a:ext cx="2868523" cy="714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メイリオ" panose="020B0604030504040204" pitchFamily="50" charset="-128"/>
                <a:ea typeface="メイリオ" panose="020B0604030504040204" pitchFamily="50" charset="-128"/>
                <a:cs typeface="+mj-cs"/>
              </a:defRPr>
            </a:lvl1pPr>
          </a:lstStyle>
          <a:p>
            <a:r>
              <a:rPr lang="ja-JP" altLang="en-US" b="1" dirty="0">
                <a:solidFill>
                  <a:schemeClr val="tx2"/>
                </a:solidFill>
                <a:sym typeface="ＭＳ Ｐゴシック" panose="020B0600070205080204" pitchFamily="50" charset="-128"/>
              </a:rPr>
              <a:t>特徴（</a:t>
            </a:r>
            <a:r>
              <a:rPr lang="en-US" altLang="ja-JP" b="1" dirty="0">
                <a:solidFill>
                  <a:schemeClr val="tx2"/>
                </a:solidFill>
                <a:sym typeface="ＭＳ Ｐゴシック" panose="020B0600070205080204" pitchFamily="50" charset="-128"/>
              </a:rPr>
              <a:t>2</a:t>
            </a:r>
            <a:r>
              <a:rPr lang="ja-JP" altLang="en-US" b="1" dirty="0">
                <a:solidFill>
                  <a:schemeClr val="tx2"/>
                </a:solidFill>
                <a:sym typeface="ＭＳ Ｐゴシック" panose="020B0600070205080204" pitchFamily="50" charset="-128"/>
              </a:rPr>
              <a:t>）</a:t>
            </a:r>
            <a:endParaRPr lang="en-US" altLang="ja-JP" b="1" dirty="0">
              <a:solidFill>
                <a:schemeClr val="tx2"/>
              </a:solidFill>
              <a:sym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3E92FE05-2D24-40A6-ADE1-3FADAA28D246}"/>
              </a:ext>
            </a:extLst>
          </p:cNvPr>
          <p:cNvSpPr>
            <a:spLocks noGrp="1"/>
          </p:cNvSpPr>
          <p:nvPr>
            <p:ph type="sldNum" sz="quarter" idx="12"/>
          </p:nvPr>
        </p:nvSpPr>
        <p:spPr/>
        <p:txBody>
          <a:bodyPr/>
          <a:lstStyle/>
          <a:p>
            <a:pPr rtl="0"/>
            <a:fld id="{022B156B-59AE-415F-B24B-8756D48BB977}" type="slidenum">
              <a:rPr lang="en-US" altLang="ja-JP" smtClean="0"/>
              <a:t>5</a:t>
            </a:fld>
            <a:endParaRPr lang="ja-JP" altLang="en-US" dirty="0"/>
          </a:p>
        </p:txBody>
      </p:sp>
    </p:spTree>
    <p:extLst>
      <p:ext uri="{BB962C8B-B14F-4D97-AF65-F5344CB8AC3E}">
        <p14:creationId xmlns:p14="http://schemas.microsoft.com/office/powerpoint/2010/main" val="217338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2">
            <a:extLst>
              <a:ext uri="{FF2B5EF4-FFF2-40B4-BE49-F238E27FC236}">
                <a16:creationId xmlns:a16="http://schemas.microsoft.com/office/drawing/2014/main" id="{24035171-FEA6-43FA-9660-131D7B7F912B}"/>
              </a:ext>
            </a:extLst>
          </p:cNvPr>
          <p:cNvSpPr>
            <a:spLocks noGrp="1"/>
          </p:cNvSpPr>
          <p:nvPr>
            <p:ph idx="1"/>
          </p:nvPr>
        </p:nvSpPr>
        <p:spPr>
          <a:xfrm>
            <a:off x="1065214" y="1626615"/>
            <a:ext cx="10076919" cy="4940808"/>
          </a:xfrm>
        </p:spPr>
        <p:txBody>
          <a:bodyPr>
            <a:normAutofit/>
          </a:bodyPr>
          <a:lstStyle/>
          <a:p>
            <a:pPr marL="0" indent="0">
              <a:spcBef>
                <a:spcPts val="1200"/>
              </a:spcBef>
              <a:spcAft>
                <a:spcPts val="1200"/>
              </a:spcAft>
              <a:buNone/>
            </a:pPr>
            <a:r>
              <a:rPr lang="ja-JP" altLang="en-US" sz="3200" b="1" dirty="0">
                <a:solidFill>
                  <a:schemeClr val="accent3"/>
                </a:solidFill>
                <a:latin typeface="メイリオ" panose="020B0604030504040204" pitchFamily="50" charset="-128"/>
                <a:ea typeface="メイリオ" panose="020B0604030504040204" pitchFamily="50" charset="-128"/>
              </a:rPr>
              <a:t>◆混雑度や感染症対策を一目で確認</a:t>
            </a:r>
            <a:endParaRPr lang="en-US" altLang="ja-JP" sz="3200" b="1" dirty="0">
              <a:solidFill>
                <a:schemeClr val="accent3"/>
              </a:solidFill>
              <a:latin typeface="メイリオ" panose="020B0604030504040204" pitchFamily="50" charset="-128"/>
              <a:ea typeface="メイリオ" panose="020B0604030504040204" pitchFamily="50" charset="-128"/>
            </a:endParaRPr>
          </a:p>
          <a:p>
            <a:pPr marL="0" indent="0">
              <a:spcBef>
                <a:spcPts val="1200"/>
              </a:spcBef>
              <a:spcAft>
                <a:spcPts val="1200"/>
              </a:spcAft>
              <a:buNone/>
            </a:pPr>
            <a:r>
              <a:rPr lang="ja-JP" altLang="en-US" b="1" dirty="0">
                <a:solidFill>
                  <a:schemeClr val="tx2"/>
                </a:solidFill>
                <a:latin typeface="メイリオ" panose="020B0604030504040204" pitchFamily="50" charset="-128"/>
                <a:ea typeface="メイリオ" panose="020B0604030504040204" pitchFamily="50" charset="-128"/>
              </a:rPr>
              <a:t>▶</a:t>
            </a:r>
            <a:r>
              <a:rPr lang="ja-JP" altLang="en-US" dirty="0">
                <a:solidFill>
                  <a:schemeClr val="tx2"/>
                </a:solidFill>
                <a:latin typeface="メイリオ" panose="020B0604030504040204" pitchFamily="50" charset="-128"/>
                <a:ea typeface="メイリオ" panose="020B0604030504040204" pitchFamily="50" charset="-128"/>
              </a:rPr>
              <a:t>位置情報・他ユーザー・</a:t>
            </a:r>
            <a:r>
              <a:rPr lang="en-US" altLang="ja-JP" dirty="0">
                <a:solidFill>
                  <a:schemeClr val="tx2"/>
                </a:solidFill>
                <a:latin typeface="メイリオ" panose="020B0604030504040204" pitchFamily="50" charset="-128"/>
                <a:ea typeface="メイリオ" panose="020B0604030504040204" pitchFamily="50" charset="-128"/>
              </a:rPr>
              <a:t>SNS</a:t>
            </a:r>
            <a:r>
              <a:rPr lang="ja-JP" altLang="en-US" dirty="0">
                <a:solidFill>
                  <a:schemeClr val="tx2"/>
                </a:solidFill>
                <a:latin typeface="メイリオ" panose="020B0604030504040204" pitchFamily="50" charset="-128"/>
                <a:ea typeface="メイリオ" panose="020B0604030504040204" pitchFamily="50" charset="-128"/>
              </a:rPr>
              <a:t>等と連携することにより、</a:t>
            </a:r>
            <a:endParaRPr lang="en-US" altLang="ja-JP" dirty="0">
              <a:solidFill>
                <a:schemeClr val="tx2"/>
              </a:solidFill>
              <a:latin typeface="メイリオ" panose="020B0604030504040204" pitchFamily="50" charset="-128"/>
              <a:ea typeface="メイリオ" panose="020B0604030504040204" pitchFamily="50" charset="-128"/>
            </a:endParaRPr>
          </a:p>
          <a:p>
            <a:pPr marL="0" indent="0">
              <a:spcBef>
                <a:spcPts val="1200"/>
              </a:spcBef>
              <a:spcAft>
                <a:spcPts val="1200"/>
              </a:spcAft>
              <a:buNone/>
            </a:pPr>
            <a:r>
              <a:rPr lang="ja-JP" altLang="en-US" b="1" u="sng" dirty="0">
                <a:solidFill>
                  <a:schemeClr val="tx2"/>
                </a:solidFill>
                <a:latin typeface="メイリオ" panose="020B0604030504040204" pitchFamily="50" charset="-128"/>
                <a:ea typeface="メイリオ" panose="020B0604030504040204" pitchFamily="50" charset="-128"/>
              </a:rPr>
              <a:t>リアルタイムの混雑度や予測を表示。</a:t>
            </a:r>
            <a:endParaRPr lang="en-US" altLang="ja-JP" b="1" u="sng" dirty="0">
              <a:solidFill>
                <a:schemeClr val="tx2"/>
              </a:solidFill>
              <a:latin typeface="メイリオ" panose="020B0604030504040204" pitchFamily="50" charset="-128"/>
              <a:ea typeface="メイリオ" panose="020B0604030504040204" pitchFamily="50" charset="-128"/>
            </a:endParaRPr>
          </a:p>
          <a:p>
            <a:pPr marL="0" indent="0">
              <a:spcBef>
                <a:spcPts val="1200"/>
              </a:spcBef>
              <a:spcAft>
                <a:spcPts val="1200"/>
              </a:spcAft>
              <a:buNone/>
            </a:pPr>
            <a:endParaRPr lang="en-US" altLang="ja-JP" dirty="0">
              <a:solidFill>
                <a:schemeClr val="tx2"/>
              </a:solidFill>
              <a:latin typeface="メイリオ" panose="020B0604030504040204" pitchFamily="50" charset="-128"/>
              <a:ea typeface="メイリオ" panose="020B0604030504040204" pitchFamily="50" charset="-128"/>
            </a:endParaRPr>
          </a:p>
          <a:p>
            <a:pPr marL="0" indent="0">
              <a:spcBef>
                <a:spcPts val="1200"/>
              </a:spcBef>
              <a:spcAft>
                <a:spcPts val="1200"/>
              </a:spcAft>
              <a:buNone/>
            </a:pPr>
            <a:r>
              <a:rPr lang="ja-JP" altLang="en-US" b="1" dirty="0">
                <a:solidFill>
                  <a:schemeClr val="tx2"/>
                </a:solidFill>
                <a:latin typeface="メイリオ" panose="020B0604030504040204" pitchFamily="50" charset="-128"/>
                <a:ea typeface="メイリオ" panose="020B0604030504040204" pitchFamily="50" charset="-128"/>
              </a:rPr>
              <a:t>▶</a:t>
            </a:r>
            <a:r>
              <a:rPr lang="ja-JP" altLang="en-US" dirty="0">
                <a:solidFill>
                  <a:schemeClr val="tx2"/>
                </a:solidFill>
                <a:latin typeface="メイリオ" panose="020B0604030504040204" pitchFamily="50" charset="-128"/>
                <a:ea typeface="メイリオ" panose="020B0604030504040204" pitchFamily="50" charset="-128"/>
              </a:rPr>
              <a:t>観光地や宿泊施設等の</a:t>
            </a:r>
            <a:r>
              <a:rPr lang="ja-JP" altLang="en-US" b="1" u="sng" dirty="0">
                <a:solidFill>
                  <a:schemeClr val="tx2"/>
                </a:solidFill>
                <a:latin typeface="メイリオ" panose="020B0604030504040204" pitchFamily="50" charset="-128"/>
                <a:ea typeface="メイリオ" panose="020B0604030504040204" pitchFamily="50" charset="-128"/>
              </a:rPr>
              <a:t>感染症対策を</a:t>
            </a:r>
            <a:r>
              <a:rPr lang="ja-JP" altLang="en-US" b="1" u="sng" dirty="0">
                <a:solidFill>
                  <a:schemeClr val="tx2"/>
                </a:solidFill>
              </a:rPr>
              <a:t>表示</a:t>
            </a:r>
            <a:r>
              <a:rPr lang="ja-JP" altLang="en-US" b="1" u="sng" dirty="0">
                <a:solidFill>
                  <a:schemeClr val="tx2"/>
                </a:solidFill>
                <a:latin typeface="メイリオ" panose="020B0604030504040204" pitchFamily="50" charset="-128"/>
                <a:ea typeface="メイリオ" panose="020B0604030504040204" pitchFamily="50" charset="-128"/>
              </a:rPr>
              <a:t>。</a:t>
            </a:r>
            <a:endParaRPr lang="en-US" altLang="ja-JP" b="1" u="sng" dirty="0">
              <a:solidFill>
                <a:schemeClr val="tx2"/>
              </a:solidFill>
              <a:latin typeface="メイリオ" panose="020B0604030504040204" pitchFamily="50" charset="-128"/>
              <a:ea typeface="メイリオ" panose="020B0604030504040204" pitchFamily="50" charset="-128"/>
            </a:endParaRPr>
          </a:p>
          <a:p>
            <a:pPr marL="0" indent="0">
              <a:spcBef>
                <a:spcPts val="1200"/>
              </a:spcBef>
              <a:spcAft>
                <a:spcPts val="1200"/>
              </a:spcAft>
              <a:buNone/>
            </a:pPr>
            <a:endParaRPr lang="en-US" altLang="ja-JP" b="1" dirty="0">
              <a:solidFill>
                <a:schemeClr val="tx2"/>
              </a:solidFill>
              <a:latin typeface="メイリオ" panose="020B0604030504040204" pitchFamily="50" charset="-128"/>
              <a:ea typeface="メイリオ" panose="020B0604030504040204" pitchFamily="50" charset="-128"/>
            </a:endParaRPr>
          </a:p>
          <a:p>
            <a:pPr marL="0" indent="0">
              <a:spcBef>
                <a:spcPts val="1200"/>
              </a:spcBef>
              <a:spcAft>
                <a:spcPts val="1200"/>
              </a:spcAft>
              <a:buNone/>
            </a:pPr>
            <a:r>
              <a:rPr lang="ja-JP" altLang="en-US" b="1" dirty="0">
                <a:solidFill>
                  <a:schemeClr val="tx2"/>
                </a:solidFill>
                <a:latin typeface="メイリオ" panose="020B0604030504040204" pitchFamily="50" charset="-128"/>
                <a:ea typeface="メイリオ" panose="020B0604030504040204" pitchFamily="50" charset="-128"/>
              </a:rPr>
              <a:t>▶</a:t>
            </a:r>
            <a:r>
              <a:rPr lang="ja-JP" altLang="en-US" b="1" u="sng" dirty="0">
                <a:solidFill>
                  <a:schemeClr val="tx2"/>
                </a:solidFill>
                <a:latin typeface="メイリオ" panose="020B0604030504040204" pitchFamily="50" charset="-128"/>
                <a:ea typeface="メイリオ" panose="020B0604030504040204" pitchFamily="50" charset="-128"/>
              </a:rPr>
              <a:t>「三密」を避けるルート検索可能。</a:t>
            </a:r>
            <a:endParaRPr lang="en-US" altLang="ja-JP" u="sng"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618A8755-5278-4458-9516-3CEB828BB1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8716" y="2085572"/>
            <a:ext cx="2325624" cy="2325624"/>
          </a:xfrm>
          <a:prstGeom prst="rect">
            <a:avLst/>
          </a:prstGeom>
        </p:spPr>
      </p:pic>
      <p:pic>
        <p:nvPicPr>
          <p:cNvPr id="3" name="図 2" descr="時計 が含まれている画像&#10;&#10;自動的に生成された説明">
            <a:extLst>
              <a:ext uri="{FF2B5EF4-FFF2-40B4-BE49-F238E27FC236}">
                <a16:creationId xmlns:a16="http://schemas.microsoft.com/office/drawing/2014/main" id="{40BE7FFB-D4F7-4058-8EF7-7E48E83A7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1168" y="3429000"/>
            <a:ext cx="2880360" cy="2880360"/>
          </a:xfrm>
          <a:prstGeom prst="rect">
            <a:avLst/>
          </a:prstGeom>
        </p:spPr>
      </p:pic>
      <p:sp>
        <p:nvSpPr>
          <p:cNvPr id="9" name="タイトル 12">
            <a:extLst>
              <a:ext uri="{FF2B5EF4-FFF2-40B4-BE49-F238E27FC236}">
                <a16:creationId xmlns:a16="http://schemas.microsoft.com/office/drawing/2014/main" id="{173E8320-4444-49EF-9455-C26D41F8D7BF}"/>
              </a:ext>
            </a:extLst>
          </p:cNvPr>
          <p:cNvSpPr txBox="1">
            <a:spLocks/>
          </p:cNvSpPr>
          <p:nvPr/>
        </p:nvSpPr>
        <p:spPr>
          <a:xfrm>
            <a:off x="1066168" y="551227"/>
            <a:ext cx="2868523" cy="714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メイリオ" panose="020B0604030504040204" pitchFamily="50" charset="-128"/>
                <a:ea typeface="メイリオ" panose="020B0604030504040204" pitchFamily="50" charset="-128"/>
                <a:cs typeface="+mj-cs"/>
              </a:defRPr>
            </a:lvl1pPr>
          </a:lstStyle>
          <a:p>
            <a:r>
              <a:rPr lang="ja-JP" altLang="en-US" b="1" dirty="0">
                <a:solidFill>
                  <a:schemeClr val="tx2"/>
                </a:solidFill>
                <a:sym typeface="ＭＳ Ｐゴシック" panose="020B0600070205080204" pitchFamily="50" charset="-128"/>
              </a:rPr>
              <a:t>特徴（</a:t>
            </a:r>
            <a:r>
              <a:rPr lang="en-US" altLang="ja-JP" b="1" dirty="0">
                <a:solidFill>
                  <a:schemeClr val="tx2"/>
                </a:solidFill>
                <a:sym typeface="ＭＳ Ｐゴシック" panose="020B0600070205080204" pitchFamily="50" charset="-128"/>
              </a:rPr>
              <a:t>3</a:t>
            </a:r>
            <a:r>
              <a:rPr lang="ja-JP" altLang="en-US" b="1" dirty="0">
                <a:solidFill>
                  <a:schemeClr val="tx2"/>
                </a:solidFill>
                <a:sym typeface="ＭＳ Ｐゴシック" panose="020B0600070205080204" pitchFamily="50" charset="-128"/>
              </a:rPr>
              <a:t>）</a:t>
            </a:r>
            <a:endParaRPr lang="en-US" altLang="ja-JP" b="1" dirty="0">
              <a:solidFill>
                <a:schemeClr val="tx2"/>
              </a:solidFill>
              <a:sym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4E7A6326-F2E0-46CA-87EF-459A0FDBDDDF}"/>
              </a:ext>
            </a:extLst>
          </p:cNvPr>
          <p:cNvSpPr>
            <a:spLocks noGrp="1"/>
          </p:cNvSpPr>
          <p:nvPr>
            <p:ph type="sldNum" sz="quarter" idx="12"/>
          </p:nvPr>
        </p:nvSpPr>
        <p:spPr/>
        <p:txBody>
          <a:bodyPr/>
          <a:lstStyle/>
          <a:p>
            <a:pPr rtl="0"/>
            <a:fld id="{022B156B-59AE-415F-B24B-8756D48BB977}" type="slidenum">
              <a:rPr lang="en-US" altLang="ja-JP" smtClean="0"/>
              <a:t>6</a:t>
            </a:fld>
            <a:endParaRPr lang="ja-JP" altLang="en-US" dirty="0"/>
          </a:p>
        </p:txBody>
      </p:sp>
    </p:spTree>
    <p:extLst>
      <p:ext uri="{BB962C8B-B14F-4D97-AF65-F5344CB8AC3E}">
        <p14:creationId xmlns:p14="http://schemas.microsoft.com/office/powerpoint/2010/main" val="395992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35E32FD4-C521-4E58-A66B-9DFAE57EEF49}"/>
              </a:ext>
            </a:extLst>
          </p:cNvPr>
          <p:cNvGrpSpPr/>
          <p:nvPr/>
        </p:nvGrpSpPr>
        <p:grpSpPr>
          <a:xfrm>
            <a:off x="67736" y="1632448"/>
            <a:ext cx="2497175" cy="3954783"/>
            <a:chOff x="67736" y="1632448"/>
            <a:chExt cx="2497175" cy="3954783"/>
          </a:xfrm>
        </p:grpSpPr>
        <p:pic>
          <p:nvPicPr>
            <p:cNvPr id="5" name="図 4" descr="部屋, ウィンドウ が含まれている画像&#10;&#10;自動的に生成された説明">
              <a:extLst>
                <a:ext uri="{FF2B5EF4-FFF2-40B4-BE49-F238E27FC236}">
                  <a16:creationId xmlns:a16="http://schemas.microsoft.com/office/drawing/2014/main" id="{69590C9F-1F85-4183-9F78-4B7F1CA226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739" t="8450" r="48619" b="57677"/>
            <a:stretch/>
          </p:blipFill>
          <p:spPr>
            <a:xfrm>
              <a:off x="794274" y="1709912"/>
              <a:ext cx="1422728" cy="2833719"/>
            </a:xfrm>
            <a:prstGeom prst="rect">
              <a:avLst/>
            </a:prstGeom>
          </p:spPr>
        </p:pic>
        <p:pic>
          <p:nvPicPr>
            <p:cNvPr id="8" name="図 7" descr="挿絵 が含まれている画像&#10;&#10;自動的に生成された説明">
              <a:extLst>
                <a:ext uri="{FF2B5EF4-FFF2-40B4-BE49-F238E27FC236}">
                  <a16:creationId xmlns:a16="http://schemas.microsoft.com/office/drawing/2014/main" id="{8AECEEB1-B743-4E39-806C-BF5FFBAAC703}"/>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8462" y1="56386" x2="35776" y2="45283"/>
                          <a14:foregroundMark x1="34761" y1="47460" x2="34761" y2="47460"/>
                          <a14:foregroundMark x1="34543" y1="47460" x2="34543" y2="47460"/>
                          <a14:foregroundMark x1="34325" y1="47242" x2="34035" y2="48476"/>
                          <a14:foregroundMark x1="34035" y1="49202" x2="34035" y2="50435"/>
                          <a14:foregroundMark x1="34035" y1="50943" x2="34035" y2="52685"/>
                          <a14:foregroundMark x1="34035" y1="52903" x2="34035" y2="54644"/>
                          <a14:foregroundMark x1="34035" y1="54644" x2="34035" y2="54644"/>
                          <a14:foregroundMark x1="34761" y1="55878" x2="35776" y2="56821"/>
                          <a14:foregroundMark x1="35994" y1="57112" x2="35994" y2="57112"/>
                          <a14:foregroundMark x1="37518" y1="57329" x2="37518" y2="57329"/>
                        </a14:backgroundRemoval>
                      </a14:imgEffect>
                    </a14:imgLayer>
                  </a14:imgProps>
                </a:ext>
                <a:ext uri="{28A0092B-C50C-407E-A947-70E740481C1C}">
                  <a14:useLocalDpi xmlns:a14="http://schemas.microsoft.com/office/drawing/2010/main" val="0"/>
                </a:ext>
              </a:extLst>
            </a:blip>
            <a:stretch>
              <a:fillRect/>
            </a:stretch>
          </p:blipFill>
          <p:spPr>
            <a:xfrm>
              <a:off x="1102856" y="3433657"/>
              <a:ext cx="1422727" cy="1422727"/>
            </a:xfrm>
            <a:prstGeom prst="rect">
              <a:avLst/>
            </a:prstGeom>
          </p:spPr>
        </p:pic>
        <p:pic>
          <p:nvPicPr>
            <p:cNvPr id="15" name="図 14" descr="座る, テーブル, コンピュータ, 記号 が含まれている画像&#10;&#10;自動的に生成された説明">
              <a:extLst>
                <a:ext uri="{FF2B5EF4-FFF2-40B4-BE49-F238E27FC236}">
                  <a16:creationId xmlns:a16="http://schemas.microsoft.com/office/drawing/2014/main" id="{D66D19B1-8ACC-4B6D-A786-8BA57F8476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36" y="1632448"/>
              <a:ext cx="2497175" cy="3954783"/>
            </a:xfrm>
            <a:prstGeom prst="rect">
              <a:avLst/>
            </a:prstGeom>
            <a:noFill/>
          </p:spPr>
        </p:pic>
        <p:pic>
          <p:nvPicPr>
            <p:cNvPr id="2" name="図 1" descr="ゾウ が含まれている画像&#10;&#10;自動的に生成された説明">
              <a:extLst>
                <a:ext uri="{FF2B5EF4-FFF2-40B4-BE49-F238E27FC236}">
                  <a16:creationId xmlns:a16="http://schemas.microsoft.com/office/drawing/2014/main" id="{03A88FB5-5BCC-4543-B0C4-D7994AF967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4975" y="2094716"/>
              <a:ext cx="841323" cy="559328"/>
            </a:xfrm>
            <a:prstGeom prst="rect">
              <a:avLst/>
            </a:prstGeom>
          </p:spPr>
        </p:pic>
        <p:pic>
          <p:nvPicPr>
            <p:cNvPr id="4" name="図 3" descr="ボックス が含まれている画像&#10;&#10;自動的に生成された説明">
              <a:extLst>
                <a:ext uri="{FF2B5EF4-FFF2-40B4-BE49-F238E27FC236}">
                  <a16:creationId xmlns:a16="http://schemas.microsoft.com/office/drawing/2014/main" id="{B0AE8FF3-85A9-46CE-8A4A-549AB6667A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9069" y="2660164"/>
              <a:ext cx="973137" cy="933213"/>
            </a:xfrm>
            <a:prstGeom prst="rect">
              <a:avLst/>
            </a:prstGeom>
          </p:spPr>
        </p:pic>
      </p:grpSp>
      <p:sp>
        <p:nvSpPr>
          <p:cNvPr id="10" name="コンテンツ プレースホルダー 2">
            <a:extLst>
              <a:ext uri="{FF2B5EF4-FFF2-40B4-BE49-F238E27FC236}">
                <a16:creationId xmlns:a16="http://schemas.microsoft.com/office/drawing/2014/main" id="{24035171-FEA6-43FA-9660-131D7B7F912B}"/>
              </a:ext>
            </a:extLst>
          </p:cNvPr>
          <p:cNvSpPr>
            <a:spLocks noGrp="1"/>
          </p:cNvSpPr>
          <p:nvPr>
            <p:ph sz="half" idx="2"/>
          </p:nvPr>
        </p:nvSpPr>
        <p:spPr>
          <a:xfrm>
            <a:off x="2498466" y="1638177"/>
            <a:ext cx="9554989" cy="4668953"/>
          </a:xfrm>
        </p:spPr>
        <p:txBody>
          <a:bodyPr>
            <a:normAutofit fontScale="25000" lnSpcReduction="20000"/>
          </a:bodyPr>
          <a:lstStyle/>
          <a:p>
            <a:pPr marL="0" indent="0">
              <a:spcBef>
                <a:spcPts val="600"/>
              </a:spcBef>
              <a:spcAft>
                <a:spcPts val="1200"/>
              </a:spcAft>
              <a:buNone/>
            </a:pPr>
            <a:r>
              <a:rPr lang="ja-JP" altLang="en-US" sz="8000" b="1" dirty="0">
                <a:solidFill>
                  <a:schemeClr val="accent3"/>
                </a:solidFill>
                <a:latin typeface="メイリオ" panose="020B0604030504040204" pitchFamily="50" charset="-128"/>
                <a:ea typeface="メイリオ" panose="020B0604030504040204" pitchFamily="50" charset="-128"/>
              </a:rPr>
              <a:t>◆観光地をご当地キャラや偉人が案内</a:t>
            </a:r>
          </a:p>
          <a:p>
            <a:pPr marL="0" indent="0">
              <a:spcBef>
                <a:spcPts val="600"/>
              </a:spcBef>
              <a:spcAft>
                <a:spcPts val="1200"/>
              </a:spcAft>
              <a:buNone/>
            </a:pPr>
            <a:r>
              <a:rPr lang="ja-JP" altLang="en-US" sz="8000" dirty="0">
                <a:solidFill>
                  <a:schemeClr val="tx2"/>
                </a:solidFill>
                <a:latin typeface="メイリオ" panose="020B0604030504040204" pitchFamily="50" charset="-128"/>
                <a:ea typeface="メイリオ" panose="020B0604030504040204" pitchFamily="50" charset="-128"/>
              </a:rPr>
              <a:t>▶ 観光地毎の名産品や自然といった</a:t>
            </a:r>
            <a:r>
              <a:rPr lang="ja-JP" altLang="en-US" sz="8000" b="1" u="sng" dirty="0">
                <a:solidFill>
                  <a:schemeClr val="tx2"/>
                </a:solidFill>
                <a:latin typeface="メイリオ" panose="020B0604030504040204" pitchFamily="50" charset="-128"/>
                <a:ea typeface="メイリオ" panose="020B0604030504040204" pitchFamily="50" charset="-128"/>
              </a:rPr>
              <a:t>魅力を</a:t>
            </a:r>
            <a:r>
              <a:rPr lang="ja-JP" altLang="en-US" sz="8000" b="1" u="sng" dirty="0">
                <a:solidFill>
                  <a:schemeClr val="tx2"/>
                </a:solidFill>
              </a:rPr>
              <a:t>余すことなく</a:t>
            </a:r>
            <a:r>
              <a:rPr lang="ja-JP" altLang="en-US" sz="8000" b="1" u="sng" dirty="0">
                <a:solidFill>
                  <a:schemeClr val="tx2"/>
                </a:solidFill>
                <a:latin typeface="メイリオ" panose="020B0604030504040204" pitchFamily="50" charset="-128"/>
                <a:ea typeface="メイリオ" panose="020B0604030504040204" pitchFamily="50" charset="-128"/>
              </a:rPr>
              <a:t>体感できる。　　　　</a:t>
            </a:r>
            <a:r>
              <a:rPr lang="ja-JP" altLang="en-US" sz="8000" dirty="0">
                <a:solidFill>
                  <a:schemeClr val="tx2"/>
                </a:solidFill>
                <a:latin typeface="メイリオ" panose="020B0604030504040204" pitchFamily="50" charset="-128"/>
                <a:ea typeface="メイリオ" panose="020B0604030504040204" pitchFamily="50" charset="-128"/>
              </a:rPr>
              <a:t>（観光経路や体験記録はアプリ内に保存され、事後活用や共有が可能）</a:t>
            </a:r>
            <a:endParaRPr lang="en-US" altLang="ja-JP" sz="8000" dirty="0">
              <a:solidFill>
                <a:schemeClr val="tx2"/>
              </a:solidFill>
              <a:latin typeface="メイリオ" panose="020B0604030504040204" pitchFamily="50" charset="-128"/>
              <a:ea typeface="メイリオ" panose="020B0604030504040204" pitchFamily="50" charset="-128"/>
            </a:endParaRPr>
          </a:p>
          <a:p>
            <a:pPr marL="0" indent="0">
              <a:spcBef>
                <a:spcPts val="600"/>
              </a:spcBef>
              <a:spcAft>
                <a:spcPts val="1200"/>
              </a:spcAft>
              <a:buNone/>
            </a:pPr>
            <a:endParaRPr lang="en-US" altLang="ja-JP" sz="8000" dirty="0">
              <a:solidFill>
                <a:schemeClr val="tx2"/>
              </a:solidFill>
              <a:latin typeface="メイリオ" panose="020B0604030504040204" pitchFamily="50" charset="-128"/>
              <a:ea typeface="メイリオ" panose="020B0604030504040204" pitchFamily="50" charset="-128"/>
            </a:endParaRPr>
          </a:p>
          <a:p>
            <a:pPr marL="0" indent="0">
              <a:spcBef>
                <a:spcPts val="600"/>
              </a:spcBef>
              <a:spcAft>
                <a:spcPts val="1200"/>
              </a:spcAft>
              <a:buNone/>
            </a:pPr>
            <a:r>
              <a:rPr lang="ja-JP" altLang="en-US" sz="8000" dirty="0">
                <a:solidFill>
                  <a:schemeClr val="accent3"/>
                </a:solidFill>
                <a:latin typeface="メイリオ" panose="020B0604030504040204" pitchFamily="50" charset="-128"/>
                <a:ea typeface="メイリオ" panose="020B0604030504040204" pitchFamily="50" charset="-128"/>
              </a:rPr>
              <a:t>◆</a:t>
            </a:r>
            <a:r>
              <a:rPr lang="ja-JP" altLang="en-US" sz="8000" b="1" dirty="0">
                <a:solidFill>
                  <a:schemeClr val="accent3"/>
                </a:solidFill>
                <a:latin typeface="メイリオ" panose="020B0604030504040204" pitchFamily="50" charset="-128"/>
                <a:ea typeface="メイリオ" panose="020B0604030504040204" pitchFamily="50" charset="-128"/>
              </a:rPr>
              <a:t>位置情報を使ったゲーム要素</a:t>
            </a:r>
            <a:endParaRPr lang="en-US" altLang="ja-JP" sz="8000" b="1" dirty="0">
              <a:solidFill>
                <a:schemeClr val="accent3"/>
              </a:solidFill>
              <a:latin typeface="メイリオ" panose="020B0604030504040204" pitchFamily="50" charset="-128"/>
              <a:ea typeface="メイリオ" panose="020B0604030504040204" pitchFamily="50" charset="-128"/>
            </a:endParaRPr>
          </a:p>
          <a:p>
            <a:pPr marL="0" indent="0">
              <a:spcBef>
                <a:spcPts val="600"/>
              </a:spcBef>
              <a:spcAft>
                <a:spcPts val="1200"/>
              </a:spcAft>
              <a:buNone/>
            </a:pPr>
            <a:r>
              <a:rPr lang="ja-JP" altLang="en-US" sz="8000" dirty="0">
                <a:solidFill>
                  <a:schemeClr val="tx2"/>
                </a:solidFill>
              </a:rPr>
              <a:t>▶</a:t>
            </a:r>
            <a:r>
              <a:rPr lang="ja-JP" altLang="en-US" sz="8000" dirty="0">
                <a:solidFill>
                  <a:schemeClr val="tx2"/>
                </a:solidFill>
                <a:latin typeface="メイリオ" panose="020B0604030504040204" pitchFamily="50" charset="-128"/>
                <a:ea typeface="メイリオ" panose="020B0604030504040204" pitchFamily="50" charset="-128"/>
              </a:rPr>
              <a:t>ゲーム要素</a:t>
            </a:r>
            <a:r>
              <a:rPr lang="ja-JP" altLang="en-US" sz="8000" dirty="0">
                <a:solidFill>
                  <a:schemeClr val="tx2"/>
                </a:solidFill>
              </a:rPr>
              <a:t>が付加されることにより</a:t>
            </a:r>
            <a:r>
              <a:rPr lang="ja-JP" altLang="en-US" sz="8000" dirty="0">
                <a:solidFill>
                  <a:schemeClr val="tx2"/>
                </a:solidFill>
                <a:latin typeface="メイリオ" panose="020B0604030504040204" pitchFamily="50" charset="-128"/>
                <a:ea typeface="メイリオ" panose="020B0604030504040204" pitchFamily="50" charset="-128"/>
              </a:rPr>
              <a:t>、</a:t>
            </a:r>
            <a:r>
              <a:rPr lang="ja-JP" altLang="en-US" sz="8000" b="1" u="sng" dirty="0">
                <a:solidFill>
                  <a:schemeClr val="tx2"/>
                </a:solidFill>
                <a:latin typeface="メイリオ" panose="020B0604030504040204" pitchFamily="50" charset="-128"/>
                <a:ea typeface="メイリオ" panose="020B0604030504040204" pitchFamily="50" charset="-128"/>
              </a:rPr>
              <a:t>旅行への意欲が上がる。　　　　　　　</a:t>
            </a:r>
            <a:r>
              <a:rPr lang="ja-JP" altLang="en-US" sz="8000" dirty="0">
                <a:solidFill>
                  <a:schemeClr val="tx2"/>
                </a:solidFill>
                <a:latin typeface="メイリオ" panose="020B0604030504040204" pitchFamily="50" charset="-128"/>
                <a:ea typeface="メイリオ" panose="020B0604030504040204" pitchFamily="50" charset="-128"/>
              </a:rPr>
              <a:t>また、歩くことによる</a:t>
            </a:r>
            <a:r>
              <a:rPr lang="ja-JP" altLang="en-US" sz="8000" b="1" u="sng" dirty="0">
                <a:solidFill>
                  <a:schemeClr val="tx2"/>
                </a:solidFill>
                <a:latin typeface="メイリオ" panose="020B0604030504040204" pitchFamily="50" charset="-128"/>
                <a:ea typeface="メイリオ" panose="020B0604030504040204" pitchFamily="50" charset="-128"/>
              </a:rPr>
              <a:t>健康促進</a:t>
            </a:r>
            <a:r>
              <a:rPr lang="ja-JP" altLang="en-US" sz="8000" dirty="0">
                <a:solidFill>
                  <a:schemeClr val="tx2"/>
                </a:solidFill>
                <a:latin typeface="メイリオ" panose="020B0604030504040204" pitchFamily="50" charset="-128"/>
                <a:ea typeface="メイリオ" panose="020B0604030504040204" pitchFamily="50" charset="-128"/>
              </a:rPr>
              <a:t>やユーザー間の</a:t>
            </a:r>
            <a:r>
              <a:rPr lang="ja-JP" altLang="en-US" sz="8000" b="1" u="sng" dirty="0">
                <a:solidFill>
                  <a:schemeClr val="tx2"/>
                </a:solidFill>
                <a:latin typeface="メイリオ" panose="020B0604030504040204" pitchFamily="50" charset="-128"/>
                <a:ea typeface="メイリオ" panose="020B0604030504040204" pitchFamily="50" charset="-128"/>
              </a:rPr>
              <a:t>コミュニティ活性化</a:t>
            </a:r>
            <a:r>
              <a:rPr lang="ja-JP" altLang="en-US" sz="8000" dirty="0">
                <a:solidFill>
                  <a:schemeClr val="tx2"/>
                </a:solidFill>
                <a:latin typeface="メイリオ" panose="020B0604030504040204" pitchFamily="50" charset="-128"/>
                <a:ea typeface="メイリオ" panose="020B0604030504040204" pitchFamily="50" charset="-128"/>
              </a:rPr>
              <a:t>が図れる。</a:t>
            </a:r>
            <a:endParaRPr lang="en-US" altLang="ja-JP" sz="8000" dirty="0">
              <a:solidFill>
                <a:schemeClr val="tx2"/>
              </a:solidFill>
              <a:latin typeface="メイリオ" panose="020B0604030504040204" pitchFamily="50" charset="-128"/>
              <a:ea typeface="メイリオ" panose="020B0604030504040204" pitchFamily="50" charset="-128"/>
            </a:endParaRPr>
          </a:p>
          <a:p>
            <a:pPr marL="0" indent="0">
              <a:spcBef>
                <a:spcPts val="600"/>
              </a:spcBef>
              <a:spcAft>
                <a:spcPts val="1200"/>
              </a:spcAft>
              <a:buNone/>
            </a:pPr>
            <a:endParaRPr lang="en-US" altLang="ja-JP" sz="8000" dirty="0">
              <a:solidFill>
                <a:schemeClr val="tx2"/>
              </a:solidFill>
              <a:latin typeface="メイリオ" panose="020B0604030504040204" pitchFamily="50" charset="-128"/>
              <a:ea typeface="メイリオ" panose="020B0604030504040204" pitchFamily="50" charset="-128"/>
            </a:endParaRPr>
          </a:p>
          <a:p>
            <a:pPr marL="0" indent="0">
              <a:spcBef>
                <a:spcPts val="600"/>
              </a:spcBef>
              <a:spcAft>
                <a:spcPts val="1200"/>
              </a:spcAft>
              <a:buNone/>
            </a:pPr>
            <a:r>
              <a:rPr lang="ja-JP" altLang="en-US" sz="8000" b="1" dirty="0">
                <a:solidFill>
                  <a:schemeClr val="accent3"/>
                </a:solidFill>
                <a:latin typeface="メイリオ" panose="020B0604030504040204" pitchFamily="50" charset="-128"/>
                <a:ea typeface="メイリオ" panose="020B0604030504040204" pitchFamily="50" charset="-128"/>
              </a:rPr>
              <a:t>◆自分だけの穴場スポットやオススメ観光</a:t>
            </a:r>
            <a:r>
              <a:rPr lang="ja-JP" altLang="en-US" sz="8000" b="1" dirty="0">
                <a:solidFill>
                  <a:schemeClr val="accent3"/>
                </a:solidFill>
              </a:rPr>
              <a:t>コース</a:t>
            </a:r>
            <a:r>
              <a:rPr lang="ja-JP" altLang="en-US" sz="8000" b="1" dirty="0">
                <a:solidFill>
                  <a:schemeClr val="accent3"/>
                </a:solidFill>
                <a:latin typeface="メイリオ" panose="020B0604030504040204" pitchFamily="50" charset="-128"/>
                <a:ea typeface="メイリオ" panose="020B0604030504040204" pitchFamily="50" charset="-128"/>
              </a:rPr>
              <a:t>をユーザー</a:t>
            </a:r>
            <a:r>
              <a:rPr lang="ja-JP" altLang="en-US" sz="8000" b="1" dirty="0">
                <a:solidFill>
                  <a:schemeClr val="accent3"/>
                </a:solidFill>
              </a:rPr>
              <a:t>間で</a:t>
            </a:r>
            <a:r>
              <a:rPr lang="ja-JP" altLang="en-US" sz="8000" b="1" dirty="0">
                <a:solidFill>
                  <a:schemeClr val="accent3"/>
                </a:solidFill>
                <a:latin typeface="メイリオ" panose="020B0604030504040204" pitchFamily="50" charset="-128"/>
                <a:ea typeface="メイリオ" panose="020B0604030504040204" pitchFamily="50" charset="-128"/>
              </a:rPr>
              <a:t>共有</a:t>
            </a:r>
            <a:endParaRPr lang="en-US" altLang="ja-JP" sz="8000" b="1" dirty="0">
              <a:solidFill>
                <a:schemeClr val="accent3"/>
              </a:solidFill>
              <a:latin typeface="メイリオ" panose="020B0604030504040204" pitchFamily="50" charset="-128"/>
              <a:ea typeface="メイリオ" panose="020B0604030504040204" pitchFamily="50" charset="-128"/>
            </a:endParaRPr>
          </a:p>
          <a:p>
            <a:pPr marL="0" indent="0">
              <a:spcBef>
                <a:spcPts val="600"/>
              </a:spcBef>
              <a:spcAft>
                <a:spcPts val="1200"/>
              </a:spcAft>
              <a:buNone/>
            </a:pPr>
            <a:r>
              <a:rPr lang="ja-JP" altLang="en-US" sz="8000" dirty="0">
                <a:solidFill>
                  <a:schemeClr val="tx2"/>
                </a:solidFill>
              </a:rPr>
              <a:t>▶モデルコース</a:t>
            </a:r>
            <a:r>
              <a:rPr lang="ja-JP" altLang="en-US" sz="8000" dirty="0">
                <a:solidFill>
                  <a:schemeClr val="tx2"/>
                </a:solidFill>
                <a:latin typeface="メイリオ" panose="020B0604030504040204" pitchFamily="50" charset="-128"/>
                <a:ea typeface="メイリオ" panose="020B0604030504040204" pitchFamily="50" charset="-128"/>
              </a:rPr>
              <a:t>や雨の日</a:t>
            </a:r>
            <a:r>
              <a:rPr lang="ja-JP" altLang="en-US" sz="8000" dirty="0">
                <a:solidFill>
                  <a:schemeClr val="tx2"/>
                </a:solidFill>
              </a:rPr>
              <a:t>コース</a:t>
            </a:r>
            <a:r>
              <a:rPr lang="ja-JP" altLang="en-US" sz="8000" dirty="0">
                <a:solidFill>
                  <a:schemeClr val="tx2"/>
                </a:solidFill>
                <a:latin typeface="メイリオ" panose="020B0604030504040204" pitchFamily="50" charset="-128"/>
                <a:ea typeface="メイリオ" panose="020B0604030504040204" pitchFamily="50" charset="-128"/>
              </a:rPr>
              <a:t>といった</a:t>
            </a:r>
            <a:r>
              <a:rPr lang="ja-JP" altLang="en-US" sz="8000" b="1" u="sng" dirty="0">
                <a:solidFill>
                  <a:schemeClr val="tx2"/>
                </a:solidFill>
                <a:latin typeface="メイリオ" panose="020B0604030504040204" pitchFamily="50" charset="-128"/>
                <a:ea typeface="メイリオ" panose="020B0604030504040204" pitchFamily="50" charset="-128"/>
              </a:rPr>
              <a:t>様々な</a:t>
            </a:r>
            <a:r>
              <a:rPr lang="ja-JP" altLang="en-US" sz="8000" b="1" u="sng" dirty="0">
                <a:solidFill>
                  <a:schemeClr val="tx2"/>
                </a:solidFill>
              </a:rPr>
              <a:t>コース</a:t>
            </a:r>
            <a:r>
              <a:rPr lang="ja-JP" altLang="en-US" sz="8000" b="1" u="sng" dirty="0">
                <a:solidFill>
                  <a:schemeClr val="tx2"/>
                </a:solidFill>
                <a:latin typeface="メイリオ" panose="020B0604030504040204" pitchFamily="50" charset="-128"/>
                <a:ea typeface="メイリオ" panose="020B0604030504040204" pitchFamily="50" charset="-128"/>
              </a:rPr>
              <a:t>を他のユーザーと共有可能。</a:t>
            </a:r>
            <a:r>
              <a:rPr lang="ja-JP" altLang="en-US" sz="8000" dirty="0">
                <a:solidFill>
                  <a:schemeClr val="tx2"/>
                </a:solidFill>
                <a:latin typeface="メイリオ" panose="020B0604030504040204" pitchFamily="50" charset="-128"/>
                <a:ea typeface="メイリオ" panose="020B0604030504040204" pitchFamily="50" charset="-128"/>
              </a:rPr>
              <a:t>（文学・歴史コース、グルメコース、ファミリーコース、</a:t>
            </a:r>
            <a:r>
              <a:rPr lang="ja-JP" altLang="en-US" sz="8000" dirty="0">
                <a:solidFill>
                  <a:schemeClr val="tx2"/>
                </a:solidFill>
              </a:rPr>
              <a:t>デート</a:t>
            </a:r>
            <a:r>
              <a:rPr lang="ja-JP" altLang="en-US" sz="8000" dirty="0">
                <a:solidFill>
                  <a:schemeClr val="tx2"/>
                </a:solidFill>
                <a:latin typeface="メイリオ" panose="020B0604030504040204" pitchFamily="50" charset="-128"/>
                <a:ea typeface="メイリオ" panose="020B0604030504040204" pitchFamily="50" charset="-128"/>
              </a:rPr>
              <a:t>コース等）</a:t>
            </a:r>
            <a:endParaRPr lang="en-US" altLang="ja-JP" sz="8000" dirty="0">
              <a:solidFill>
                <a:schemeClr val="tx2"/>
              </a:solidFill>
              <a:latin typeface="メイリオ" panose="020B0604030504040204" pitchFamily="50" charset="-128"/>
              <a:ea typeface="メイリオ" panose="020B0604030504040204" pitchFamily="50" charset="-128"/>
            </a:endParaRPr>
          </a:p>
          <a:p>
            <a:pPr marL="0" indent="0">
              <a:spcBef>
                <a:spcPts val="600"/>
              </a:spcBef>
              <a:spcAft>
                <a:spcPts val="1200"/>
              </a:spcAft>
              <a:buNone/>
            </a:pPr>
            <a:endParaRPr lang="ja-JP" altLang="en-US" sz="2200" dirty="0"/>
          </a:p>
        </p:txBody>
      </p:sp>
      <p:sp>
        <p:nvSpPr>
          <p:cNvPr id="12" name="タイトル 12">
            <a:extLst>
              <a:ext uri="{FF2B5EF4-FFF2-40B4-BE49-F238E27FC236}">
                <a16:creationId xmlns:a16="http://schemas.microsoft.com/office/drawing/2014/main" id="{E7E87FBF-9F45-44AB-A16A-3F8EDAF67D1E}"/>
              </a:ext>
            </a:extLst>
          </p:cNvPr>
          <p:cNvSpPr txBox="1">
            <a:spLocks/>
          </p:cNvSpPr>
          <p:nvPr/>
        </p:nvSpPr>
        <p:spPr>
          <a:xfrm>
            <a:off x="1066168" y="551227"/>
            <a:ext cx="6489177" cy="714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メイリオ" panose="020B0604030504040204" pitchFamily="50" charset="-128"/>
                <a:ea typeface="メイリオ" panose="020B0604030504040204" pitchFamily="50" charset="-128"/>
                <a:cs typeface="+mj-cs"/>
              </a:defRPr>
            </a:lvl1pPr>
          </a:lstStyle>
          <a:p>
            <a:r>
              <a:rPr lang="ja-JP" altLang="en-US" b="1" dirty="0">
                <a:solidFill>
                  <a:schemeClr val="tx2"/>
                </a:solidFill>
              </a:rPr>
              <a:t>利用者のメリット</a:t>
            </a:r>
            <a:r>
              <a:rPr lang="en-US" altLang="ja-JP" b="1" dirty="0">
                <a:solidFill>
                  <a:schemeClr val="tx2"/>
                </a:solidFill>
              </a:rPr>
              <a:t>[</a:t>
            </a:r>
            <a:r>
              <a:rPr lang="ja-JP" altLang="en-US" b="1" dirty="0">
                <a:solidFill>
                  <a:schemeClr val="tx2"/>
                </a:solidFill>
              </a:rPr>
              <a:t>機能面</a:t>
            </a:r>
            <a:r>
              <a:rPr lang="en-US" altLang="ja-JP" b="1" dirty="0">
                <a:solidFill>
                  <a:schemeClr val="tx2"/>
                </a:solidFill>
              </a:rPr>
              <a:t>]</a:t>
            </a:r>
            <a:endParaRPr lang="en-US" altLang="ja-JP" b="1" dirty="0">
              <a:solidFill>
                <a:schemeClr val="tx2"/>
              </a:solidFill>
              <a:sym typeface="ＭＳ Ｐゴシック" panose="020B0600070205080204" pitchFamily="50" charset="-128"/>
            </a:endParaRPr>
          </a:p>
        </p:txBody>
      </p:sp>
      <p:sp>
        <p:nvSpPr>
          <p:cNvPr id="7" name="スライド番号プレースホルダー 6">
            <a:extLst>
              <a:ext uri="{FF2B5EF4-FFF2-40B4-BE49-F238E27FC236}">
                <a16:creationId xmlns:a16="http://schemas.microsoft.com/office/drawing/2014/main" id="{BEB55262-9256-4E17-A161-CA543370B752}"/>
              </a:ext>
            </a:extLst>
          </p:cNvPr>
          <p:cNvSpPr>
            <a:spLocks noGrp="1"/>
          </p:cNvSpPr>
          <p:nvPr>
            <p:ph type="sldNum" sz="quarter" idx="12"/>
          </p:nvPr>
        </p:nvSpPr>
        <p:spPr/>
        <p:txBody>
          <a:bodyPr/>
          <a:lstStyle/>
          <a:p>
            <a:pPr rtl="0"/>
            <a:fld id="{022B156B-59AE-415F-B24B-8756D48BB977}" type="slidenum">
              <a:rPr lang="en-US" altLang="ja-JP" smtClean="0"/>
              <a:t>7</a:t>
            </a:fld>
            <a:endParaRPr lang="en-US" altLang="ja-JP" dirty="0"/>
          </a:p>
        </p:txBody>
      </p:sp>
    </p:spTree>
    <p:extLst>
      <p:ext uri="{BB962C8B-B14F-4D97-AF65-F5344CB8AC3E}">
        <p14:creationId xmlns:p14="http://schemas.microsoft.com/office/powerpoint/2010/main" val="62953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64149FD6-BF85-41D3-9B66-92215C8A3348}"/>
              </a:ext>
            </a:extLst>
          </p:cNvPr>
          <p:cNvGrpSpPr/>
          <p:nvPr/>
        </p:nvGrpSpPr>
        <p:grpSpPr>
          <a:xfrm>
            <a:off x="67165" y="1637881"/>
            <a:ext cx="2497175" cy="3954783"/>
            <a:chOff x="67165" y="1637881"/>
            <a:chExt cx="2497175" cy="3954783"/>
          </a:xfrm>
        </p:grpSpPr>
        <p:grpSp>
          <p:nvGrpSpPr>
            <p:cNvPr id="5" name="グループ化 4">
              <a:extLst>
                <a:ext uri="{FF2B5EF4-FFF2-40B4-BE49-F238E27FC236}">
                  <a16:creationId xmlns:a16="http://schemas.microsoft.com/office/drawing/2014/main" id="{4F644DDA-C329-4158-A34A-CFD02CDBD9C6}"/>
                </a:ext>
              </a:extLst>
            </p:cNvPr>
            <p:cNvGrpSpPr/>
            <p:nvPr/>
          </p:nvGrpSpPr>
          <p:grpSpPr>
            <a:xfrm>
              <a:off x="67165" y="1637881"/>
              <a:ext cx="2497175" cy="3954783"/>
              <a:chOff x="-356173" y="1451608"/>
              <a:chExt cx="2497175" cy="3954783"/>
            </a:xfrm>
          </p:grpSpPr>
          <p:pic>
            <p:nvPicPr>
              <p:cNvPr id="3" name="図 2" descr="パソコンの画面&#10;&#10;自動的に生成された説明">
                <a:extLst>
                  <a:ext uri="{FF2B5EF4-FFF2-40B4-BE49-F238E27FC236}">
                    <a16:creationId xmlns:a16="http://schemas.microsoft.com/office/drawing/2014/main" id="{3DB15E13-42E8-456B-BED4-757A7F3EE049}"/>
                  </a:ext>
                </a:extLst>
              </p:cNvPr>
              <p:cNvPicPr>
                <a:picLocks noChangeAspect="1"/>
              </p:cNvPicPr>
              <p:nvPr/>
            </p:nvPicPr>
            <p:blipFill rotWithShape="1">
              <a:blip r:embed="rId3">
                <a:extLst>
                  <a:ext uri="{28A0092B-C50C-407E-A947-70E740481C1C}">
                    <a14:useLocalDpi xmlns:a14="http://schemas.microsoft.com/office/drawing/2010/main" val="0"/>
                  </a:ext>
                </a:extLst>
              </a:blip>
              <a:srcRect l="8353" t="26588" r="9792" b="6935"/>
              <a:stretch/>
            </p:blipFill>
            <p:spPr>
              <a:xfrm>
                <a:off x="375918" y="1529080"/>
                <a:ext cx="1407189" cy="2921218"/>
              </a:xfrm>
              <a:prstGeom prst="rect">
                <a:avLst/>
              </a:prstGeom>
            </p:spPr>
          </p:pic>
          <p:pic>
            <p:nvPicPr>
              <p:cNvPr id="4" name="図 3" descr="座る, テーブル, コンピュータ, 記号 が含まれている画像&#10;&#10;自動的に生成された説明">
                <a:extLst>
                  <a:ext uri="{FF2B5EF4-FFF2-40B4-BE49-F238E27FC236}">
                    <a16:creationId xmlns:a16="http://schemas.microsoft.com/office/drawing/2014/main" id="{DB2CB439-256C-4300-9446-288547D57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173" y="1451608"/>
                <a:ext cx="2497175" cy="3954783"/>
              </a:xfrm>
              <a:prstGeom prst="rect">
                <a:avLst/>
              </a:prstGeom>
              <a:noFill/>
            </p:spPr>
          </p:pic>
        </p:grpSp>
        <p:pic>
          <p:nvPicPr>
            <p:cNvPr id="14" name="図 13">
              <a:extLst>
                <a:ext uri="{FF2B5EF4-FFF2-40B4-BE49-F238E27FC236}">
                  <a16:creationId xmlns:a16="http://schemas.microsoft.com/office/drawing/2014/main" id="{6938761E-E6E9-488C-A2DB-6D08FDBFD1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256" y="3331942"/>
              <a:ext cx="1407189" cy="1365167"/>
            </a:xfrm>
            <a:prstGeom prst="rect">
              <a:avLst/>
            </a:prstGeom>
          </p:spPr>
        </p:pic>
      </p:grpSp>
      <p:sp>
        <p:nvSpPr>
          <p:cNvPr id="9" name="タイトル 12">
            <a:extLst>
              <a:ext uri="{FF2B5EF4-FFF2-40B4-BE49-F238E27FC236}">
                <a16:creationId xmlns:a16="http://schemas.microsoft.com/office/drawing/2014/main" id="{BD1474D6-7D89-4397-9D48-73293E6D3825}"/>
              </a:ext>
            </a:extLst>
          </p:cNvPr>
          <p:cNvSpPr txBox="1">
            <a:spLocks/>
          </p:cNvSpPr>
          <p:nvPr/>
        </p:nvSpPr>
        <p:spPr>
          <a:xfrm>
            <a:off x="1066168" y="551227"/>
            <a:ext cx="7920814" cy="714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メイリオ" panose="020B0604030504040204" pitchFamily="50" charset="-128"/>
                <a:ea typeface="メイリオ" panose="020B0604030504040204" pitchFamily="50" charset="-128"/>
                <a:cs typeface="+mj-cs"/>
              </a:defRPr>
            </a:lvl1pPr>
          </a:lstStyle>
          <a:p>
            <a:r>
              <a:rPr lang="ja-JP" altLang="en-US" b="1" dirty="0">
                <a:solidFill>
                  <a:schemeClr val="tx2"/>
                </a:solidFill>
              </a:rPr>
              <a:t>利用者のメリット</a:t>
            </a:r>
            <a:r>
              <a:rPr lang="en-US" altLang="ja-JP" b="1" dirty="0">
                <a:solidFill>
                  <a:schemeClr val="tx2"/>
                </a:solidFill>
              </a:rPr>
              <a:t>[</a:t>
            </a:r>
            <a:r>
              <a:rPr lang="ja-JP" altLang="en-US" b="1" dirty="0">
                <a:solidFill>
                  <a:schemeClr val="tx2"/>
                </a:solidFill>
              </a:rPr>
              <a:t>感染症対策</a:t>
            </a:r>
            <a:r>
              <a:rPr lang="en-US" altLang="ja-JP" b="1" dirty="0">
                <a:solidFill>
                  <a:schemeClr val="tx2"/>
                </a:solidFill>
              </a:rPr>
              <a:t>]</a:t>
            </a:r>
            <a:endParaRPr lang="en-US" altLang="ja-JP" b="1" dirty="0">
              <a:solidFill>
                <a:schemeClr val="tx2"/>
              </a:solidFill>
              <a:sym typeface="ＭＳ Ｐゴシック" panose="020B0600070205080204" pitchFamily="50" charset="-128"/>
            </a:endParaRPr>
          </a:p>
        </p:txBody>
      </p:sp>
      <p:sp>
        <p:nvSpPr>
          <p:cNvPr id="6" name="スライド番号プレースホルダー 5">
            <a:extLst>
              <a:ext uri="{FF2B5EF4-FFF2-40B4-BE49-F238E27FC236}">
                <a16:creationId xmlns:a16="http://schemas.microsoft.com/office/drawing/2014/main" id="{DA68D76D-A172-4D81-9C1F-428FCD55F4DD}"/>
              </a:ext>
            </a:extLst>
          </p:cNvPr>
          <p:cNvSpPr>
            <a:spLocks noGrp="1"/>
          </p:cNvSpPr>
          <p:nvPr>
            <p:ph type="sldNum" sz="quarter" idx="12"/>
          </p:nvPr>
        </p:nvSpPr>
        <p:spPr/>
        <p:txBody>
          <a:bodyPr/>
          <a:lstStyle/>
          <a:p>
            <a:pPr rtl="0"/>
            <a:fld id="{022B156B-59AE-415F-B24B-8756D48BB977}" type="slidenum">
              <a:rPr lang="en-US" altLang="ja-JP" smtClean="0"/>
              <a:t>8</a:t>
            </a:fld>
            <a:endParaRPr lang="en-US" altLang="ja-JP" dirty="0"/>
          </a:p>
        </p:txBody>
      </p:sp>
      <p:sp>
        <p:nvSpPr>
          <p:cNvPr id="11" name="コンテンツ プレースホルダー 2">
            <a:extLst>
              <a:ext uri="{FF2B5EF4-FFF2-40B4-BE49-F238E27FC236}">
                <a16:creationId xmlns:a16="http://schemas.microsoft.com/office/drawing/2014/main" id="{E740ADF8-E09B-4444-ADDE-94923BE7F019}"/>
              </a:ext>
            </a:extLst>
          </p:cNvPr>
          <p:cNvSpPr txBox="1">
            <a:spLocks/>
          </p:cNvSpPr>
          <p:nvPr/>
        </p:nvSpPr>
        <p:spPr>
          <a:xfrm>
            <a:off x="2498467" y="1638177"/>
            <a:ext cx="9400681" cy="4668953"/>
          </a:xfrm>
          <a:prstGeom prst="rect">
            <a:avLst/>
          </a:prstGeom>
        </p:spPr>
        <p:txBody>
          <a:bodyPr vert="horz" lIns="91440" tIns="45720" rIns="91440" bIns="45720" rtlCol="0">
            <a:normAutofit fontScale="25000" lnSpcReduction="20000"/>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a:lstStyle>
          <a:p>
            <a:pPr marL="0" indent="0">
              <a:spcBef>
                <a:spcPts val="600"/>
              </a:spcBef>
              <a:spcAft>
                <a:spcPts val="1200"/>
              </a:spcAft>
              <a:buNone/>
            </a:pPr>
            <a:r>
              <a:rPr lang="ja-JP" altLang="en-US" sz="8000" b="1" dirty="0">
                <a:solidFill>
                  <a:schemeClr val="accent3"/>
                </a:solidFill>
              </a:rPr>
              <a:t>◆混雑度や感染症対策を一目で確認</a:t>
            </a:r>
            <a:endParaRPr lang="en-US" altLang="ja-JP" sz="8000" b="1" dirty="0">
              <a:solidFill>
                <a:schemeClr val="accent3"/>
              </a:solidFill>
            </a:endParaRPr>
          </a:p>
          <a:p>
            <a:pPr marL="0" indent="0">
              <a:spcBef>
                <a:spcPts val="600"/>
              </a:spcBef>
              <a:spcAft>
                <a:spcPts val="1200"/>
              </a:spcAft>
              <a:buNone/>
            </a:pPr>
            <a:r>
              <a:rPr lang="ja-JP" altLang="en-US" sz="8000" dirty="0">
                <a:solidFill>
                  <a:schemeClr val="tx2"/>
                </a:solidFill>
              </a:rPr>
              <a:t>▶</a:t>
            </a:r>
            <a:r>
              <a:rPr lang="ja-JP" altLang="en-US" sz="8000" b="1" u="sng" dirty="0">
                <a:solidFill>
                  <a:schemeClr val="tx2"/>
                </a:solidFill>
              </a:rPr>
              <a:t>リアルタイムの混雑度や予測を一目で確認することが可能。　　　　　　　　</a:t>
            </a:r>
            <a:r>
              <a:rPr lang="ja-JP" altLang="en-US" sz="8000" dirty="0">
                <a:solidFill>
                  <a:schemeClr val="tx2"/>
                </a:solidFill>
              </a:rPr>
              <a:t>また、</a:t>
            </a:r>
            <a:r>
              <a:rPr lang="ja-JP" altLang="en-US" sz="8000" b="1" u="sng" dirty="0">
                <a:solidFill>
                  <a:schemeClr val="tx2"/>
                </a:solidFill>
              </a:rPr>
              <a:t>観光地や宿泊施設等の感染症対策への取り組みも確認できる。</a:t>
            </a:r>
            <a:endParaRPr lang="en-US" altLang="ja-JP" sz="8000" b="1" u="sng" dirty="0">
              <a:solidFill>
                <a:schemeClr val="tx2"/>
              </a:solidFill>
            </a:endParaRPr>
          </a:p>
          <a:p>
            <a:pPr marL="0" indent="0">
              <a:spcBef>
                <a:spcPts val="600"/>
              </a:spcBef>
              <a:spcAft>
                <a:spcPts val="1200"/>
              </a:spcAft>
              <a:buNone/>
            </a:pPr>
            <a:endParaRPr lang="en-US" altLang="ja-JP" sz="8000" dirty="0">
              <a:solidFill>
                <a:schemeClr val="tx2"/>
              </a:solidFill>
            </a:endParaRPr>
          </a:p>
          <a:p>
            <a:pPr marL="0" indent="0">
              <a:spcBef>
                <a:spcPts val="600"/>
              </a:spcBef>
              <a:spcAft>
                <a:spcPts val="1200"/>
              </a:spcAft>
              <a:buNone/>
            </a:pPr>
            <a:r>
              <a:rPr lang="ja-JP" altLang="en-US" sz="8000" b="1" dirty="0">
                <a:solidFill>
                  <a:schemeClr val="accent3"/>
                </a:solidFill>
              </a:rPr>
              <a:t>◆「三密」を避けるルート検索</a:t>
            </a:r>
          </a:p>
          <a:p>
            <a:pPr marL="0" indent="0">
              <a:spcBef>
                <a:spcPts val="600"/>
              </a:spcBef>
              <a:spcAft>
                <a:spcPts val="1200"/>
              </a:spcAft>
              <a:buNone/>
            </a:pPr>
            <a:r>
              <a:rPr lang="ja-JP" altLang="en-US" sz="8000" dirty="0">
                <a:solidFill>
                  <a:schemeClr val="tx2"/>
                </a:solidFill>
              </a:rPr>
              <a:t>▶混雑時、</a:t>
            </a:r>
            <a:r>
              <a:rPr lang="ja-JP" altLang="en-US" sz="8000" b="1" u="sng" dirty="0">
                <a:solidFill>
                  <a:schemeClr val="tx2"/>
                </a:solidFill>
              </a:rPr>
              <a:t>迂回ルートや空いている観光スポット等の検索ができる。</a:t>
            </a:r>
          </a:p>
          <a:p>
            <a:pPr marL="0" indent="0">
              <a:spcBef>
                <a:spcPts val="600"/>
              </a:spcBef>
              <a:spcAft>
                <a:spcPts val="1200"/>
              </a:spcAft>
              <a:buNone/>
            </a:pPr>
            <a:endParaRPr lang="en-US" altLang="ja-JP" sz="8000" dirty="0">
              <a:solidFill>
                <a:schemeClr val="tx2"/>
              </a:solidFill>
            </a:endParaRPr>
          </a:p>
          <a:p>
            <a:pPr marL="0" indent="0">
              <a:spcBef>
                <a:spcPts val="600"/>
              </a:spcBef>
              <a:spcAft>
                <a:spcPts val="1200"/>
              </a:spcAft>
              <a:buNone/>
            </a:pPr>
            <a:r>
              <a:rPr lang="ja-JP" altLang="en-US" sz="8000" b="1" dirty="0">
                <a:solidFill>
                  <a:schemeClr val="accent3"/>
                </a:solidFill>
              </a:rPr>
              <a:t>◆観光地のチケット発行や宿泊施設の予約をアプリ上で行える</a:t>
            </a:r>
            <a:endParaRPr lang="en-US" altLang="ja-JP" sz="8000" b="1" dirty="0">
              <a:solidFill>
                <a:schemeClr val="accent3"/>
              </a:solidFill>
            </a:endParaRPr>
          </a:p>
          <a:p>
            <a:pPr marL="0" indent="0">
              <a:spcBef>
                <a:spcPts val="600"/>
              </a:spcBef>
              <a:spcAft>
                <a:spcPts val="1200"/>
              </a:spcAft>
              <a:buNone/>
            </a:pPr>
            <a:r>
              <a:rPr lang="ja-JP" altLang="en-US" sz="8000" dirty="0">
                <a:solidFill>
                  <a:schemeClr val="tx2"/>
                </a:solidFill>
              </a:rPr>
              <a:t>▶決済手段はクレジット・</a:t>
            </a:r>
            <a:r>
              <a:rPr lang="en-US" altLang="ja-JP" sz="8000" dirty="0">
                <a:solidFill>
                  <a:schemeClr val="tx2"/>
                </a:solidFill>
              </a:rPr>
              <a:t>QR</a:t>
            </a:r>
            <a:r>
              <a:rPr lang="ja-JP" altLang="en-US" sz="8000" dirty="0">
                <a:solidFill>
                  <a:schemeClr val="tx2"/>
                </a:solidFill>
              </a:rPr>
              <a:t>決済等に対応しており</a:t>
            </a:r>
            <a:r>
              <a:rPr lang="ja-JP" altLang="en-US" sz="8000" b="1" u="sng" dirty="0">
                <a:solidFill>
                  <a:schemeClr val="tx2"/>
                </a:solidFill>
              </a:rPr>
              <a:t>現金による支払い時の感染リスクを抑えられる。</a:t>
            </a:r>
            <a:endParaRPr lang="en-US" altLang="ja-JP" sz="8000" b="1" u="sng" dirty="0">
              <a:solidFill>
                <a:schemeClr val="tx2"/>
              </a:solidFill>
            </a:endParaRPr>
          </a:p>
          <a:p>
            <a:pPr marL="0" indent="0">
              <a:spcBef>
                <a:spcPts val="600"/>
              </a:spcBef>
              <a:spcAft>
                <a:spcPts val="1200"/>
              </a:spcAft>
              <a:buNone/>
            </a:pPr>
            <a:endParaRPr lang="en-US" altLang="ja-JP" sz="8000" dirty="0">
              <a:solidFill>
                <a:schemeClr val="tx2"/>
              </a:solidFill>
            </a:endParaRPr>
          </a:p>
          <a:p>
            <a:pPr marL="0" indent="0">
              <a:spcBef>
                <a:spcPts val="600"/>
              </a:spcBef>
              <a:spcAft>
                <a:spcPts val="1200"/>
              </a:spcAft>
              <a:buFont typeface="Arial" panose="020B0604020202020204" pitchFamily="34" charset="0"/>
              <a:buNone/>
            </a:pPr>
            <a:endParaRPr lang="ja-JP" altLang="en-US" sz="2200" dirty="0"/>
          </a:p>
        </p:txBody>
      </p:sp>
    </p:spTree>
    <p:extLst>
      <p:ext uri="{BB962C8B-B14F-4D97-AF65-F5344CB8AC3E}">
        <p14:creationId xmlns:p14="http://schemas.microsoft.com/office/powerpoint/2010/main" val="234653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a:extLst>
              <a:ext uri="{FF2B5EF4-FFF2-40B4-BE49-F238E27FC236}">
                <a16:creationId xmlns:a16="http://schemas.microsoft.com/office/drawing/2014/main" id="{2DEF6AC7-510C-4505-A03F-C8A2762F8E10}"/>
              </a:ext>
            </a:extLst>
          </p:cNvPr>
          <p:cNvSpPr txBox="1">
            <a:spLocks/>
          </p:cNvSpPr>
          <p:nvPr/>
        </p:nvSpPr>
        <p:spPr>
          <a:xfrm>
            <a:off x="1066166" y="1567013"/>
            <a:ext cx="10294561" cy="4748996"/>
          </a:xfrm>
          <a:prstGeom prst="rect">
            <a:avLst/>
          </a:prstGeom>
        </p:spPr>
        <p:txBody>
          <a:bodyPr vert="horz" lIns="91440" tIns="45720" rIns="91440" bIns="45720" rtlCol="0">
            <a:normAutofit fontScale="25000" lnSpcReduction="20000"/>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a:lstStyle>
          <a:p>
            <a:pPr marL="0" indent="0">
              <a:spcBef>
                <a:spcPts val="600"/>
              </a:spcBef>
              <a:spcAft>
                <a:spcPts val="1200"/>
              </a:spcAft>
              <a:buFont typeface="Arial" panose="020B0604020202020204" pitchFamily="34" charset="0"/>
              <a:buNone/>
            </a:pPr>
            <a:r>
              <a:rPr lang="ja-JP" altLang="en-US" sz="8000" b="1" dirty="0">
                <a:solidFill>
                  <a:schemeClr val="accent3"/>
                </a:solidFill>
              </a:rPr>
              <a:t>◆観光地をご当地キャラや偉人が案内</a:t>
            </a:r>
          </a:p>
          <a:p>
            <a:pPr marL="0" indent="0">
              <a:spcBef>
                <a:spcPts val="600"/>
              </a:spcBef>
              <a:spcAft>
                <a:spcPts val="1200"/>
              </a:spcAft>
              <a:buNone/>
            </a:pPr>
            <a:r>
              <a:rPr lang="ja-JP" altLang="en-US" sz="8000" dirty="0">
                <a:solidFill>
                  <a:schemeClr val="tx2"/>
                </a:solidFill>
                <a:latin typeface="メイリオ" panose="020B0604030504040204" pitchFamily="50" charset="-128"/>
                <a:ea typeface="メイリオ" panose="020B0604030504040204" pitchFamily="50" charset="-128"/>
              </a:rPr>
              <a:t>▶観光地毎の名産品や</a:t>
            </a:r>
            <a:r>
              <a:rPr lang="ja-JP" altLang="en-US" sz="8000" dirty="0">
                <a:solidFill>
                  <a:schemeClr val="tx2"/>
                </a:solidFill>
              </a:rPr>
              <a:t>自然といった</a:t>
            </a:r>
            <a:r>
              <a:rPr lang="ja-JP" altLang="en-US" sz="8000" b="1" u="sng" dirty="0">
                <a:solidFill>
                  <a:schemeClr val="tx2"/>
                </a:solidFill>
                <a:latin typeface="メイリオ" panose="020B0604030504040204" pitchFamily="50" charset="-128"/>
                <a:ea typeface="メイリオ" panose="020B0604030504040204" pitchFamily="50" charset="-128"/>
              </a:rPr>
              <a:t>魅力を</a:t>
            </a:r>
            <a:r>
              <a:rPr lang="ja-JP" altLang="en-US" sz="8000" b="1" u="sng" dirty="0">
                <a:solidFill>
                  <a:schemeClr val="tx2"/>
                </a:solidFill>
              </a:rPr>
              <a:t>余すことなく発信。　　　　　　　　　　　</a:t>
            </a:r>
            <a:r>
              <a:rPr lang="ja-JP" altLang="en-US" sz="8000" dirty="0">
                <a:solidFill>
                  <a:schemeClr val="tx2"/>
                </a:solidFill>
              </a:rPr>
              <a:t>（提携すれば、地元企業等のキャラクターも起用可）</a:t>
            </a:r>
            <a:endParaRPr lang="en-US" altLang="ja-JP" sz="8000" dirty="0">
              <a:solidFill>
                <a:schemeClr val="tx2"/>
              </a:solidFill>
            </a:endParaRPr>
          </a:p>
          <a:p>
            <a:pPr marL="0" indent="0">
              <a:spcBef>
                <a:spcPts val="600"/>
              </a:spcBef>
              <a:spcAft>
                <a:spcPts val="1200"/>
              </a:spcAft>
              <a:buFont typeface="Arial" panose="020B0604020202020204" pitchFamily="34" charset="0"/>
              <a:buNone/>
            </a:pPr>
            <a:endParaRPr lang="en-US" altLang="ja-JP" sz="8000" dirty="0">
              <a:solidFill>
                <a:schemeClr val="tx2"/>
              </a:solidFill>
            </a:endParaRPr>
          </a:p>
          <a:p>
            <a:pPr marL="0" indent="0">
              <a:spcBef>
                <a:spcPts val="600"/>
              </a:spcBef>
              <a:spcAft>
                <a:spcPts val="1200"/>
              </a:spcAft>
              <a:buFont typeface="Arial" panose="020B0604020202020204" pitchFamily="34" charset="0"/>
              <a:buNone/>
            </a:pPr>
            <a:r>
              <a:rPr lang="ja-JP" altLang="en-US" sz="8000" b="1" dirty="0">
                <a:solidFill>
                  <a:schemeClr val="accent3"/>
                </a:solidFill>
              </a:rPr>
              <a:t>◆位置情報を使ったゲーム要素</a:t>
            </a:r>
          </a:p>
          <a:p>
            <a:pPr marL="0" indent="0">
              <a:spcBef>
                <a:spcPts val="600"/>
              </a:spcBef>
              <a:spcAft>
                <a:spcPts val="1200"/>
              </a:spcAft>
              <a:buFont typeface="Arial" panose="020B0604020202020204" pitchFamily="34" charset="0"/>
              <a:buNone/>
            </a:pPr>
            <a:r>
              <a:rPr lang="ja-JP" altLang="en-US" sz="8000" dirty="0">
                <a:solidFill>
                  <a:schemeClr val="tx2"/>
                </a:solidFill>
              </a:rPr>
              <a:t>▶定期的にスタンプラリー等のイベントを開催することで、</a:t>
            </a:r>
            <a:endParaRPr lang="en-US" altLang="ja-JP" sz="8000" dirty="0">
              <a:solidFill>
                <a:schemeClr val="tx2"/>
              </a:solidFill>
            </a:endParaRPr>
          </a:p>
          <a:p>
            <a:pPr marL="0" indent="0">
              <a:spcBef>
                <a:spcPts val="600"/>
              </a:spcBef>
              <a:spcAft>
                <a:spcPts val="1200"/>
              </a:spcAft>
              <a:buFont typeface="Arial" panose="020B0604020202020204" pitchFamily="34" charset="0"/>
              <a:buNone/>
            </a:pPr>
            <a:r>
              <a:rPr lang="ja-JP" altLang="en-US" sz="8000" b="1" u="sng" dirty="0">
                <a:solidFill>
                  <a:schemeClr val="tx2"/>
                </a:solidFill>
              </a:rPr>
              <a:t>観光スポットに限らず、街全体の魅力を発信できる。</a:t>
            </a:r>
            <a:endParaRPr lang="en-US" altLang="ja-JP" sz="8000" b="1" u="sng" dirty="0">
              <a:solidFill>
                <a:schemeClr val="tx2"/>
              </a:solidFill>
            </a:endParaRPr>
          </a:p>
          <a:p>
            <a:pPr marL="0" indent="0">
              <a:spcBef>
                <a:spcPts val="600"/>
              </a:spcBef>
              <a:spcAft>
                <a:spcPts val="1200"/>
              </a:spcAft>
              <a:buFont typeface="Arial" panose="020B0604020202020204" pitchFamily="34" charset="0"/>
              <a:buNone/>
            </a:pPr>
            <a:endParaRPr lang="ja-JP" altLang="en-US" sz="8000" dirty="0">
              <a:solidFill>
                <a:schemeClr val="tx2"/>
              </a:solidFill>
            </a:endParaRPr>
          </a:p>
          <a:p>
            <a:pPr marL="0" indent="0">
              <a:spcBef>
                <a:spcPts val="600"/>
              </a:spcBef>
              <a:spcAft>
                <a:spcPts val="1200"/>
              </a:spcAft>
              <a:buFont typeface="Arial" panose="020B0604020202020204" pitchFamily="34" charset="0"/>
              <a:buNone/>
            </a:pPr>
            <a:r>
              <a:rPr lang="ja-JP" altLang="en-US" sz="8000" b="1" dirty="0">
                <a:solidFill>
                  <a:schemeClr val="accent3"/>
                </a:solidFill>
              </a:rPr>
              <a:t>◆穴場スポットやオススメ観光コースをユーザーに発信</a:t>
            </a:r>
          </a:p>
          <a:p>
            <a:pPr marL="0" indent="0">
              <a:spcBef>
                <a:spcPts val="600"/>
              </a:spcBef>
              <a:spcAft>
                <a:spcPts val="1200"/>
              </a:spcAft>
              <a:buFont typeface="Arial" panose="020B0604020202020204" pitchFamily="34" charset="0"/>
              <a:buNone/>
            </a:pPr>
            <a:r>
              <a:rPr lang="ja-JP" altLang="en-US" sz="8000" dirty="0">
                <a:solidFill>
                  <a:schemeClr val="tx2"/>
                </a:solidFill>
              </a:rPr>
              <a:t>▶ユーザー間のみならず、</a:t>
            </a:r>
            <a:r>
              <a:rPr lang="ja-JP" altLang="en-US" sz="8000" b="1" u="sng" dirty="0">
                <a:solidFill>
                  <a:schemeClr val="tx2"/>
                </a:solidFill>
              </a:rPr>
              <a:t>観光地独自の穴場のスポットやオススメ観光コースの発信も可能。</a:t>
            </a:r>
            <a:r>
              <a:rPr lang="ja-JP" altLang="en-US" sz="8000" dirty="0">
                <a:solidFill>
                  <a:schemeClr val="tx2"/>
                </a:solidFill>
              </a:rPr>
              <a:t>（文学・歴史コース、グルメコース、ファミリーコース、デートコース等）</a:t>
            </a:r>
          </a:p>
          <a:p>
            <a:pPr marL="0" indent="0">
              <a:spcBef>
                <a:spcPts val="600"/>
              </a:spcBef>
              <a:spcAft>
                <a:spcPts val="1200"/>
              </a:spcAft>
              <a:buFont typeface="Arial" panose="020B0604020202020204" pitchFamily="34" charset="0"/>
              <a:buNone/>
            </a:pPr>
            <a:endParaRPr lang="ja-JP" altLang="en-US" sz="2200" dirty="0"/>
          </a:p>
        </p:txBody>
      </p:sp>
      <p:sp>
        <p:nvSpPr>
          <p:cNvPr id="9" name="タイトル 12">
            <a:extLst>
              <a:ext uri="{FF2B5EF4-FFF2-40B4-BE49-F238E27FC236}">
                <a16:creationId xmlns:a16="http://schemas.microsoft.com/office/drawing/2014/main" id="{45FE8A28-FD90-4868-90CA-5899C0F63C8D}"/>
              </a:ext>
            </a:extLst>
          </p:cNvPr>
          <p:cNvSpPr txBox="1">
            <a:spLocks/>
          </p:cNvSpPr>
          <p:nvPr/>
        </p:nvSpPr>
        <p:spPr>
          <a:xfrm>
            <a:off x="1066168" y="551227"/>
            <a:ext cx="7957759" cy="714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メイリオ" panose="020B0604030504040204" pitchFamily="50" charset="-128"/>
                <a:ea typeface="メイリオ" panose="020B0604030504040204" pitchFamily="50" charset="-128"/>
                <a:cs typeface="+mj-cs"/>
              </a:defRPr>
            </a:lvl1pPr>
          </a:lstStyle>
          <a:p>
            <a:r>
              <a:rPr lang="ja-JP" altLang="en-US" b="1" dirty="0">
                <a:solidFill>
                  <a:schemeClr val="tx2"/>
                </a:solidFill>
              </a:rPr>
              <a:t>観光地のメリット</a:t>
            </a:r>
            <a:r>
              <a:rPr lang="en-US" altLang="ja-JP" b="1" dirty="0">
                <a:solidFill>
                  <a:schemeClr val="tx2"/>
                </a:solidFill>
              </a:rPr>
              <a:t>[</a:t>
            </a:r>
            <a:r>
              <a:rPr lang="ja-JP" altLang="en-US" b="1" dirty="0">
                <a:solidFill>
                  <a:schemeClr val="tx2"/>
                </a:solidFill>
              </a:rPr>
              <a:t>機能面</a:t>
            </a:r>
            <a:r>
              <a:rPr lang="en-US" altLang="ja-JP" b="1" dirty="0">
                <a:solidFill>
                  <a:schemeClr val="tx2"/>
                </a:solidFill>
              </a:rPr>
              <a:t>]</a:t>
            </a:r>
            <a:endParaRPr lang="en-US" altLang="ja-JP" dirty="0">
              <a:solidFill>
                <a:schemeClr val="tx2"/>
              </a:solidFill>
              <a:sym typeface="ＭＳ Ｐゴシック" panose="020B0600070205080204" pitchFamily="50" charset="-128"/>
            </a:endParaRPr>
          </a:p>
        </p:txBody>
      </p:sp>
      <p:pic>
        <p:nvPicPr>
          <p:cNvPr id="17" name="図 16" descr="花 が含まれている画像&#10;&#10;自動的に生成された説明">
            <a:extLst>
              <a:ext uri="{FF2B5EF4-FFF2-40B4-BE49-F238E27FC236}">
                <a16:creationId xmlns:a16="http://schemas.microsoft.com/office/drawing/2014/main" id="{907E8C4B-0D0D-4FAF-88C2-10584F38E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367" y="1468581"/>
            <a:ext cx="3822405" cy="3822405"/>
          </a:xfrm>
          <a:prstGeom prst="rect">
            <a:avLst/>
          </a:prstGeom>
        </p:spPr>
      </p:pic>
      <p:sp>
        <p:nvSpPr>
          <p:cNvPr id="3" name="スライド番号プレースホルダー 2">
            <a:extLst>
              <a:ext uri="{FF2B5EF4-FFF2-40B4-BE49-F238E27FC236}">
                <a16:creationId xmlns:a16="http://schemas.microsoft.com/office/drawing/2014/main" id="{1D582496-8ADB-4B92-B3B0-33F9E7B82078}"/>
              </a:ext>
            </a:extLst>
          </p:cNvPr>
          <p:cNvSpPr>
            <a:spLocks noGrp="1"/>
          </p:cNvSpPr>
          <p:nvPr>
            <p:ph type="sldNum" sz="quarter" idx="12"/>
          </p:nvPr>
        </p:nvSpPr>
        <p:spPr/>
        <p:txBody>
          <a:bodyPr/>
          <a:lstStyle/>
          <a:p>
            <a:pPr rtl="0"/>
            <a:fld id="{022B156B-59AE-415F-B24B-8756D48BB977}" type="slidenum">
              <a:rPr lang="en-US" altLang="ja-JP" smtClean="0"/>
              <a:t>9</a:t>
            </a:fld>
            <a:endParaRPr lang="en-US" altLang="ja-JP" dirty="0"/>
          </a:p>
        </p:txBody>
      </p:sp>
    </p:spTree>
    <p:extLst>
      <p:ext uri="{BB962C8B-B14F-4D97-AF65-F5344CB8AC3E}">
        <p14:creationId xmlns:p14="http://schemas.microsoft.com/office/powerpoint/2010/main" val="67015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自然のイラスト (16 x 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41_TF03431377_TF03431377.potx" id="{6048CD1A-6C4E-4B3C-AA8B-E9BD5DBA73EF}" vid="{75C03E0D-009C-4AAE-AB88-B83BF609E131}"/>
    </a:ext>
  </a:extLst>
</a:theme>
</file>

<file path=ppt/theme/theme2.xml><?xml version="1.0" encoding="utf-8"?>
<a:theme xmlns:a="http://schemas.openxmlformats.org/drawingml/2006/main" name="Office テーマ">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1112</Words>
  <Application>Microsoft Office PowerPoint</Application>
  <PresentationFormat>ワイド画面</PresentationFormat>
  <Paragraphs>125</Paragraphs>
  <Slides>14</Slides>
  <Notes>14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14</vt:i4>
      </vt:variant>
    </vt:vector>
  </HeadingPairs>
  <TitlesOfParts>
    <vt:vector size="18" baseType="lpstr">
      <vt:lpstr>メイリオ</vt:lpstr>
      <vt:lpstr>Arial</vt:lpstr>
      <vt:lpstr>Segoe UI</vt:lpstr>
      <vt:lpstr>自然のイラスト (16 x 9)</vt:lpstr>
      <vt:lpstr>トラベラーズサポートPlus</vt:lpstr>
      <vt:lpstr>PowerPoint プレゼンテーション</vt:lpstr>
      <vt:lpstr>コンセプト</vt:lpstr>
      <vt:lpstr>特徴（1）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最後までご覧頂き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トラベラーズサポートPlus</dc:title>
  <dc:creator>Snufkin</dc:creator>
  <cp:lastModifiedBy>Snufkin</cp:lastModifiedBy>
  <cp:revision>172</cp:revision>
  <dcterms:created xsi:type="dcterms:W3CDTF">2020-09-15T02:32:04Z</dcterms:created>
  <dcterms:modified xsi:type="dcterms:W3CDTF">2020-09-26T03:20:46Z</dcterms:modified>
</cp:coreProperties>
</file>