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2" r:id="rId3"/>
    <p:sldId id="265" r:id="rId4"/>
    <p:sldId id="258" r:id="rId5"/>
    <p:sldId id="266" r:id="rId6"/>
    <p:sldId id="268" r:id="rId7"/>
    <p:sldId id="269" r:id="rId8"/>
    <p:sldId id="267" r:id="rId9"/>
    <p:sldId id="270" r:id="rId10"/>
    <p:sldId id="271" r:id="rId11"/>
    <p:sldId id="264" r:id="rId12"/>
    <p:sldId id="263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E4D5"/>
    <a:srgbClr val="EE8137"/>
    <a:srgbClr val="BDF2FF"/>
    <a:srgbClr val="FFBDBD"/>
    <a:srgbClr val="FFD9D9"/>
    <a:srgbClr val="FF8181"/>
    <a:srgbClr val="FF0000"/>
    <a:srgbClr val="993300"/>
    <a:srgbClr val="CC6600"/>
    <a:srgbClr val="FF7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3C734D-016B-4FB0-8152-8FD3D77F9E9B}" type="doc">
      <dgm:prSet loTypeId="urn:microsoft.com/office/officeart/2005/8/layout/defaul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183BDCD9-C734-4806-A97B-356AF7BE0788}">
      <dgm:prSet phldrT="[テキスト]" custT="1"/>
      <dgm:spPr>
        <a:gradFill flip="none" rotWithShape="0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pPr algn="ctr">
            <a:lnSpc>
              <a:spcPct val="90000"/>
            </a:lnSpc>
            <a:spcAft>
              <a:spcPts val="500"/>
            </a:spcAft>
          </a:pPr>
          <a:r>
            <a:rPr kumimoji="1" lang="ja-JP" altLang="en-US" sz="4000" dirty="0">
              <a:effectLst>
                <a:outerShdw blurRad="50800" dist="38100" dir="5400000" algn="t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デジタル教材</a:t>
          </a:r>
          <a:endParaRPr kumimoji="1" lang="en-US" altLang="ja-JP" sz="4000" dirty="0">
            <a:effectLst>
              <a:outerShdw blurRad="50800" dist="38100" dir="5400000" algn="t" rotWithShape="0">
                <a:prstClr val="black"/>
              </a:outerShdw>
            </a:effectLst>
            <a:latin typeface="Meiryo UI" panose="020B0604030504040204" pitchFamily="50" charset="-128"/>
            <a:ea typeface="Meiryo UI" panose="020B0604030504040204" pitchFamily="50" charset="-128"/>
          </a:endParaRPr>
        </a:p>
        <a:p>
          <a:pPr algn="ctr">
            <a:lnSpc>
              <a:spcPts val="2800"/>
            </a:lnSpc>
            <a:spcAft>
              <a:spcPts val="0"/>
            </a:spcAft>
          </a:pPr>
          <a:r>
            <a:rPr lang="ja-JP" altLang="en-US" sz="2400" dirty="0">
              <a:effectLst>
                <a:outerShdw blurRad="50800" dist="38100" dir="5400000" algn="t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教材、練習問題等を先生が配信。 </a:t>
          </a:r>
          <a:endParaRPr lang="en-US" altLang="ja-JP" sz="2400" dirty="0">
            <a:effectLst>
              <a:outerShdw blurRad="50800" dist="38100" dir="5400000" algn="t" rotWithShape="0">
                <a:prstClr val="black"/>
              </a:outerShdw>
            </a:effectLst>
            <a:latin typeface="Meiryo UI" panose="020B0604030504040204" pitchFamily="50" charset="-128"/>
            <a:ea typeface="Meiryo UI" panose="020B0604030504040204" pitchFamily="50" charset="-128"/>
          </a:endParaRPr>
        </a:p>
        <a:p>
          <a:pPr algn="ctr">
            <a:lnSpc>
              <a:spcPts val="2800"/>
            </a:lnSpc>
            <a:spcAft>
              <a:spcPts val="0"/>
            </a:spcAft>
          </a:pPr>
          <a:r>
            <a:rPr lang="ja-JP" altLang="en-US" sz="2400" dirty="0">
              <a:effectLst>
                <a:outerShdw blurRad="50800" dist="38100" dir="5400000" algn="t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生徒は端末上で学習・問題回答</a:t>
          </a:r>
          <a:endParaRPr kumimoji="1" lang="ja-JP" altLang="en-US" sz="2400" dirty="0">
            <a:effectLst>
              <a:outerShdw blurRad="50800" dist="38100" dir="5400000" algn="t" rotWithShape="0">
                <a:prstClr val="black"/>
              </a:outerShdw>
            </a:effectLst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32D58D3E-67BB-4B3C-9047-DCCC96BE5292}" type="parTrans" cxnId="{26E7E6F2-98C1-4C57-8125-4BBEEF01817C}">
      <dgm:prSet/>
      <dgm:spPr/>
      <dgm:t>
        <a:bodyPr/>
        <a:lstStyle/>
        <a:p>
          <a:endParaRPr kumimoji="1" lang="ja-JP" altLang="en-US">
            <a:effectLst>
              <a:outerShdw blurRad="50800" dist="38100" dir="5400000" algn="t" rotWithShape="0">
                <a:prstClr val="black"/>
              </a:outerShdw>
            </a:effectLst>
          </a:endParaRPr>
        </a:p>
      </dgm:t>
    </dgm:pt>
    <dgm:pt modelId="{848CE573-16FB-45EA-8748-0D452C914F7C}" type="sibTrans" cxnId="{26E7E6F2-98C1-4C57-8125-4BBEEF01817C}">
      <dgm:prSet/>
      <dgm:spPr/>
      <dgm:t>
        <a:bodyPr/>
        <a:lstStyle/>
        <a:p>
          <a:endParaRPr kumimoji="1" lang="ja-JP" altLang="en-US">
            <a:effectLst>
              <a:outerShdw blurRad="50800" dist="38100" dir="5400000" algn="t" rotWithShape="0">
                <a:prstClr val="black"/>
              </a:outerShdw>
            </a:effectLst>
          </a:endParaRPr>
        </a:p>
      </dgm:t>
    </dgm:pt>
    <dgm:pt modelId="{3E01FC66-B103-4741-9C95-32692176D93B}">
      <dgm:prSet phldrT="[テキスト]" custT="1"/>
      <dgm:spPr>
        <a:gradFill flip="none" rotWithShape="0">
          <a:gsLst>
            <a:gs pos="0">
              <a:schemeClr val="accent4">
                <a:lumMod val="67000"/>
              </a:schemeClr>
            </a:gs>
            <a:gs pos="48000">
              <a:schemeClr val="accent4">
                <a:lumMod val="97000"/>
                <a:lumOff val="3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pPr algn="ctr">
            <a:lnSpc>
              <a:spcPct val="90000"/>
            </a:lnSpc>
            <a:spcAft>
              <a:spcPts val="500"/>
            </a:spcAft>
          </a:pPr>
          <a:r>
            <a:rPr kumimoji="1" lang="ja-JP" altLang="en-US" sz="4000" dirty="0">
              <a:effectLst>
                <a:outerShdw blurRad="50800" dist="38100" dir="5400000" algn="t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先生と保護者との連絡</a:t>
          </a:r>
        </a:p>
        <a:p>
          <a:pPr algn="ctr">
            <a:lnSpc>
              <a:spcPts val="2800"/>
            </a:lnSpc>
            <a:spcAft>
              <a:spcPts val="0"/>
            </a:spcAft>
          </a:pPr>
          <a:r>
            <a:rPr lang="ja-JP" altLang="en-US" sz="2400" dirty="0">
              <a:effectLst>
                <a:outerShdw blurRad="50800" dist="38100" dir="5400000" algn="t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先生から保護者へ成績等の通知、</a:t>
          </a:r>
          <a:endParaRPr lang="en-US" altLang="ja-JP" sz="2400" dirty="0">
            <a:effectLst>
              <a:outerShdw blurRad="50800" dist="38100" dir="5400000" algn="t" rotWithShape="0">
                <a:prstClr val="black"/>
              </a:outerShdw>
            </a:effectLst>
            <a:latin typeface="Meiryo UI" panose="020B0604030504040204" pitchFamily="50" charset="-128"/>
            <a:ea typeface="Meiryo UI" panose="020B0604030504040204" pitchFamily="50" charset="-128"/>
          </a:endParaRPr>
        </a:p>
        <a:p>
          <a:pPr algn="ctr">
            <a:lnSpc>
              <a:spcPts val="2800"/>
            </a:lnSpc>
            <a:spcAft>
              <a:spcPts val="0"/>
            </a:spcAft>
          </a:pPr>
          <a:r>
            <a:rPr lang="ja-JP" altLang="en-US" sz="2400" dirty="0">
              <a:effectLst>
                <a:outerShdw blurRad="50800" dist="38100" dir="5400000" algn="t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保護者から学校へ欠席連絡など</a:t>
          </a:r>
          <a:endParaRPr kumimoji="1" lang="ja-JP" altLang="en-US" sz="2400" dirty="0">
            <a:effectLst>
              <a:outerShdw blurRad="50800" dist="38100" dir="5400000" algn="t" rotWithShape="0">
                <a:prstClr val="black"/>
              </a:outerShdw>
            </a:effectLst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D40F30D5-BDC6-4814-80B8-9DFFCCEA4331}" type="sibTrans" cxnId="{A1387961-C511-489D-B214-65ACFEA44522}">
      <dgm:prSet/>
      <dgm:spPr/>
      <dgm:t>
        <a:bodyPr/>
        <a:lstStyle/>
        <a:p>
          <a:endParaRPr kumimoji="1" lang="ja-JP" altLang="en-US">
            <a:effectLst>
              <a:outerShdw blurRad="50800" dist="38100" dir="5400000" algn="t" rotWithShape="0">
                <a:prstClr val="black"/>
              </a:outerShdw>
            </a:effectLst>
          </a:endParaRPr>
        </a:p>
      </dgm:t>
    </dgm:pt>
    <dgm:pt modelId="{F94DCA33-636D-498A-8962-99FFE62162FC}" type="parTrans" cxnId="{A1387961-C511-489D-B214-65ACFEA44522}">
      <dgm:prSet/>
      <dgm:spPr/>
      <dgm:t>
        <a:bodyPr/>
        <a:lstStyle/>
        <a:p>
          <a:endParaRPr kumimoji="1" lang="ja-JP" altLang="en-US">
            <a:effectLst>
              <a:outerShdw blurRad="50800" dist="38100" dir="5400000" algn="t" rotWithShape="0">
                <a:prstClr val="black"/>
              </a:outerShdw>
            </a:effectLst>
          </a:endParaRPr>
        </a:p>
      </dgm:t>
    </dgm:pt>
    <dgm:pt modelId="{EA5C413F-CBB6-4668-99B0-5E7BB22D3595}">
      <dgm:prSet phldrT="[テキスト]" custT="1"/>
      <dgm:spPr>
        <a:gradFill flip="none" rotWithShape="0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pPr algn="ctr">
            <a:lnSpc>
              <a:spcPct val="90000"/>
            </a:lnSpc>
            <a:spcAft>
              <a:spcPts val="500"/>
            </a:spcAft>
          </a:pPr>
          <a:r>
            <a:rPr kumimoji="1" lang="ja-JP" altLang="en-US" sz="4000" dirty="0">
              <a:effectLst>
                <a:outerShdw blurRad="50800" dist="38100" dir="5400000" algn="t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端末利用監視・制限</a:t>
          </a:r>
        </a:p>
        <a:p>
          <a:pPr algn="ctr">
            <a:lnSpc>
              <a:spcPts val="2800"/>
            </a:lnSpc>
            <a:spcAft>
              <a:spcPct val="35000"/>
            </a:spcAft>
          </a:pPr>
          <a:r>
            <a:rPr lang="ja-JP" altLang="en-US" sz="2400" dirty="0">
              <a:effectLst>
                <a:outerShdw blurRad="50800" dist="38100" dir="5400000" algn="t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学習時間、遊びに使用した時間を保護者側で確認。遊びすぎないよう制限</a:t>
          </a:r>
          <a:endParaRPr kumimoji="1" lang="en-US" altLang="ja-JP" sz="2400" dirty="0">
            <a:effectLst>
              <a:outerShdw blurRad="50800" dist="38100" dir="5400000" algn="t" rotWithShape="0">
                <a:prstClr val="black"/>
              </a:outerShdw>
            </a:effectLst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1AF9219C-C82F-4834-850B-7A7D40E7C6C3}" type="sibTrans" cxnId="{654C1E2E-FD02-48A9-BE03-80791CF1C770}">
      <dgm:prSet/>
      <dgm:spPr/>
      <dgm:t>
        <a:bodyPr/>
        <a:lstStyle/>
        <a:p>
          <a:endParaRPr kumimoji="1" lang="ja-JP" altLang="en-US">
            <a:effectLst>
              <a:outerShdw blurRad="50800" dist="38100" dir="5400000" algn="t" rotWithShape="0">
                <a:prstClr val="black"/>
              </a:outerShdw>
            </a:effectLst>
          </a:endParaRPr>
        </a:p>
      </dgm:t>
    </dgm:pt>
    <dgm:pt modelId="{B4ABEC7E-BAE1-430B-9DFC-CB6F3DF42507}" type="parTrans" cxnId="{654C1E2E-FD02-48A9-BE03-80791CF1C770}">
      <dgm:prSet/>
      <dgm:spPr/>
      <dgm:t>
        <a:bodyPr/>
        <a:lstStyle/>
        <a:p>
          <a:endParaRPr kumimoji="1" lang="ja-JP" altLang="en-US">
            <a:effectLst>
              <a:outerShdw blurRad="50800" dist="38100" dir="5400000" algn="t" rotWithShape="0">
                <a:prstClr val="black"/>
              </a:outerShdw>
            </a:effectLst>
          </a:endParaRPr>
        </a:p>
      </dgm:t>
    </dgm:pt>
    <dgm:pt modelId="{2A4F2767-0581-4EC3-A0A9-F2379E6B2FF6}">
      <dgm:prSet phldrT="[テキスト]" custT="1"/>
      <dgm:spPr>
        <a:gradFill flip="none" rotWithShape="0">
          <a:gsLst>
            <a:gs pos="0">
              <a:schemeClr val="accent5">
                <a:lumMod val="67000"/>
              </a:schemeClr>
            </a:gs>
            <a:gs pos="48000">
              <a:schemeClr val="accent5">
                <a:lumMod val="97000"/>
                <a:lumOff val="3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pPr algn="ctr">
            <a:lnSpc>
              <a:spcPct val="90000"/>
            </a:lnSpc>
            <a:spcAft>
              <a:spcPts val="500"/>
            </a:spcAft>
          </a:pPr>
          <a:r>
            <a:rPr kumimoji="1" lang="ja-JP" altLang="en-US" sz="4000" dirty="0">
              <a:effectLst>
                <a:outerShdw blurRad="50800" dist="38100" dir="5400000" algn="t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生徒の成績管理</a:t>
          </a:r>
        </a:p>
        <a:p>
          <a:pPr algn="ctr">
            <a:lnSpc>
              <a:spcPts val="2800"/>
            </a:lnSpc>
            <a:spcAft>
              <a:spcPct val="35000"/>
            </a:spcAft>
          </a:pPr>
          <a:r>
            <a:rPr lang="ja-JP" altLang="en-US" sz="2400" dirty="0">
              <a:effectLst>
                <a:outerShdw blurRad="50800" dist="38100" dir="5400000" algn="t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先生側で、担当クラスの生徒それぞれの学習・成績状況を一括管理・集計</a:t>
          </a:r>
          <a:endParaRPr kumimoji="1" lang="en-US" altLang="ja-JP" sz="2400" dirty="0">
            <a:effectLst>
              <a:outerShdw blurRad="50800" dist="38100" dir="5400000" algn="t" rotWithShape="0">
                <a:prstClr val="black"/>
              </a:outerShdw>
            </a:effectLst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E071B80D-92F2-48E8-91A3-02D7D9EC5BC9}" type="sibTrans" cxnId="{B65AF8F0-1AAC-48C9-985A-4899FF1D012B}">
      <dgm:prSet/>
      <dgm:spPr/>
      <dgm:t>
        <a:bodyPr/>
        <a:lstStyle/>
        <a:p>
          <a:endParaRPr kumimoji="1" lang="ja-JP" altLang="en-US">
            <a:effectLst>
              <a:outerShdw blurRad="50800" dist="38100" dir="5400000" algn="t" rotWithShape="0">
                <a:prstClr val="black"/>
              </a:outerShdw>
            </a:effectLst>
          </a:endParaRPr>
        </a:p>
      </dgm:t>
    </dgm:pt>
    <dgm:pt modelId="{E26DA728-C190-4D31-A433-19EF3BB04B61}" type="parTrans" cxnId="{B65AF8F0-1AAC-48C9-985A-4899FF1D012B}">
      <dgm:prSet/>
      <dgm:spPr/>
      <dgm:t>
        <a:bodyPr/>
        <a:lstStyle/>
        <a:p>
          <a:endParaRPr kumimoji="1" lang="ja-JP" altLang="en-US">
            <a:effectLst>
              <a:outerShdw blurRad="50800" dist="38100" dir="5400000" algn="t" rotWithShape="0">
                <a:prstClr val="black"/>
              </a:outerShdw>
            </a:effectLst>
          </a:endParaRPr>
        </a:p>
      </dgm:t>
    </dgm:pt>
    <dgm:pt modelId="{10D8C21F-E4E7-42FB-A772-BC49B7249D8B}" type="pres">
      <dgm:prSet presAssocID="{1D3C734D-016B-4FB0-8152-8FD3D77F9E9B}" presName="diagram" presStyleCnt="0">
        <dgm:presLayoutVars>
          <dgm:dir/>
          <dgm:resizeHandles val="exact"/>
        </dgm:presLayoutVars>
      </dgm:prSet>
      <dgm:spPr/>
    </dgm:pt>
    <dgm:pt modelId="{9B884E06-C5A4-4330-8C87-43FAAB1828F2}" type="pres">
      <dgm:prSet presAssocID="{183BDCD9-C734-4806-A97B-356AF7BE0788}" presName="node" presStyleLbl="node1" presStyleIdx="0" presStyleCnt="4" custScaleX="153759" custScaleY="106931" custLinFactNeighborX="-17133" custLinFactNeighborY="-11085">
        <dgm:presLayoutVars>
          <dgm:bulletEnabled val="1"/>
        </dgm:presLayoutVars>
      </dgm:prSet>
      <dgm:spPr/>
    </dgm:pt>
    <dgm:pt modelId="{F532BA96-EEC7-4E1A-9D9D-0A3289E35EC8}" type="pres">
      <dgm:prSet presAssocID="{848CE573-16FB-45EA-8748-0D452C914F7C}" presName="sibTrans" presStyleCnt="0"/>
      <dgm:spPr/>
    </dgm:pt>
    <dgm:pt modelId="{7D95797F-805B-407A-892A-924058E2C51C}" type="pres">
      <dgm:prSet presAssocID="{2A4F2767-0581-4EC3-A0A9-F2379E6B2FF6}" presName="node" presStyleLbl="node1" presStyleIdx="1" presStyleCnt="4" custScaleX="153759" custScaleY="106931" custLinFactNeighborX="19480" custLinFactNeighborY="-37028">
        <dgm:presLayoutVars>
          <dgm:bulletEnabled val="1"/>
        </dgm:presLayoutVars>
      </dgm:prSet>
      <dgm:spPr/>
    </dgm:pt>
    <dgm:pt modelId="{C3CBB373-85CD-44C4-AF4E-EE624F1CAD1D}" type="pres">
      <dgm:prSet presAssocID="{E071B80D-92F2-48E8-91A3-02D7D9EC5BC9}" presName="sibTrans" presStyleCnt="0"/>
      <dgm:spPr/>
    </dgm:pt>
    <dgm:pt modelId="{DF94E468-BC88-4A58-AB01-A0BD19267CA8}" type="pres">
      <dgm:prSet presAssocID="{3E01FC66-B103-4741-9C95-32692176D93B}" presName="node" presStyleLbl="node1" presStyleIdx="2" presStyleCnt="4" custScaleX="153759" custScaleY="106931" custLinFactNeighborX="-5360" custLinFactNeighborY="12541">
        <dgm:presLayoutVars>
          <dgm:bulletEnabled val="1"/>
        </dgm:presLayoutVars>
      </dgm:prSet>
      <dgm:spPr/>
    </dgm:pt>
    <dgm:pt modelId="{2E4FFC64-5AD0-41AC-A732-823B6F9E7875}" type="pres">
      <dgm:prSet presAssocID="{D40F30D5-BDC6-4814-80B8-9DFFCCEA4331}" presName="sibTrans" presStyleCnt="0"/>
      <dgm:spPr/>
    </dgm:pt>
    <dgm:pt modelId="{96727D1C-19CC-4881-8B3D-8C202F4B0E92}" type="pres">
      <dgm:prSet presAssocID="{EA5C413F-CBB6-4668-99B0-5E7BB22D3595}" presName="node" presStyleLbl="node1" presStyleIdx="3" presStyleCnt="4" custScaleX="153759" custScaleY="106931" custLinFactNeighborX="11278" custLinFactNeighborY="12541">
        <dgm:presLayoutVars>
          <dgm:bulletEnabled val="1"/>
        </dgm:presLayoutVars>
      </dgm:prSet>
      <dgm:spPr/>
    </dgm:pt>
  </dgm:ptLst>
  <dgm:cxnLst>
    <dgm:cxn modelId="{35329F0D-34F7-490C-9631-A1A99244AB07}" type="presOf" srcId="{183BDCD9-C734-4806-A97B-356AF7BE0788}" destId="{9B884E06-C5A4-4330-8C87-43FAAB1828F2}" srcOrd="0" destOrd="0" presId="urn:microsoft.com/office/officeart/2005/8/layout/default"/>
    <dgm:cxn modelId="{4891130E-3A35-4A0B-AA83-3AFB34A38E1B}" type="presOf" srcId="{2A4F2767-0581-4EC3-A0A9-F2379E6B2FF6}" destId="{7D95797F-805B-407A-892A-924058E2C51C}" srcOrd="0" destOrd="0" presId="urn:microsoft.com/office/officeart/2005/8/layout/default"/>
    <dgm:cxn modelId="{654C1E2E-FD02-48A9-BE03-80791CF1C770}" srcId="{1D3C734D-016B-4FB0-8152-8FD3D77F9E9B}" destId="{EA5C413F-CBB6-4668-99B0-5E7BB22D3595}" srcOrd="3" destOrd="0" parTransId="{B4ABEC7E-BAE1-430B-9DFC-CB6F3DF42507}" sibTransId="{1AF9219C-C82F-4834-850B-7A7D40E7C6C3}"/>
    <dgm:cxn modelId="{A1387961-C511-489D-B214-65ACFEA44522}" srcId="{1D3C734D-016B-4FB0-8152-8FD3D77F9E9B}" destId="{3E01FC66-B103-4741-9C95-32692176D93B}" srcOrd="2" destOrd="0" parTransId="{F94DCA33-636D-498A-8962-99FFE62162FC}" sibTransId="{D40F30D5-BDC6-4814-80B8-9DFFCCEA4331}"/>
    <dgm:cxn modelId="{EE139491-D862-4329-A6F5-356EEF6DB79F}" type="presOf" srcId="{3E01FC66-B103-4741-9C95-32692176D93B}" destId="{DF94E468-BC88-4A58-AB01-A0BD19267CA8}" srcOrd="0" destOrd="0" presId="urn:microsoft.com/office/officeart/2005/8/layout/default"/>
    <dgm:cxn modelId="{7ECC47DD-53D4-40FE-8C31-ADDFAC0E72DE}" type="presOf" srcId="{EA5C413F-CBB6-4668-99B0-5E7BB22D3595}" destId="{96727D1C-19CC-4881-8B3D-8C202F4B0E92}" srcOrd="0" destOrd="0" presId="urn:microsoft.com/office/officeart/2005/8/layout/default"/>
    <dgm:cxn modelId="{170926DE-542D-418A-A720-AF0BC53419BA}" type="presOf" srcId="{1D3C734D-016B-4FB0-8152-8FD3D77F9E9B}" destId="{10D8C21F-E4E7-42FB-A772-BC49B7249D8B}" srcOrd="0" destOrd="0" presId="urn:microsoft.com/office/officeart/2005/8/layout/default"/>
    <dgm:cxn modelId="{B65AF8F0-1AAC-48C9-985A-4899FF1D012B}" srcId="{1D3C734D-016B-4FB0-8152-8FD3D77F9E9B}" destId="{2A4F2767-0581-4EC3-A0A9-F2379E6B2FF6}" srcOrd="1" destOrd="0" parTransId="{E26DA728-C190-4D31-A433-19EF3BB04B61}" sibTransId="{E071B80D-92F2-48E8-91A3-02D7D9EC5BC9}"/>
    <dgm:cxn modelId="{26E7E6F2-98C1-4C57-8125-4BBEEF01817C}" srcId="{1D3C734D-016B-4FB0-8152-8FD3D77F9E9B}" destId="{183BDCD9-C734-4806-A97B-356AF7BE0788}" srcOrd="0" destOrd="0" parTransId="{32D58D3E-67BB-4B3C-9047-DCCC96BE5292}" sibTransId="{848CE573-16FB-45EA-8748-0D452C914F7C}"/>
    <dgm:cxn modelId="{D8064A14-6D5A-4B81-BF9A-9225BD2DEB75}" type="presParOf" srcId="{10D8C21F-E4E7-42FB-A772-BC49B7249D8B}" destId="{9B884E06-C5A4-4330-8C87-43FAAB1828F2}" srcOrd="0" destOrd="0" presId="urn:microsoft.com/office/officeart/2005/8/layout/default"/>
    <dgm:cxn modelId="{FB520161-2FEA-464B-8B39-6FDFEE648ACD}" type="presParOf" srcId="{10D8C21F-E4E7-42FB-A772-BC49B7249D8B}" destId="{F532BA96-EEC7-4E1A-9D9D-0A3289E35EC8}" srcOrd="1" destOrd="0" presId="urn:microsoft.com/office/officeart/2005/8/layout/default"/>
    <dgm:cxn modelId="{0F703DA8-FDDF-4FEA-AE7F-DCB81EDDA77F}" type="presParOf" srcId="{10D8C21F-E4E7-42FB-A772-BC49B7249D8B}" destId="{7D95797F-805B-407A-892A-924058E2C51C}" srcOrd="2" destOrd="0" presId="urn:microsoft.com/office/officeart/2005/8/layout/default"/>
    <dgm:cxn modelId="{D1009B6A-D238-46AB-BF9F-F786DE440F96}" type="presParOf" srcId="{10D8C21F-E4E7-42FB-A772-BC49B7249D8B}" destId="{C3CBB373-85CD-44C4-AF4E-EE624F1CAD1D}" srcOrd="3" destOrd="0" presId="urn:microsoft.com/office/officeart/2005/8/layout/default"/>
    <dgm:cxn modelId="{369B1C4D-A22B-4089-87F5-21921E378B4F}" type="presParOf" srcId="{10D8C21F-E4E7-42FB-A772-BC49B7249D8B}" destId="{DF94E468-BC88-4A58-AB01-A0BD19267CA8}" srcOrd="4" destOrd="0" presId="urn:microsoft.com/office/officeart/2005/8/layout/default"/>
    <dgm:cxn modelId="{A7553483-D775-49B9-90E8-0C0D8786779F}" type="presParOf" srcId="{10D8C21F-E4E7-42FB-A772-BC49B7249D8B}" destId="{2E4FFC64-5AD0-41AC-A732-823B6F9E7875}" srcOrd="5" destOrd="0" presId="urn:microsoft.com/office/officeart/2005/8/layout/default"/>
    <dgm:cxn modelId="{1BBF556A-64C2-4ED6-9F65-3F2455A381CA}" type="presParOf" srcId="{10D8C21F-E4E7-42FB-A772-BC49B7249D8B}" destId="{96727D1C-19CC-4881-8B3D-8C202F4B0E92}" srcOrd="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3C734D-016B-4FB0-8152-8FD3D77F9E9B}" type="doc">
      <dgm:prSet loTypeId="urn:microsoft.com/office/officeart/2005/8/layout/defaul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183BDCD9-C734-4806-A97B-356AF7BE0788}">
      <dgm:prSet phldrT="[テキスト]" custT="1"/>
      <dgm:spPr>
        <a:gradFill flip="none" rotWithShape="0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pPr algn="ctr">
            <a:lnSpc>
              <a:spcPct val="90000"/>
            </a:lnSpc>
            <a:spcAft>
              <a:spcPts val="500"/>
            </a:spcAft>
          </a:pPr>
          <a:r>
            <a:rPr kumimoji="1" lang="ja-JP" altLang="en-US" sz="4000" dirty="0">
              <a:effectLst>
                <a:outerShdw blurRad="50800" dist="38100" dir="5400000" algn="t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デジタル教材</a:t>
          </a:r>
          <a:endParaRPr kumimoji="1" lang="en-US" altLang="ja-JP" sz="4000" dirty="0">
            <a:effectLst>
              <a:outerShdw blurRad="50800" dist="38100" dir="5400000" algn="t" rotWithShape="0">
                <a:prstClr val="black"/>
              </a:outerShdw>
            </a:effectLst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32D58D3E-67BB-4B3C-9047-DCCC96BE5292}" type="parTrans" cxnId="{26E7E6F2-98C1-4C57-8125-4BBEEF01817C}">
      <dgm:prSet/>
      <dgm:spPr/>
      <dgm:t>
        <a:bodyPr/>
        <a:lstStyle/>
        <a:p>
          <a:endParaRPr kumimoji="1" lang="ja-JP" altLang="en-US">
            <a:effectLst>
              <a:outerShdw blurRad="50800" dist="38100" dir="5400000" algn="t" rotWithShape="0">
                <a:prstClr val="black">
                  <a:alpha val="50000"/>
                </a:prstClr>
              </a:outerShdw>
            </a:effectLst>
          </a:endParaRPr>
        </a:p>
      </dgm:t>
    </dgm:pt>
    <dgm:pt modelId="{848CE573-16FB-45EA-8748-0D452C914F7C}" type="sibTrans" cxnId="{26E7E6F2-98C1-4C57-8125-4BBEEF01817C}">
      <dgm:prSet/>
      <dgm:spPr/>
      <dgm:t>
        <a:bodyPr/>
        <a:lstStyle/>
        <a:p>
          <a:endParaRPr kumimoji="1" lang="ja-JP" altLang="en-US">
            <a:effectLst>
              <a:outerShdw blurRad="50800" dist="38100" dir="5400000" algn="t" rotWithShape="0">
                <a:prstClr val="black">
                  <a:alpha val="50000"/>
                </a:prstClr>
              </a:outerShdw>
            </a:effectLst>
          </a:endParaRPr>
        </a:p>
      </dgm:t>
    </dgm:pt>
    <dgm:pt modelId="{10D8C21F-E4E7-42FB-A772-BC49B7249D8B}" type="pres">
      <dgm:prSet presAssocID="{1D3C734D-016B-4FB0-8152-8FD3D77F9E9B}" presName="diagram" presStyleCnt="0">
        <dgm:presLayoutVars>
          <dgm:dir/>
          <dgm:resizeHandles val="exact"/>
        </dgm:presLayoutVars>
      </dgm:prSet>
      <dgm:spPr/>
    </dgm:pt>
    <dgm:pt modelId="{9B884E06-C5A4-4330-8C87-43FAAB1828F2}" type="pres">
      <dgm:prSet presAssocID="{183BDCD9-C734-4806-A97B-356AF7BE0788}" presName="node" presStyleLbl="node1" presStyleIdx="0" presStyleCnt="1" custScaleX="286835" custScaleY="106931" custLinFactX="-7838" custLinFactY="200000" custLinFactNeighborX="-100000" custLinFactNeighborY="266240">
        <dgm:presLayoutVars>
          <dgm:bulletEnabled val="1"/>
        </dgm:presLayoutVars>
      </dgm:prSet>
      <dgm:spPr/>
    </dgm:pt>
  </dgm:ptLst>
  <dgm:cxnLst>
    <dgm:cxn modelId="{35329F0D-34F7-490C-9631-A1A99244AB07}" type="presOf" srcId="{183BDCD9-C734-4806-A97B-356AF7BE0788}" destId="{9B884E06-C5A4-4330-8C87-43FAAB1828F2}" srcOrd="0" destOrd="0" presId="urn:microsoft.com/office/officeart/2005/8/layout/default"/>
    <dgm:cxn modelId="{170926DE-542D-418A-A720-AF0BC53419BA}" type="presOf" srcId="{1D3C734D-016B-4FB0-8152-8FD3D77F9E9B}" destId="{10D8C21F-E4E7-42FB-A772-BC49B7249D8B}" srcOrd="0" destOrd="0" presId="urn:microsoft.com/office/officeart/2005/8/layout/default"/>
    <dgm:cxn modelId="{26E7E6F2-98C1-4C57-8125-4BBEEF01817C}" srcId="{1D3C734D-016B-4FB0-8152-8FD3D77F9E9B}" destId="{183BDCD9-C734-4806-A97B-356AF7BE0788}" srcOrd="0" destOrd="0" parTransId="{32D58D3E-67BB-4B3C-9047-DCCC96BE5292}" sibTransId="{848CE573-16FB-45EA-8748-0D452C914F7C}"/>
    <dgm:cxn modelId="{D8064A14-6D5A-4B81-BF9A-9225BD2DEB75}" type="presParOf" srcId="{10D8C21F-E4E7-42FB-A772-BC49B7249D8B}" destId="{9B884E06-C5A4-4330-8C87-43FAAB1828F2}" srcOrd="0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3C734D-016B-4FB0-8152-8FD3D77F9E9B}" type="doc">
      <dgm:prSet loTypeId="urn:microsoft.com/office/officeart/2005/8/layout/defaul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183BDCD9-C734-4806-A97B-356AF7BE0788}">
      <dgm:prSet phldrT="[テキスト]" custT="1"/>
      <dgm:spPr>
        <a:gradFill flip="none" rotWithShape="1">
          <a:gsLst>
            <a:gs pos="0">
              <a:schemeClr val="accent5">
                <a:lumMod val="67000"/>
              </a:schemeClr>
            </a:gs>
            <a:gs pos="48000">
              <a:schemeClr val="accent5">
                <a:lumMod val="97000"/>
                <a:lumOff val="3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pPr algn="ctr">
            <a:lnSpc>
              <a:spcPct val="90000"/>
            </a:lnSpc>
            <a:spcAft>
              <a:spcPts val="500"/>
            </a:spcAft>
          </a:pPr>
          <a:r>
            <a:rPr kumimoji="1" lang="ja-JP" altLang="en-US" sz="4000" dirty="0">
              <a:effectLst>
                <a:outerShdw blurRad="50800" dist="38100" dir="5400000" algn="t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生徒の成績管理</a:t>
          </a:r>
          <a:endParaRPr kumimoji="1" lang="en-US" altLang="ja-JP" sz="4000" dirty="0">
            <a:effectLst>
              <a:outerShdw blurRad="50800" dist="38100" dir="5400000" algn="t" rotWithShape="0">
                <a:prstClr val="black"/>
              </a:outerShdw>
            </a:effectLst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32D58D3E-67BB-4B3C-9047-DCCC96BE5292}" type="parTrans" cxnId="{26E7E6F2-98C1-4C57-8125-4BBEEF01817C}">
      <dgm:prSet/>
      <dgm:spPr/>
      <dgm:t>
        <a:bodyPr/>
        <a:lstStyle/>
        <a:p>
          <a:endParaRPr kumimoji="1" lang="ja-JP" altLang="en-US">
            <a:effectLst>
              <a:outerShdw blurRad="50800" dist="38100" dir="5400000" algn="t" rotWithShape="0">
                <a:prstClr val="black">
                  <a:alpha val="50000"/>
                </a:prstClr>
              </a:outerShdw>
            </a:effectLst>
          </a:endParaRPr>
        </a:p>
      </dgm:t>
    </dgm:pt>
    <dgm:pt modelId="{848CE573-16FB-45EA-8748-0D452C914F7C}" type="sibTrans" cxnId="{26E7E6F2-98C1-4C57-8125-4BBEEF01817C}">
      <dgm:prSet/>
      <dgm:spPr/>
      <dgm:t>
        <a:bodyPr/>
        <a:lstStyle/>
        <a:p>
          <a:endParaRPr kumimoji="1" lang="ja-JP" altLang="en-US">
            <a:effectLst>
              <a:outerShdw blurRad="50800" dist="38100" dir="5400000" algn="t" rotWithShape="0">
                <a:prstClr val="black">
                  <a:alpha val="50000"/>
                </a:prstClr>
              </a:outerShdw>
            </a:effectLst>
          </a:endParaRPr>
        </a:p>
      </dgm:t>
    </dgm:pt>
    <dgm:pt modelId="{10D8C21F-E4E7-42FB-A772-BC49B7249D8B}" type="pres">
      <dgm:prSet presAssocID="{1D3C734D-016B-4FB0-8152-8FD3D77F9E9B}" presName="diagram" presStyleCnt="0">
        <dgm:presLayoutVars>
          <dgm:dir/>
          <dgm:resizeHandles val="exact"/>
        </dgm:presLayoutVars>
      </dgm:prSet>
      <dgm:spPr/>
    </dgm:pt>
    <dgm:pt modelId="{9B884E06-C5A4-4330-8C87-43FAAB1828F2}" type="pres">
      <dgm:prSet presAssocID="{183BDCD9-C734-4806-A97B-356AF7BE0788}" presName="node" presStyleLbl="node1" presStyleIdx="0" presStyleCnt="1" custScaleX="286835" custScaleY="106931" custLinFactX="-7838" custLinFactY="200000" custLinFactNeighborX="-100000" custLinFactNeighborY="266240">
        <dgm:presLayoutVars>
          <dgm:bulletEnabled val="1"/>
        </dgm:presLayoutVars>
      </dgm:prSet>
      <dgm:spPr/>
    </dgm:pt>
  </dgm:ptLst>
  <dgm:cxnLst>
    <dgm:cxn modelId="{35329F0D-34F7-490C-9631-A1A99244AB07}" type="presOf" srcId="{183BDCD9-C734-4806-A97B-356AF7BE0788}" destId="{9B884E06-C5A4-4330-8C87-43FAAB1828F2}" srcOrd="0" destOrd="0" presId="urn:microsoft.com/office/officeart/2005/8/layout/default"/>
    <dgm:cxn modelId="{170926DE-542D-418A-A720-AF0BC53419BA}" type="presOf" srcId="{1D3C734D-016B-4FB0-8152-8FD3D77F9E9B}" destId="{10D8C21F-E4E7-42FB-A772-BC49B7249D8B}" srcOrd="0" destOrd="0" presId="urn:microsoft.com/office/officeart/2005/8/layout/default"/>
    <dgm:cxn modelId="{26E7E6F2-98C1-4C57-8125-4BBEEF01817C}" srcId="{1D3C734D-016B-4FB0-8152-8FD3D77F9E9B}" destId="{183BDCD9-C734-4806-A97B-356AF7BE0788}" srcOrd="0" destOrd="0" parTransId="{32D58D3E-67BB-4B3C-9047-DCCC96BE5292}" sibTransId="{848CE573-16FB-45EA-8748-0D452C914F7C}"/>
    <dgm:cxn modelId="{D8064A14-6D5A-4B81-BF9A-9225BD2DEB75}" type="presParOf" srcId="{10D8C21F-E4E7-42FB-A772-BC49B7249D8B}" destId="{9B884E06-C5A4-4330-8C87-43FAAB1828F2}" srcOrd="0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D3C734D-016B-4FB0-8152-8FD3D77F9E9B}" type="doc">
      <dgm:prSet loTypeId="urn:microsoft.com/office/officeart/2005/8/layout/defaul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183BDCD9-C734-4806-A97B-356AF7BE0788}">
      <dgm:prSet phldrT="[テキスト]" custT="1"/>
      <dgm:sp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pPr algn="ctr">
            <a:lnSpc>
              <a:spcPts val="1000"/>
            </a:lnSpc>
            <a:spcBef>
              <a:spcPts val="0"/>
            </a:spcBef>
            <a:spcAft>
              <a:spcPts val="0"/>
            </a:spcAft>
          </a:pPr>
          <a:endParaRPr kumimoji="1" lang="en-US" altLang="ja-JP" sz="3200" dirty="0">
            <a:effectLst>
              <a:outerShdw blurRad="50800" dist="38100" dir="5400000" algn="t" rotWithShape="0">
                <a:prstClr val="black"/>
              </a:outerShdw>
            </a:effectLst>
            <a:latin typeface="Meiryo UI" panose="020B0604030504040204" pitchFamily="50" charset="-128"/>
            <a:ea typeface="Meiryo UI" panose="020B0604030504040204" pitchFamily="50" charset="-128"/>
          </a:endParaRPr>
        </a:p>
        <a:p>
          <a:pPr algn="ctr">
            <a:lnSpc>
              <a:spcPts val="3200"/>
            </a:lnSpc>
            <a:spcBef>
              <a:spcPts val="0"/>
            </a:spcBef>
            <a:spcAft>
              <a:spcPts val="0"/>
            </a:spcAft>
          </a:pPr>
          <a:r>
            <a:rPr kumimoji="1" lang="ja-JP" altLang="en-US" sz="3200" dirty="0">
              <a:effectLst>
                <a:outerShdw blurRad="50800" dist="38100" dir="5400000" algn="t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端末利用状況</a:t>
          </a:r>
          <a:endParaRPr kumimoji="1" lang="en-US" altLang="ja-JP" sz="3200" dirty="0">
            <a:effectLst>
              <a:outerShdw blurRad="50800" dist="38100" dir="5400000" algn="t" rotWithShape="0">
                <a:prstClr val="black"/>
              </a:outerShdw>
            </a:effectLst>
            <a:latin typeface="Meiryo UI" panose="020B0604030504040204" pitchFamily="50" charset="-128"/>
            <a:ea typeface="Meiryo UI" panose="020B0604030504040204" pitchFamily="50" charset="-128"/>
          </a:endParaRPr>
        </a:p>
        <a:p>
          <a:pPr algn="ctr">
            <a:lnSpc>
              <a:spcPts val="3200"/>
            </a:lnSpc>
            <a:spcBef>
              <a:spcPts val="3600"/>
            </a:spcBef>
            <a:spcAft>
              <a:spcPts val="0"/>
            </a:spcAft>
          </a:pPr>
          <a:r>
            <a:rPr kumimoji="1" lang="ja-JP" altLang="en-US" sz="3200" dirty="0">
              <a:effectLst>
                <a:outerShdw blurRad="50800" dist="38100" dir="5400000" algn="t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監視・制限</a:t>
          </a:r>
          <a:endParaRPr kumimoji="1" lang="en-US" altLang="ja-JP" sz="3200" dirty="0">
            <a:effectLst>
              <a:outerShdw blurRad="50800" dist="38100" dir="5400000" algn="t" rotWithShape="0">
                <a:prstClr val="black"/>
              </a:outerShdw>
            </a:effectLst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32D58D3E-67BB-4B3C-9047-DCCC96BE5292}" type="parTrans" cxnId="{26E7E6F2-98C1-4C57-8125-4BBEEF01817C}">
      <dgm:prSet/>
      <dgm:spPr/>
      <dgm:t>
        <a:bodyPr/>
        <a:lstStyle/>
        <a:p>
          <a:endParaRPr kumimoji="1" lang="ja-JP" altLang="en-US">
            <a:effectLst>
              <a:outerShdw blurRad="50800" dist="38100" dir="5400000" algn="t" rotWithShape="0">
                <a:prstClr val="black">
                  <a:alpha val="50000"/>
                </a:prstClr>
              </a:outerShdw>
            </a:effectLst>
          </a:endParaRPr>
        </a:p>
      </dgm:t>
    </dgm:pt>
    <dgm:pt modelId="{848CE573-16FB-45EA-8748-0D452C914F7C}" type="sibTrans" cxnId="{26E7E6F2-98C1-4C57-8125-4BBEEF01817C}">
      <dgm:prSet/>
      <dgm:spPr/>
      <dgm:t>
        <a:bodyPr/>
        <a:lstStyle/>
        <a:p>
          <a:endParaRPr kumimoji="1" lang="ja-JP" altLang="en-US">
            <a:effectLst>
              <a:outerShdw blurRad="50800" dist="38100" dir="5400000" algn="t" rotWithShape="0">
                <a:prstClr val="black">
                  <a:alpha val="50000"/>
                </a:prstClr>
              </a:outerShdw>
            </a:effectLst>
          </a:endParaRPr>
        </a:p>
      </dgm:t>
    </dgm:pt>
    <dgm:pt modelId="{10D8C21F-E4E7-42FB-A772-BC49B7249D8B}" type="pres">
      <dgm:prSet presAssocID="{1D3C734D-016B-4FB0-8152-8FD3D77F9E9B}" presName="diagram" presStyleCnt="0">
        <dgm:presLayoutVars>
          <dgm:dir/>
          <dgm:resizeHandles val="exact"/>
        </dgm:presLayoutVars>
      </dgm:prSet>
      <dgm:spPr/>
    </dgm:pt>
    <dgm:pt modelId="{9B884E06-C5A4-4330-8C87-43FAAB1828F2}" type="pres">
      <dgm:prSet presAssocID="{183BDCD9-C734-4806-A97B-356AF7BE0788}" presName="node" presStyleLbl="node1" presStyleIdx="0" presStyleCnt="1" custScaleX="351890" custScaleY="130834" custLinFactX="-7838" custLinFactY="200000" custLinFactNeighborX="-100000" custLinFactNeighborY="266240">
        <dgm:presLayoutVars>
          <dgm:bulletEnabled val="1"/>
        </dgm:presLayoutVars>
      </dgm:prSet>
      <dgm:spPr/>
    </dgm:pt>
  </dgm:ptLst>
  <dgm:cxnLst>
    <dgm:cxn modelId="{35329F0D-34F7-490C-9631-A1A99244AB07}" type="presOf" srcId="{183BDCD9-C734-4806-A97B-356AF7BE0788}" destId="{9B884E06-C5A4-4330-8C87-43FAAB1828F2}" srcOrd="0" destOrd="0" presId="urn:microsoft.com/office/officeart/2005/8/layout/default"/>
    <dgm:cxn modelId="{170926DE-542D-418A-A720-AF0BC53419BA}" type="presOf" srcId="{1D3C734D-016B-4FB0-8152-8FD3D77F9E9B}" destId="{10D8C21F-E4E7-42FB-A772-BC49B7249D8B}" srcOrd="0" destOrd="0" presId="urn:microsoft.com/office/officeart/2005/8/layout/default"/>
    <dgm:cxn modelId="{26E7E6F2-98C1-4C57-8125-4BBEEF01817C}" srcId="{1D3C734D-016B-4FB0-8152-8FD3D77F9E9B}" destId="{183BDCD9-C734-4806-A97B-356AF7BE0788}" srcOrd="0" destOrd="0" parTransId="{32D58D3E-67BB-4B3C-9047-DCCC96BE5292}" sibTransId="{848CE573-16FB-45EA-8748-0D452C914F7C}"/>
    <dgm:cxn modelId="{D8064A14-6D5A-4B81-BF9A-9225BD2DEB75}" type="presParOf" srcId="{10D8C21F-E4E7-42FB-A772-BC49B7249D8B}" destId="{9B884E06-C5A4-4330-8C87-43FAAB1828F2}" srcOrd="0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27A1BD7-44A0-4F3B-9A36-D812B3A6FD97}" type="doc">
      <dgm:prSet loTypeId="urn:microsoft.com/office/officeart/2005/8/layout/vList2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kumimoji="1" lang="ja-JP" altLang="en-US"/>
        </a:p>
      </dgm:t>
    </dgm:pt>
    <dgm:pt modelId="{5B60CEAA-2B2C-4E84-9F21-5A149E9B429F}">
      <dgm:prSet phldrT="[テキスト]" custT="1"/>
      <dgm:spPr/>
      <dgm:t>
        <a:bodyPr/>
        <a:lstStyle/>
        <a:p>
          <a:pPr algn="l"/>
          <a:r>
            <a:rPr lang="ja-JP" altLang="en-US" sz="3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教材等を紙へ印刷して配布するコストを削減</a:t>
          </a:r>
          <a:endParaRPr kumimoji="1" lang="ja-JP" altLang="en-US" sz="3200" dirty="0"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a:endParaRPr>
        </a:p>
      </dgm:t>
    </dgm:pt>
    <dgm:pt modelId="{B7DDD0F4-ED3E-42D6-9F0E-2E12928B5A2E}" type="parTrans" cxnId="{032EE371-C9A2-4DB5-BBCF-7713EE6FE31E}">
      <dgm:prSet/>
      <dgm:spPr/>
      <dgm:t>
        <a:bodyPr/>
        <a:lstStyle/>
        <a:p>
          <a:pPr algn="l"/>
          <a:endParaRPr kumimoji="1" lang="ja-JP" altLang="en-US" sz="2400"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a:endParaRPr>
        </a:p>
      </dgm:t>
    </dgm:pt>
    <dgm:pt modelId="{9EF5E702-B7D7-4DCF-84CA-7AC9C99CF822}" type="sibTrans" cxnId="{032EE371-C9A2-4DB5-BBCF-7713EE6FE31E}">
      <dgm:prSet/>
      <dgm:spPr/>
      <dgm:t>
        <a:bodyPr/>
        <a:lstStyle/>
        <a:p>
          <a:pPr algn="l"/>
          <a:endParaRPr kumimoji="1" lang="ja-JP" altLang="en-US" sz="2400"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a:endParaRPr>
        </a:p>
      </dgm:t>
    </dgm:pt>
    <dgm:pt modelId="{EF1F0071-0F20-4F81-8FF7-EF716252110A}">
      <dgm:prSet phldrT="[テキスト]" custT="1"/>
      <dgm:spPr/>
      <dgm:t>
        <a:bodyPr/>
        <a:lstStyle/>
        <a:p>
          <a:pPr algn="l"/>
          <a:r>
            <a:rPr lang="ja-JP" altLang="en-US" sz="3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手作業で採点・集計する手間がかからない</a:t>
          </a:r>
          <a:endParaRPr kumimoji="1" lang="ja-JP" altLang="en-US" sz="3200" dirty="0"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a:endParaRPr>
        </a:p>
      </dgm:t>
    </dgm:pt>
    <dgm:pt modelId="{7D642667-A13A-4634-B5B9-2663A7AF00FF}" type="parTrans" cxnId="{AC8D8E81-60BC-4728-B4F6-7B83EB13A730}">
      <dgm:prSet/>
      <dgm:spPr/>
      <dgm:t>
        <a:bodyPr/>
        <a:lstStyle/>
        <a:p>
          <a:pPr algn="l"/>
          <a:endParaRPr kumimoji="1" lang="ja-JP" altLang="en-US" sz="2400"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a:endParaRPr>
        </a:p>
      </dgm:t>
    </dgm:pt>
    <dgm:pt modelId="{F542591E-D831-4E16-B573-038B9F0E3F28}" type="sibTrans" cxnId="{AC8D8E81-60BC-4728-B4F6-7B83EB13A730}">
      <dgm:prSet/>
      <dgm:spPr/>
      <dgm:t>
        <a:bodyPr/>
        <a:lstStyle/>
        <a:p>
          <a:pPr algn="l"/>
          <a:endParaRPr kumimoji="1" lang="ja-JP" altLang="en-US" sz="2400"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a:endParaRPr>
        </a:p>
      </dgm:t>
    </dgm:pt>
    <dgm:pt modelId="{81C94AF4-53A8-48F0-8C0F-105BD90AE4CD}">
      <dgm:prSet custT="1"/>
      <dgm:spPr/>
      <dgm:t>
        <a:bodyPr/>
        <a:lstStyle/>
        <a:p>
          <a:pPr algn="l"/>
          <a:r>
            <a:rPr lang="ja-JP" altLang="en-US" sz="3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保護者への情報伝達・連携がスムーズに</a:t>
          </a:r>
          <a:endParaRPr lang="en-US" altLang="ja-JP" sz="3200" dirty="0"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56A3B53E-5F18-44BA-8D0D-BA449D3A4F7E}" type="parTrans" cxnId="{00703DC1-FB5C-4396-B36C-D240527378F7}">
      <dgm:prSet/>
      <dgm:spPr/>
      <dgm:t>
        <a:bodyPr/>
        <a:lstStyle/>
        <a:p>
          <a:pPr algn="l"/>
          <a:endParaRPr kumimoji="1" lang="ja-JP" altLang="en-US" sz="2400"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a:endParaRPr>
        </a:p>
      </dgm:t>
    </dgm:pt>
    <dgm:pt modelId="{D6B64A0E-DB57-4111-868F-862FCD28E919}" type="sibTrans" cxnId="{00703DC1-FB5C-4396-B36C-D240527378F7}">
      <dgm:prSet/>
      <dgm:spPr/>
      <dgm:t>
        <a:bodyPr/>
        <a:lstStyle/>
        <a:p>
          <a:pPr algn="l"/>
          <a:endParaRPr kumimoji="1" lang="ja-JP" altLang="en-US" sz="2400"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a:endParaRPr>
        </a:p>
      </dgm:t>
    </dgm:pt>
    <dgm:pt modelId="{638AD314-ADB5-4E3C-94CF-3AD7028716F9}" type="pres">
      <dgm:prSet presAssocID="{227A1BD7-44A0-4F3B-9A36-D812B3A6FD97}" presName="linear" presStyleCnt="0">
        <dgm:presLayoutVars>
          <dgm:animLvl val="lvl"/>
          <dgm:resizeHandles val="exact"/>
        </dgm:presLayoutVars>
      </dgm:prSet>
      <dgm:spPr/>
    </dgm:pt>
    <dgm:pt modelId="{A3DFC310-8FE5-4C37-ABBC-7EA675F1E807}" type="pres">
      <dgm:prSet presAssocID="{5B60CEAA-2B2C-4E84-9F21-5A149E9B429F}" presName="parentText" presStyleLbl="node1" presStyleIdx="0" presStyleCnt="3" custScaleY="66106" custLinFactY="-48118" custLinFactNeighborX="462" custLinFactNeighborY="-100000">
        <dgm:presLayoutVars>
          <dgm:chMax val="0"/>
          <dgm:bulletEnabled val="1"/>
        </dgm:presLayoutVars>
      </dgm:prSet>
      <dgm:spPr/>
    </dgm:pt>
    <dgm:pt modelId="{AB49211D-24BB-43DA-B273-F9250D40A808}" type="pres">
      <dgm:prSet presAssocID="{9EF5E702-B7D7-4DCF-84CA-7AC9C99CF822}" presName="spacer" presStyleCnt="0"/>
      <dgm:spPr/>
    </dgm:pt>
    <dgm:pt modelId="{710B9B55-465C-4D36-819D-5E04D02E7376}" type="pres">
      <dgm:prSet presAssocID="{EF1F0071-0F20-4F81-8FF7-EF716252110A}" presName="parentText" presStyleLbl="node1" presStyleIdx="1" presStyleCnt="3" custScaleY="66106" custLinFactNeighborY="126">
        <dgm:presLayoutVars>
          <dgm:chMax val="0"/>
          <dgm:bulletEnabled val="1"/>
        </dgm:presLayoutVars>
      </dgm:prSet>
      <dgm:spPr/>
    </dgm:pt>
    <dgm:pt modelId="{C9DD0B16-DB5B-451C-86F8-1C8F0D175CDB}" type="pres">
      <dgm:prSet presAssocID="{F542591E-D831-4E16-B573-038B9F0E3F28}" presName="spacer" presStyleCnt="0"/>
      <dgm:spPr/>
    </dgm:pt>
    <dgm:pt modelId="{7B064D13-C379-4828-882B-2CEFB7B6B928}" type="pres">
      <dgm:prSet presAssocID="{81C94AF4-53A8-48F0-8C0F-105BD90AE4CD}" presName="parentText" presStyleLbl="node1" presStyleIdx="2" presStyleCnt="3" custScaleY="66106" custLinFactY="11398" custLinFactNeighborY="100000">
        <dgm:presLayoutVars>
          <dgm:chMax val="0"/>
          <dgm:bulletEnabled val="1"/>
        </dgm:presLayoutVars>
      </dgm:prSet>
      <dgm:spPr/>
    </dgm:pt>
  </dgm:ptLst>
  <dgm:cxnLst>
    <dgm:cxn modelId="{035FE73F-C418-4D18-A7E9-F3AC1DC2931E}" type="presOf" srcId="{EF1F0071-0F20-4F81-8FF7-EF716252110A}" destId="{710B9B55-465C-4D36-819D-5E04D02E7376}" srcOrd="0" destOrd="0" presId="urn:microsoft.com/office/officeart/2005/8/layout/vList2"/>
    <dgm:cxn modelId="{C10EDF49-3A0F-46A7-A19B-99E5807CB85D}" type="presOf" srcId="{81C94AF4-53A8-48F0-8C0F-105BD90AE4CD}" destId="{7B064D13-C379-4828-882B-2CEFB7B6B928}" srcOrd="0" destOrd="0" presId="urn:microsoft.com/office/officeart/2005/8/layout/vList2"/>
    <dgm:cxn modelId="{F8C7834C-6A95-4464-8083-42DC49BD6BFB}" type="presOf" srcId="{227A1BD7-44A0-4F3B-9A36-D812B3A6FD97}" destId="{638AD314-ADB5-4E3C-94CF-3AD7028716F9}" srcOrd="0" destOrd="0" presId="urn:microsoft.com/office/officeart/2005/8/layout/vList2"/>
    <dgm:cxn modelId="{FA2C9B6C-2E63-425F-94B4-DC6B0C7D619B}" type="presOf" srcId="{5B60CEAA-2B2C-4E84-9F21-5A149E9B429F}" destId="{A3DFC310-8FE5-4C37-ABBC-7EA675F1E807}" srcOrd="0" destOrd="0" presId="urn:microsoft.com/office/officeart/2005/8/layout/vList2"/>
    <dgm:cxn modelId="{032EE371-C9A2-4DB5-BBCF-7713EE6FE31E}" srcId="{227A1BD7-44A0-4F3B-9A36-D812B3A6FD97}" destId="{5B60CEAA-2B2C-4E84-9F21-5A149E9B429F}" srcOrd="0" destOrd="0" parTransId="{B7DDD0F4-ED3E-42D6-9F0E-2E12928B5A2E}" sibTransId="{9EF5E702-B7D7-4DCF-84CA-7AC9C99CF822}"/>
    <dgm:cxn modelId="{AC8D8E81-60BC-4728-B4F6-7B83EB13A730}" srcId="{227A1BD7-44A0-4F3B-9A36-D812B3A6FD97}" destId="{EF1F0071-0F20-4F81-8FF7-EF716252110A}" srcOrd="1" destOrd="0" parTransId="{7D642667-A13A-4634-B5B9-2663A7AF00FF}" sibTransId="{F542591E-D831-4E16-B573-038B9F0E3F28}"/>
    <dgm:cxn modelId="{00703DC1-FB5C-4396-B36C-D240527378F7}" srcId="{227A1BD7-44A0-4F3B-9A36-D812B3A6FD97}" destId="{81C94AF4-53A8-48F0-8C0F-105BD90AE4CD}" srcOrd="2" destOrd="0" parTransId="{56A3B53E-5F18-44BA-8D0D-BA449D3A4F7E}" sibTransId="{D6B64A0E-DB57-4111-868F-862FCD28E919}"/>
    <dgm:cxn modelId="{B8EC5BE1-50BE-4A12-A6A6-DF67133D8FAF}" type="presParOf" srcId="{638AD314-ADB5-4E3C-94CF-3AD7028716F9}" destId="{A3DFC310-8FE5-4C37-ABBC-7EA675F1E807}" srcOrd="0" destOrd="0" presId="urn:microsoft.com/office/officeart/2005/8/layout/vList2"/>
    <dgm:cxn modelId="{8EFE26AF-1478-4FF8-93B9-694465C50D62}" type="presParOf" srcId="{638AD314-ADB5-4E3C-94CF-3AD7028716F9}" destId="{AB49211D-24BB-43DA-B273-F9250D40A808}" srcOrd="1" destOrd="0" presId="urn:microsoft.com/office/officeart/2005/8/layout/vList2"/>
    <dgm:cxn modelId="{447D0C66-F37D-492F-9FF7-8CEE0A49A75C}" type="presParOf" srcId="{638AD314-ADB5-4E3C-94CF-3AD7028716F9}" destId="{710B9B55-465C-4D36-819D-5E04D02E7376}" srcOrd="2" destOrd="0" presId="urn:microsoft.com/office/officeart/2005/8/layout/vList2"/>
    <dgm:cxn modelId="{B100C689-A9CE-4145-9F77-692C00AE0AD0}" type="presParOf" srcId="{638AD314-ADB5-4E3C-94CF-3AD7028716F9}" destId="{C9DD0B16-DB5B-451C-86F8-1C8F0D175CDB}" srcOrd="3" destOrd="0" presId="urn:microsoft.com/office/officeart/2005/8/layout/vList2"/>
    <dgm:cxn modelId="{8B5A82FE-2C7A-4E8C-BF76-404C36A1A1D1}" type="presParOf" srcId="{638AD314-ADB5-4E3C-94CF-3AD7028716F9}" destId="{7B064D13-C379-4828-882B-2CEFB7B6B92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27A1BD7-44A0-4F3B-9A36-D812B3A6FD97}" type="doc">
      <dgm:prSet loTypeId="urn:microsoft.com/office/officeart/2005/8/layout/vList2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kumimoji="1" lang="ja-JP" altLang="en-US"/>
        </a:p>
      </dgm:t>
    </dgm:pt>
    <dgm:pt modelId="{5B60CEAA-2B2C-4E84-9F21-5A149E9B429F}">
      <dgm:prSet phldrT="[テキスト]" custT="1"/>
      <dgm:spPr/>
      <dgm:t>
        <a:bodyPr/>
        <a:lstStyle/>
        <a:p>
          <a:pPr algn="l"/>
          <a:r>
            <a:rPr lang="ja-JP" altLang="en-US" sz="3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子供の学習状況の把握が容易になる</a:t>
          </a:r>
          <a:endParaRPr kumimoji="1" lang="ja-JP" altLang="en-US" sz="3200" dirty="0"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a:endParaRPr>
        </a:p>
      </dgm:t>
    </dgm:pt>
    <dgm:pt modelId="{B7DDD0F4-ED3E-42D6-9F0E-2E12928B5A2E}" type="parTrans" cxnId="{032EE371-C9A2-4DB5-BBCF-7713EE6FE31E}">
      <dgm:prSet/>
      <dgm:spPr/>
      <dgm:t>
        <a:bodyPr/>
        <a:lstStyle/>
        <a:p>
          <a:pPr algn="l"/>
          <a:endParaRPr kumimoji="1" lang="ja-JP" altLang="en-US" sz="2400"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a:endParaRPr>
        </a:p>
      </dgm:t>
    </dgm:pt>
    <dgm:pt modelId="{9EF5E702-B7D7-4DCF-84CA-7AC9C99CF822}" type="sibTrans" cxnId="{032EE371-C9A2-4DB5-BBCF-7713EE6FE31E}">
      <dgm:prSet/>
      <dgm:spPr/>
      <dgm:t>
        <a:bodyPr/>
        <a:lstStyle/>
        <a:p>
          <a:pPr algn="l"/>
          <a:endParaRPr kumimoji="1" lang="ja-JP" altLang="en-US" sz="2400"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a:endParaRPr>
        </a:p>
      </dgm:t>
    </dgm:pt>
    <dgm:pt modelId="{EF1F0071-0F20-4F81-8FF7-EF716252110A}">
      <dgm:prSet phldrT="[テキスト]" custT="1"/>
      <dgm:spPr/>
      <dgm:t>
        <a:bodyPr/>
        <a:lstStyle/>
        <a:p>
          <a:pPr algn="l"/>
          <a:r>
            <a:rPr lang="ja-JP" altLang="en-US" sz="3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利用制限により、子供の遊びすぎ防止につながる</a:t>
          </a:r>
          <a:endParaRPr kumimoji="1" lang="ja-JP" altLang="en-US" sz="3200" dirty="0"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a:endParaRPr>
        </a:p>
      </dgm:t>
    </dgm:pt>
    <dgm:pt modelId="{7D642667-A13A-4634-B5B9-2663A7AF00FF}" type="parTrans" cxnId="{AC8D8E81-60BC-4728-B4F6-7B83EB13A730}">
      <dgm:prSet/>
      <dgm:spPr/>
      <dgm:t>
        <a:bodyPr/>
        <a:lstStyle/>
        <a:p>
          <a:pPr algn="l"/>
          <a:endParaRPr kumimoji="1" lang="ja-JP" altLang="en-US" sz="2400"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a:endParaRPr>
        </a:p>
      </dgm:t>
    </dgm:pt>
    <dgm:pt modelId="{F542591E-D831-4E16-B573-038B9F0E3F28}" type="sibTrans" cxnId="{AC8D8E81-60BC-4728-B4F6-7B83EB13A730}">
      <dgm:prSet/>
      <dgm:spPr/>
      <dgm:t>
        <a:bodyPr/>
        <a:lstStyle/>
        <a:p>
          <a:pPr algn="l"/>
          <a:endParaRPr kumimoji="1" lang="ja-JP" altLang="en-US" sz="2400"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a:endParaRPr>
        </a:p>
      </dgm:t>
    </dgm:pt>
    <dgm:pt modelId="{638AD314-ADB5-4E3C-94CF-3AD7028716F9}" type="pres">
      <dgm:prSet presAssocID="{227A1BD7-44A0-4F3B-9A36-D812B3A6FD97}" presName="linear" presStyleCnt="0">
        <dgm:presLayoutVars>
          <dgm:animLvl val="lvl"/>
          <dgm:resizeHandles val="exact"/>
        </dgm:presLayoutVars>
      </dgm:prSet>
      <dgm:spPr/>
    </dgm:pt>
    <dgm:pt modelId="{A3DFC310-8FE5-4C37-ABBC-7EA675F1E807}" type="pres">
      <dgm:prSet presAssocID="{5B60CEAA-2B2C-4E84-9F21-5A149E9B429F}" presName="parentText" presStyleLbl="node1" presStyleIdx="0" presStyleCnt="2" custScaleY="66106" custLinFactY="-36337" custLinFactNeighborY="-100000">
        <dgm:presLayoutVars>
          <dgm:chMax val="0"/>
          <dgm:bulletEnabled val="1"/>
        </dgm:presLayoutVars>
      </dgm:prSet>
      <dgm:spPr/>
    </dgm:pt>
    <dgm:pt modelId="{AB49211D-24BB-43DA-B273-F9250D40A808}" type="pres">
      <dgm:prSet presAssocID="{9EF5E702-B7D7-4DCF-84CA-7AC9C99CF822}" presName="spacer" presStyleCnt="0"/>
      <dgm:spPr/>
    </dgm:pt>
    <dgm:pt modelId="{710B9B55-465C-4D36-819D-5E04D02E7376}" type="pres">
      <dgm:prSet presAssocID="{EF1F0071-0F20-4F81-8FF7-EF716252110A}" presName="parentText" presStyleLbl="node1" presStyleIdx="1" presStyleCnt="2" custScaleY="66106" custLinFactY="13106" custLinFactNeighborY="100000">
        <dgm:presLayoutVars>
          <dgm:chMax val="0"/>
          <dgm:bulletEnabled val="1"/>
        </dgm:presLayoutVars>
      </dgm:prSet>
      <dgm:spPr/>
    </dgm:pt>
  </dgm:ptLst>
  <dgm:cxnLst>
    <dgm:cxn modelId="{035FE73F-C418-4D18-A7E9-F3AC1DC2931E}" type="presOf" srcId="{EF1F0071-0F20-4F81-8FF7-EF716252110A}" destId="{710B9B55-465C-4D36-819D-5E04D02E7376}" srcOrd="0" destOrd="0" presId="urn:microsoft.com/office/officeart/2005/8/layout/vList2"/>
    <dgm:cxn modelId="{F8C7834C-6A95-4464-8083-42DC49BD6BFB}" type="presOf" srcId="{227A1BD7-44A0-4F3B-9A36-D812B3A6FD97}" destId="{638AD314-ADB5-4E3C-94CF-3AD7028716F9}" srcOrd="0" destOrd="0" presId="urn:microsoft.com/office/officeart/2005/8/layout/vList2"/>
    <dgm:cxn modelId="{FA2C9B6C-2E63-425F-94B4-DC6B0C7D619B}" type="presOf" srcId="{5B60CEAA-2B2C-4E84-9F21-5A149E9B429F}" destId="{A3DFC310-8FE5-4C37-ABBC-7EA675F1E807}" srcOrd="0" destOrd="0" presId="urn:microsoft.com/office/officeart/2005/8/layout/vList2"/>
    <dgm:cxn modelId="{032EE371-C9A2-4DB5-BBCF-7713EE6FE31E}" srcId="{227A1BD7-44A0-4F3B-9A36-D812B3A6FD97}" destId="{5B60CEAA-2B2C-4E84-9F21-5A149E9B429F}" srcOrd="0" destOrd="0" parTransId="{B7DDD0F4-ED3E-42D6-9F0E-2E12928B5A2E}" sibTransId="{9EF5E702-B7D7-4DCF-84CA-7AC9C99CF822}"/>
    <dgm:cxn modelId="{AC8D8E81-60BC-4728-B4F6-7B83EB13A730}" srcId="{227A1BD7-44A0-4F3B-9A36-D812B3A6FD97}" destId="{EF1F0071-0F20-4F81-8FF7-EF716252110A}" srcOrd="1" destOrd="0" parTransId="{7D642667-A13A-4634-B5B9-2663A7AF00FF}" sibTransId="{F542591E-D831-4E16-B573-038B9F0E3F28}"/>
    <dgm:cxn modelId="{B8EC5BE1-50BE-4A12-A6A6-DF67133D8FAF}" type="presParOf" srcId="{638AD314-ADB5-4E3C-94CF-3AD7028716F9}" destId="{A3DFC310-8FE5-4C37-ABBC-7EA675F1E807}" srcOrd="0" destOrd="0" presId="urn:microsoft.com/office/officeart/2005/8/layout/vList2"/>
    <dgm:cxn modelId="{8EFE26AF-1478-4FF8-93B9-694465C50D62}" type="presParOf" srcId="{638AD314-ADB5-4E3C-94CF-3AD7028716F9}" destId="{AB49211D-24BB-43DA-B273-F9250D40A808}" srcOrd="1" destOrd="0" presId="urn:microsoft.com/office/officeart/2005/8/layout/vList2"/>
    <dgm:cxn modelId="{447D0C66-F37D-492F-9FF7-8CEE0A49A75C}" type="presParOf" srcId="{638AD314-ADB5-4E3C-94CF-3AD7028716F9}" destId="{710B9B55-465C-4D36-819D-5E04D02E737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27A1BD7-44A0-4F3B-9A36-D812B3A6FD97}" type="doc">
      <dgm:prSet loTypeId="urn:microsoft.com/office/officeart/2005/8/layout/vList2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kumimoji="1" lang="ja-JP" altLang="en-US"/>
        </a:p>
      </dgm:t>
    </dgm:pt>
    <dgm:pt modelId="{5B60CEAA-2B2C-4E84-9F21-5A149E9B429F}">
      <dgm:prSet phldrT="[テキスト]" custT="1"/>
      <dgm:spPr/>
      <dgm:t>
        <a:bodyPr/>
        <a:lstStyle/>
        <a:p>
          <a:pPr algn="l"/>
          <a:r>
            <a:rPr lang="ja-JP" altLang="en-US" sz="3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重い紙の教材を持ち歩く手間がかからない</a:t>
          </a:r>
          <a:endParaRPr kumimoji="1" lang="ja-JP" altLang="en-US" sz="3200" dirty="0"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a:endParaRPr>
        </a:p>
      </dgm:t>
    </dgm:pt>
    <dgm:pt modelId="{B7DDD0F4-ED3E-42D6-9F0E-2E12928B5A2E}" type="parTrans" cxnId="{032EE371-C9A2-4DB5-BBCF-7713EE6FE31E}">
      <dgm:prSet/>
      <dgm:spPr/>
      <dgm:t>
        <a:bodyPr/>
        <a:lstStyle/>
        <a:p>
          <a:pPr algn="l"/>
          <a:endParaRPr kumimoji="1" lang="ja-JP" altLang="en-US" sz="2400"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a:endParaRPr>
        </a:p>
      </dgm:t>
    </dgm:pt>
    <dgm:pt modelId="{9EF5E702-B7D7-4DCF-84CA-7AC9C99CF822}" type="sibTrans" cxnId="{032EE371-C9A2-4DB5-BBCF-7713EE6FE31E}">
      <dgm:prSet/>
      <dgm:spPr/>
      <dgm:t>
        <a:bodyPr/>
        <a:lstStyle/>
        <a:p>
          <a:pPr algn="l"/>
          <a:endParaRPr kumimoji="1" lang="ja-JP" altLang="en-US" sz="2400"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a:endParaRPr>
        </a:p>
      </dgm:t>
    </dgm:pt>
    <dgm:pt modelId="{EF1F0071-0F20-4F81-8FF7-EF716252110A}">
      <dgm:prSet phldrT="[テキスト]" custT="1"/>
      <dgm:spPr/>
      <dgm:t>
        <a:bodyPr/>
        <a:lstStyle/>
        <a:p>
          <a:pPr algn="l"/>
          <a:r>
            <a:rPr lang="ja-JP" altLang="en-US" sz="3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紙ベースの学習と比較してやる気向上が期待できる</a:t>
          </a:r>
          <a:endParaRPr kumimoji="1" lang="ja-JP" altLang="en-US" sz="3200" dirty="0"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a:endParaRPr>
        </a:p>
      </dgm:t>
    </dgm:pt>
    <dgm:pt modelId="{7D642667-A13A-4634-B5B9-2663A7AF00FF}" type="parTrans" cxnId="{AC8D8E81-60BC-4728-B4F6-7B83EB13A730}">
      <dgm:prSet/>
      <dgm:spPr/>
      <dgm:t>
        <a:bodyPr/>
        <a:lstStyle/>
        <a:p>
          <a:pPr algn="l"/>
          <a:endParaRPr kumimoji="1" lang="ja-JP" altLang="en-US" sz="2400"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a:endParaRPr>
        </a:p>
      </dgm:t>
    </dgm:pt>
    <dgm:pt modelId="{F542591E-D831-4E16-B573-038B9F0E3F28}" type="sibTrans" cxnId="{AC8D8E81-60BC-4728-B4F6-7B83EB13A730}">
      <dgm:prSet/>
      <dgm:spPr/>
      <dgm:t>
        <a:bodyPr/>
        <a:lstStyle/>
        <a:p>
          <a:pPr algn="l"/>
          <a:endParaRPr kumimoji="1" lang="ja-JP" altLang="en-US" sz="2400"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a:endParaRPr>
        </a:p>
      </dgm:t>
    </dgm:pt>
    <dgm:pt modelId="{638AD314-ADB5-4E3C-94CF-3AD7028716F9}" type="pres">
      <dgm:prSet presAssocID="{227A1BD7-44A0-4F3B-9A36-D812B3A6FD97}" presName="linear" presStyleCnt="0">
        <dgm:presLayoutVars>
          <dgm:animLvl val="lvl"/>
          <dgm:resizeHandles val="exact"/>
        </dgm:presLayoutVars>
      </dgm:prSet>
      <dgm:spPr/>
    </dgm:pt>
    <dgm:pt modelId="{A3DFC310-8FE5-4C37-ABBC-7EA675F1E807}" type="pres">
      <dgm:prSet presAssocID="{5B60CEAA-2B2C-4E84-9F21-5A149E9B429F}" presName="parentText" presStyleLbl="node1" presStyleIdx="0" presStyleCnt="2" custScaleY="66106" custLinFactY="-36337" custLinFactNeighborY="-100000">
        <dgm:presLayoutVars>
          <dgm:chMax val="0"/>
          <dgm:bulletEnabled val="1"/>
        </dgm:presLayoutVars>
      </dgm:prSet>
      <dgm:spPr/>
    </dgm:pt>
    <dgm:pt modelId="{AB49211D-24BB-43DA-B273-F9250D40A808}" type="pres">
      <dgm:prSet presAssocID="{9EF5E702-B7D7-4DCF-84CA-7AC9C99CF822}" presName="spacer" presStyleCnt="0"/>
      <dgm:spPr/>
    </dgm:pt>
    <dgm:pt modelId="{710B9B55-465C-4D36-819D-5E04D02E7376}" type="pres">
      <dgm:prSet presAssocID="{EF1F0071-0F20-4F81-8FF7-EF716252110A}" presName="parentText" presStyleLbl="node1" presStyleIdx="1" presStyleCnt="2" custScaleY="66106" custLinFactY="13106" custLinFactNeighborY="100000">
        <dgm:presLayoutVars>
          <dgm:chMax val="0"/>
          <dgm:bulletEnabled val="1"/>
        </dgm:presLayoutVars>
      </dgm:prSet>
      <dgm:spPr/>
    </dgm:pt>
  </dgm:ptLst>
  <dgm:cxnLst>
    <dgm:cxn modelId="{035FE73F-C418-4D18-A7E9-F3AC1DC2931E}" type="presOf" srcId="{EF1F0071-0F20-4F81-8FF7-EF716252110A}" destId="{710B9B55-465C-4D36-819D-5E04D02E7376}" srcOrd="0" destOrd="0" presId="urn:microsoft.com/office/officeart/2005/8/layout/vList2"/>
    <dgm:cxn modelId="{F8C7834C-6A95-4464-8083-42DC49BD6BFB}" type="presOf" srcId="{227A1BD7-44A0-4F3B-9A36-D812B3A6FD97}" destId="{638AD314-ADB5-4E3C-94CF-3AD7028716F9}" srcOrd="0" destOrd="0" presId="urn:microsoft.com/office/officeart/2005/8/layout/vList2"/>
    <dgm:cxn modelId="{FA2C9B6C-2E63-425F-94B4-DC6B0C7D619B}" type="presOf" srcId="{5B60CEAA-2B2C-4E84-9F21-5A149E9B429F}" destId="{A3DFC310-8FE5-4C37-ABBC-7EA675F1E807}" srcOrd="0" destOrd="0" presId="urn:microsoft.com/office/officeart/2005/8/layout/vList2"/>
    <dgm:cxn modelId="{032EE371-C9A2-4DB5-BBCF-7713EE6FE31E}" srcId="{227A1BD7-44A0-4F3B-9A36-D812B3A6FD97}" destId="{5B60CEAA-2B2C-4E84-9F21-5A149E9B429F}" srcOrd="0" destOrd="0" parTransId="{B7DDD0F4-ED3E-42D6-9F0E-2E12928B5A2E}" sibTransId="{9EF5E702-B7D7-4DCF-84CA-7AC9C99CF822}"/>
    <dgm:cxn modelId="{AC8D8E81-60BC-4728-B4F6-7B83EB13A730}" srcId="{227A1BD7-44A0-4F3B-9A36-D812B3A6FD97}" destId="{EF1F0071-0F20-4F81-8FF7-EF716252110A}" srcOrd="1" destOrd="0" parTransId="{7D642667-A13A-4634-B5B9-2663A7AF00FF}" sibTransId="{F542591E-D831-4E16-B573-038B9F0E3F28}"/>
    <dgm:cxn modelId="{B8EC5BE1-50BE-4A12-A6A6-DF67133D8FAF}" type="presParOf" srcId="{638AD314-ADB5-4E3C-94CF-3AD7028716F9}" destId="{A3DFC310-8FE5-4C37-ABBC-7EA675F1E807}" srcOrd="0" destOrd="0" presId="urn:microsoft.com/office/officeart/2005/8/layout/vList2"/>
    <dgm:cxn modelId="{8EFE26AF-1478-4FF8-93B9-694465C50D62}" type="presParOf" srcId="{638AD314-ADB5-4E3C-94CF-3AD7028716F9}" destId="{AB49211D-24BB-43DA-B273-F9250D40A808}" srcOrd="1" destOrd="0" presId="urn:microsoft.com/office/officeart/2005/8/layout/vList2"/>
    <dgm:cxn modelId="{447D0C66-F37D-492F-9FF7-8CEE0A49A75C}" type="presParOf" srcId="{638AD314-ADB5-4E3C-94CF-3AD7028716F9}" destId="{710B9B55-465C-4D36-819D-5E04D02E737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B720330-C26A-40EF-9C3D-A9501F8F8150}" type="doc">
      <dgm:prSet loTypeId="urn:microsoft.com/office/officeart/2005/8/layout/vList2" loCatId="list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kumimoji="1" lang="ja-JP" altLang="en-US"/>
        </a:p>
      </dgm:t>
    </dgm:pt>
    <dgm:pt modelId="{1DEE0735-9240-4849-94F9-B66B61C851A8}">
      <dgm:prSet phldrT="[テキスト]" custT="1"/>
      <dgm:spPr/>
      <dgm:t>
        <a:bodyPr/>
        <a:lstStyle/>
        <a:p>
          <a:pPr>
            <a:lnSpc>
              <a:spcPct val="90000"/>
            </a:lnSpc>
            <a:spcAft>
              <a:spcPts val="0"/>
            </a:spcAft>
            <a:buNone/>
          </a:pPr>
          <a:r>
            <a:rPr lang="ja-JP" altLang="en-US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→　授業中は他のアプリケーションの使用を制限する機能をつける</a:t>
          </a:r>
          <a:endParaRPr kumimoji="1" lang="ja-JP" altLang="en-US" sz="28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BABDF375-3ECC-46ED-AA2E-3242EF7563C7}" type="parTrans" cxnId="{70A3210C-3AEF-4FE1-8052-6C9F9724A4F6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93D95708-A2AA-495E-9847-7D7EADD23F44}" type="sibTrans" cxnId="{70A3210C-3AEF-4FE1-8052-6C9F9724A4F6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996171E1-954E-4516-B5AD-5E8A253D8009}">
      <dgm:prSet phldrT="[テキスト]" custT="1"/>
      <dgm:spPr/>
      <dgm:t>
        <a:bodyPr/>
        <a:lstStyle/>
        <a:p>
          <a:pPr>
            <a:lnSpc>
              <a:spcPct val="90000"/>
            </a:lnSpc>
            <a:spcAft>
              <a:spcPts val="0"/>
            </a:spcAft>
          </a:pPr>
          <a:r>
            <a:rPr lang="ja-JP" altLang="en-US" sz="28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保護者がモバイル端末に慣れておらず、使いこなせない可能性がある</a:t>
          </a:r>
          <a:endParaRPr kumimoji="1" lang="ja-JP" altLang="en-US" sz="2800" dirty="0">
            <a:solidFill>
              <a:schemeClr val="bg1"/>
            </a:solidFill>
            <a:effectLst>
              <a:outerShdw blurRad="50800" dist="38100" dir="2700000" algn="tl" rotWithShape="0">
                <a:prstClr val="black"/>
              </a:outerShdw>
            </a:effectLst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31961471-8547-4FD5-B742-95EDA97B786B}" type="parTrans" cxnId="{2FD42870-652A-43A7-98BC-BF6686AC0E66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CEF78F2-5A13-4340-A9F0-34E21E501EDA}" type="sibTrans" cxnId="{2FD42870-652A-43A7-98BC-BF6686AC0E66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A04C032D-893A-45B2-A3D1-B0B735B2DDA4}">
      <dgm:prSet phldrT="[テキスト]" custT="1"/>
      <dgm:spPr/>
      <dgm:t>
        <a:bodyPr/>
        <a:lstStyle/>
        <a:p>
          <a:pPr>
            <a:lnSpc>
              <a:spcPct val="90000"/>
            </a:lnSpc>
            <a:spcAft>
              <a:spcPts val="0"/>
            </a:spcAft>
            <a:buNone/>
          </a:pPr>
          <a:r>
            <a:rPr lang="ja-JP" altLang="en-US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→　</a:t>
          </a:r>
          <a:r>
            <a: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rPr>
            <a:t>利用に際して事前に使い方の詳しい説明を行う機会を設ける</a:t>
          </a:r>
          <a:endParaRPr kumimoji="1" lang="ja-JP" altLang="en-US" sz="28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C54377CC-84BE-4EDB-A01A-023E6DC470C3}" type="parTrans" cxnId="{6505F36F-171D-481A-81A4-4F51654D50F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3E59C166-1D9B-473F-9B1C-6409E0DA14E7}" type="sibTrans" cxnId="{6505F36F-171D-481A-81A4-4F51654D50F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B332346C-B3A1-4AA1-9E65-2B5B13B1BFD0}">
      <dgm:prSet phldrT="[テキスト]" custT="1"/>
      <dgm:spPr/>
      <dgm:t>
        <a:bodyPr/>
        <a:lstStyle/>
        <a:p>
          <a:pPr>
            <a:lnSpc>
              <a:spcPct val="80000"/>
            </a:lnSpc>
            <a:spcAft>
              <a:spcPts val="0"/>
            </a:spcAft>
          </a:pPr>
          <a:r>
            <a:rPr lang="ja-JP" altLang="en-US" sz="28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授業でモバイル端末を使用する場合、</a:t>
          </a:r>
          <a:endParaRPr lang="en-US" altLang="ja-JP" sz="2800" dirty="0">
            <a:solidFill>
              <a:schemeClr val="bg1"/>
            </a:solidFill>
            <a:effectLst>
              <a:outerShdw blurRad="50800" dist="38100" dir="2700000" algn="tl" rotWithShape="0">
                <a:prstClr val="black"/>
              </a:outerShdw>
            </a:effectLst>
            <a:latin typeface="Meiryo UI" panose="020B0604030504040204" pitchFamily="50" charset="-128"/>
            <a:ea typeface="Meiryo UI" panose="020B0604030504040204" pitchFamily="50" charset="-128"/>
          </a:endParaRPr>
        </a:p>
        <a:p>
          <a:pPr>
            <a:lnSpc>
              <a:spcPct val="80000"/>
            </a:lnSpc>
            <a:spcAft>
              <a:spcPts val="0"/>
            </a:spcAft>
          </a:pPr>
          <a:r>
            <a:rPr lang="ja-JP" altLang="en-US" sz="28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授業に関係のない事を始める生徒が出てくる恐れがある</a:t>
          </a:r>
          <a:endParaRPr kumimoji="1" lang="ja-JP" altLang="en-US" sz="2800" dirty="0">
            <a:solidFill>
              <a:schemeClr val="bg1"/>
            </a:solidFill>
            <a:effectLst>
              <a:outerShdw blurRad="50800" dist="38100" dir="2700000" algn="tl" rotWithShape="0">
                <a:prstClr val="black"/>
              </a:outerShdw>
            </a:effectLst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0FA0703D-364A-434F-8DEE-A3CDF52D4B42}" type="sibTrans" cxnId="{6F905D9F-BC81-43BC-9AEC-99A0C73202DD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FA66D92-5F8E-43A3-9B20-D15219D8C325}" type="parTrans" cxnId="{6F905D9F-BC81-43BC-9AEC-99A0C73202DD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9E6391B0-2D8E-4B53-A3EF-D4B1BE7FA23A}">
      <dgm:prSet phldrT="[テキスト]" custT="1"/>
      <dgm:spPr/>
      <dgm:t>
        <a:bodyPr/>
        <a:lstStyle/>
        <a:p>
          <a:pPr>
            <a:lnSpc>
              <a:spcPct val="70000"/>
            </a:lnSpc>
            <a:spcAft>
              <a:spcPts val="0"/>
            </a:spcAft>
            <a:buNone/>
          </a:pPr>
          <a:r>
            <a:rPr lang="en-US" altLang="ja-JP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	</a:t>
          </a:r>
          <a:r>
            <a:rPr lang="ja-JP" altLang="en-US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などの工夫が必要</a:t>
          </a:r>
          <a:endParaRPr kumimoji="1" lang="ja-JP" altLang="en-US" sz="28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389D2868-26A4-4FF8-950F-AB62BAEA0BB7}" type="parTrans" cxnId="{A1D4F772-313D-4A5F-A533-CE5F2CEBA0FB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6D09C92-E0EA-4568-9BCA-9E94A0B891CB}" type="sibTrans" cxnId="{A1D4F772-313D-4A5F-A533-CE5F2CEBA0FB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40D5AFE2-85F1-46B1-9E21-27EE01049586}">
      <dgm:prSet phldrT="[テキスト]" custT="1"/>
      <dgm:spPr/>
      <dgm:t>
        <a:bodyPr/>
        <a:lstStyle/>
        <a:p>
          <a:pPr>
            <a:lnSpc>
              <a:spcPct val="50000"/>
            </a:lnSpc>
            <a:spcAft>
              <a:spcPts val="0"/>
            </a:spcAft>
            <a:buNone/>
          </a:pPr>
          <a:endParaRPr kumimoji="1" lang="ja-JP" altLang="en-US" sz="28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822DF7C9-57B0-47A0-A9C8-1CFBAF5060D0}" type="parTrans" cxnId="{B0B67D49-8B2D-4C4B-8F46-768F51281253}">
      <dgm:prSet/>
      <dgm:spPr/>
      <dgm:t>
        <a:bodyPr/>
        <a:lstStyle/>
        <a:p>
          <a:endParaRPr kumimoji="1" lang="ja-JP" altLang="en-US"/>
        </a:p>
      </dgm:t>
    </dgm:pt>
    <dgm:pt modelId="{0DEA4DA3-3C8C-4DC0-AE06-D8D91CDD080E}" type="sibTrans" cxnId="{B0B67D49-8B2D-4C4B-8F46-768F51281253}">
      <dgm:prSet/>
      <dgm:spPr/>
      <dgm:t>
        <a:bodyPr/>
        <a:lstStyle/>
        <a:p>
          <a:endParaRPr kumimoji="1" lang="ja-JP" altLang="en-US"/>
        </a:p>
      </dgm:t>
    </dgm:pt>
    <dgm:pt modelId="{E14783D2-A4DB-4CD2-BD7E-2614B11456B6}">
      <dgm:prSet phldrT="[テキスト]" custT="1"/>
      <dgm:spPr/>
      <dgm:t>
        <a:bodyPr/>
        <a:lstStyle/>
        <a:p>
          <a:pPr>
            <a:lnSpc>
              <a:spcPct val="90000"/>
            </a:lnSpc>
            <a:spcAft>
              <a:spcPts val="0"/>
            </a:spcAft>
            <a:buNone/>
          </a:pPr>
          <a:r>
            <a: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rPr>
            <a:t>	</a:t>
          </a:r>
          <a:r>
            <a: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rPr>
            <a:t>などの対策が必要</a:t>
          </a:r>
          <a:endParaRPr kumimoji="1" lang="ja-JP" altLang="en-US" sz="28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C8448766-15BF-4856-85E3-14CC28CBE7B4}" type="parTrans" cxnId="{CBF7C7A0-D800-4F69-B261-CC8CDDA4696D}">
      <dgm:prSet/>
      <dgm:spPr/>
      <dgm:t>
        <a:bodyPr/>
        <a:lstStyle/>
        <a:p>
          <a:endParaRPr kumimoji="1" lang="ja-JP" altLang="en-US"/>
        </a:p>
      </dgm:t>
    </dgm:pt>
    <dgm:pt modelId="{240DBCAD-B4FD-4A03-9F05-1E5D1635426C}" type="sibTrans" cxnId="{CBF7C7A0-D800-4F69-B261-CC8CDDA4696D}">
      <dgm:prSet/>
      <dgm:spPr/>
      <dgm:t>
        <a:bodyPr/>
        <a:lstStyle/>
        <a:p>
          <a:endParaRPr kumimoji="1" lang="ja-JP" altLang="en-US"/>
        </a:p>
      </dgm:t>
    </dgm:pt>
    <dgm:pt modelId="{E911D2D1-92EA-4270-AF0C-EDDBF2AF220F}" type="pres">
      <dgm:prSet presAssocID="{5B720330-C26A-40EF-9C3D-A9501F8F8150}" presName="linear" presStyleCnt="0">
        <dgm:presLayoutVars>
          <dgm:animLvl val="lvl"/>
          <dgm:resizeHandles val="exact"/>
        </dgm:presLayoutVars>
      </dgm:prSet>
      <dgm:spPr/>
    </dgm:pt>
    <dgm:pt modelId="{65C93E2D-1C5C-4C0B-BDB3-CC8B6CACF25E}" type="pres">
      <dgm:prSet presAssocID="{B332346C-B3A1-4AA1-9E65-2B5B13B1BFD0}" presName="parentText" presStyleLbl="node1" presStyleIdx="0" presStyleCnt="2" custScaleY="84983">
        <dgm:presLayoutVars>
          <dgm:chMax val="0"/>
          <dgm:bulletEnabled val="1"/>
        </dgm:presLayoutVars>
      </dgm:prSet>
      <dgm:spPr/>
    </dgm:pt>
    <dgm:pt modelId="{A50F436D-FE93-4867-A81C-64B4861CA464}" type="pres">
      <dgm:prSet presAssocID="{B332346C-B3A1-4AA1-9E65-2B5B13B1BFD0}" presName="childText" presStyleLbl="revTx" presStyleIdx="0" presStyleCnt="2">
        <dgm:presLayoutVars>
          <dgm:bulletEnabled val="1"/>
        </dgm:presLayoutVars>
      </dgm:prSet>
      <dgm:spPr/>
    </dgm:pt>
    <dgm:pt modelId="{BEF8D695-B3E6-4A1A-A8F9-6E94BE7B280A}" type="pres">
      <dgm:prSet presAssocID="{996171E1-954E-4516-B5AD-5E8A253D8009}" presName="parentText" presStyleLbl="node1" presStyleIdx="1" presStyleCnt="2" custScaleY="60204">
        <dgm:presLayoutVars>
          <dgm:chMax val="0"/>
          <dgm:bulletEnabled val="1"/>
        </dgm:presLayoutVars>
      </dgm:prSet>
      <dgm:spPr/>
    </dgm:pt>
    <dgm:pt modelId="{B098A7E5-56CD-44AB-8A79-8FBD45D452B7}" type="pres">
      <dgm:prSet presAssocID="{996171E1-954E-4516-B5AD-5E8A253D8009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157AA107-DE8C-4C69-AEF0-5D6BC4280CE5}" type="presOf" srcId="{1DEE0735-9240-4849-94F9-B66B61C851A8}" destId="{A50F436D-FE93-4867-A81C-64B4861CA464}" srcOrd="0" destOrd="0" presId="urn:microsoft.com/office/officeart/2005/8/layout/vList2"/>
    <dgm:cxn modelId="{70A3210C-3AEF-4FE1-8052-6C9F9724A4F6}" srcId="{B332346C-B3A1-4AA1-9E65-2B5B13B1BFD0}" destId="{1DEE0735-9240-4849-94F9-B66B61C851A8}" srcOrd="0" destOrd="0" parTransId="{BABDF375-3ECC-46ED-AA2E-3242EF7563C7}" sibTransId="{93D95708-A2AA-495E-9847-7D7EADD23F44}"/>
    <dgm:cxn modelId="{3BF1691D-F96C-43CA-A007-1BA1FC19504B}" type="presOf" srcId="{E14783D2-A4DB-4CD2-BD7E-2614B11456B6}" destId="{B098A7E5-56CD-44AB-8A79-8FBD45D452B7}" srcOrd="0" destOrd="1" presId="urn:microsoft.com/office/officeart/2005/8/layout/vList2"/>
    <dgm:cxn modelId="{7D1D4528-8511-4FA9-879B-8116A90024E9}" type="presOf" srcId="{9E6391B0-2D8E-4B53-A3EF-D4B1BE7FA23A}" destId="{A50F436D-FE93-4867-A81C-64B4861CA464}" srcOrd="0" destOrd="1" presId="urn:microsoft.com/office/officeart/2005/8/layout/vList2"/>
    <dgm:cxn modelId="{B0B67D49-8B2D-4C4B-8F46-768F51281253}" srcId="{1DEE0735-9240-4849-94F9-B66B61C851A8}" destId="{40D5AFE2-85F1-46B1-9E21-27EE01049586}" srcOrd="1" destOrd="0" parTransId="{822DF7C9-57B0-47A0-A9C8-1CFBAF5060D0}" sibTransId="{0DEA4DA3-3C8C-4DC0-AE06-D8D91CDD080E}"/>
    <dgm:cxn modelId="{63FEB06E-F5B5-417F-A1A2-D70ABBBE3261}" type="presOf" srcId="{996171E1-954E-4516-B5AD-5E8A253D8009}" destId="{BEF8D695-B3E6-4A1A-A8F9-6E94BE7B280A}" srcOrd="0" destOrd="0" presId="urn:microsoft.com/office/officeart/2005/8/layout/vList2"/>
    <dgm:cxn modelId="{6505F36F-171D-481A-81A4-4F51654D50F7}" srcId="{996171E1-954E-4516-B5AD-5E8A253D8009}" destId="{A04C032D-893A-45B2-A3D1-B0B735B2DDA4}" srcOrd="0" destOrd="0" parTransId="{C54377CC-84BE-4EDB-A01A-023E6DC470C3}" sibTransId="{3E59C166-1D9B-473F-9B1C-6409E0DA14E7}"/>
    <dgm:cxn modelId="{2FD42870-652A-43A7-98BC-BF6686AC0E66}" srcId="{5B720330-C26A-40EF-9C3D-A9501F8F8150}" destId="{996171E1-954E-4516-B5AD-5E8A253D8009}" srcOrd="1" destOrd="0" parTransId="{31961471-8547-4FD5-B742-95EDA97B786B}" sibTransId="{1CEF78F2-5A13-4340-A9F0-34E21E501EDA}"/>
    <dgm:cxn modelId="{A1D4F772-313D-4A5F-A533-CE5F2CEBA0FB}" srcId="{1DEE0735-9240-4849-94F9-B66B61C851A8}" destId="{9E6391B0-2D8E-4B53-A3EF-D4B1BE7FA23A}" srcOrd="0" destOrd="0" parTransId="{389D2868-26A4-4FF8-950F-AB62BAEA0BB7}" sibTransId="{26D09C92-E0EA-4568-9BCA-9E94A0B891CB}"/>
    <dgm:cxn modelId="{D2D7B080-1719-4D3F-93E6-668E2AB93FC9}" type="presOf" srcId="{5B720330-C26A-40EF-9C3D-A9501F8F8150}" destId="{E911D2D1-92EA-4270-AF0C-EDDBF2AF220F}" srcOrd="0" destOrd="0" presId="urn:microsoft.com/office/officeart/2005/8/layout/vList2"/>
    <dgm:cxn modelId="{6F905D9F-BC81-43BC-9AEC-99A0C73202DD}" srcId="{5B720330-C26A-40EF-9C3D-A9501F8F8150}" destId="{B332346C-B3A1-4AA1-9E65-2B5B13B1BFD0}" srcOrd="0" destOrd="0" parTransId="{CFA66D92-5F8E-43A3-9B20-D15219D8C325}" sibTransId="{0FA0703D-364A-434F-8DEE-A3CDF52D4B42}"/>
    <dgm:cxn modelId="{CBF7C7A0-D800-4F69-B261-CC8CDDA4696D}" srcId="{A04C032D-893A-45B2-A3D1-B0B735B2DDA4}" destId="{E14783D2-A4DB-4CD2-BD7E-2614B11456B6}" srcOrd="0" destOrd="0" parTransId="{C8448766-15BF-4856-85E3-14CC28CBE7B4}" sibTransId="{240DBCAD-B4FD-4A03-9F05-1E5D1635426C}"/>
    <dgm:cxn modelId="{CB1A84B9-74A0-4F64-A2DF-06D431004B17}" type="presOf" srcId="{A04C032D-893A-45B2-A3D1-B0B735B2DDA4}" destId="{B098A7E5-56CD-44AB-8A79-8FBD45D452B7}" srcOrd="0" destOrd="0" presId="urn:microsoft.com/office/officeart/2005/8/layout/vList2"/>
    <dgm:cxn modelId="{CD6C5DD7-8F80-44F4-BE2E-71DD4E982945}" type="presOf" srcId="{40D5AFE2-85F1-46B1-9E21-27EE01049586}" destId="{A50F436D-FE93-4867-A81C-64B4861CA464}" srcOrd="0" destOrd="2" presId="urn:microsoft.com/office/officeart/2005/8/layout/vList2"/>
    <dgm:cxn modelId="{C068CFD9-C0D6-4755-9425-E9C436BBB836}" type="presOf" srcId="{B332346C-B3A1-4AA1-9E65-2B5B13B1BFD0}" destId="{65C93E2D-1C5C-4C0B-BDB3-CC8B6CACF25E}" srcOrd="0" destOrd="0" presId="urn:microsoft.com/office/officeart/2005/8/layout/vList2"/>
    <dgm:cxn modelId="{69D1C4B1-D763-477B-943F-61C8061FD27F}" type="presParOf" srcId="{E911D2D1-92EA-4270-AF0C-EDDBF2AF220F}" destId="{65C93E2D-1C5C-4C0B-BDB3-CC8B6CACF25E}" srcOrd="0" destOrd="0" presId="urn:microsoft.com/office/officeart/2005/8/layout/vList2"/>
    <dgm:cxn modelId="{9DA3BAA0-B94B-491F-9B5D-D5EA4B7B7070}" type="presParOf" srcId="{E911D2D1-92EA-4270-AF0C-EDDBF2AF220F}" destId="{A50F436D-FE93-4867-A81C-64B4861CA464}" srcOrd="1" destOrd="0" presId="urn:microsoft.com/office/officeart/2005/8/layout/vList2"/>
    <dgm:cxn modelId="{4C88D2C7-1C55-4B88-A63B-4AADA95D0F4C}" type="presParOf" srcId="{E911D2D1-92EA-4270-AF0C-EDDBF2AF220F}" destId="{BEF8D695-B3E6-4A1A-A8F9-6E94BE7B280A}" srcOrd="2" destOrd="0" presId="urn:microsoft.com/office/officeart/2005/8/layout/vList2"/>
    <dgm:cxn modelId="{42981BB4-EA5C-400D-BEA7-205C1F282AB6}" type="presParOf" srcId="{E911D2D1-92EA-4270-AF0C-EDDBF2AF220F}" destId="{B098A7E5-56CD-44AB-8A79-8FBD45D452B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84E06-C5A4-4330-8C87-43FAAB1828F2}">
      <dsp:nvSpPr>
        <dsp:cNvPr id="0" name=""/>
        <dsp:cNvSpPr/>
      </dsp:nvSpPr>
      <dsp:spPr>
        <a:xfrm>
          <a:off x="0" y="0"/>
          <a:ext cx="5004006" cy="2088008"/>
        </a:xfrm>
        <a:prstGeom prst="rect">
          <a:avLst/>
        </a:prstGeom>
        <a:gradFill flip="none" rotWithShape="0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ts val="500"/>
            </a:spcAft>
            <a:buNone/>
          </a:pPr>
          <a:r>
            <a:rPr kumimoji="1" lang="ja-JP" altLang="en-US" sz="4000" kern="1200" dirty="0">
              <a:effectLst>
                <a:outerShdw blurRad="50800" dist="38100" dir="5400000" algn="t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デジタル教材</a:t>
          </a:r>
          <a:endParaRPr kumimoji="1" lang="en-US" altLang="ja-JP" sz="4000" kern="1200" dirty="0">
            <a:effectLst>
              <a:outerShdw blurRad="50800" dist="38100" dir="5400000" algn="t" rotWithShape="0">
                <a:prstClr val="black"/>
              </a:outerShdw>
            </a:effectLst>
            <a:latin typeface="Meiryo UI" panose="020B0604030504040204" pitchFamily="50" charset="-128"/>
            <a:ea typeface="Meiryo UI" panose="020B0604030504040204" pitchFamily="50" charset="-128"/>
          </a:endParaRPr>
        </a:p>
        <a:p>
          <a:pPr marL="0" lvl="0" indent="0" algn="ctr" defTabSz="1778000">
            <a:lnSpc>
              <a:spcPts val="2800"/>
            </a:lnSpc>
            <a:spcBef>
              <a:spcPct val="0"/>
            </a:spcBef>
            <a:spcAft>
              <a:spcPts val="0"/>
            </a:spcAft>
            <a:buNone/>
          </a:pPr>
          <a:r>
            <a:rPr lang="ja-JP" altLang="en-US" sz="2400" kern="1200" dirty="0">
              <a:effectLst>
                <a:outerShdw blurRad="50800" dist="38100" dir="5400000" algn="t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教材、練習問題等を先生が配信。 </a:t>
          </a:r>
          <a:endParaRPr lang="en-US" altLang="ja-JP" sz="2400" kern="1200" dirty="0">
            <a:effectLst>
              <a:outerShdw blurRad="50800" dist="38100" dir="5400000" algn="t" rotWithShape="0">
                <a:prstClr val="black"/>
              </a:outerShdw>
            </a:effectLst>
            <a:latin typeface="Meiryo UI" panose="020B0604030504040204" pitchFamily="50" charset="-128"/>
            <a:ea typeface="Meiryo UI" panose="020B0604030504040204" pitchFamily="50" charset="-128"/>
          </a:endParaRPr>
        </a:p>
        <a:p>
          <a:pPr marL="0" lvl="0" indent="0" algn="ctr" defTabSz="1778000">
            <a:lnSpc>
              <a:spcPts val="2800"/>
            </a:lnSpc>
            <a:spcBef>
              <a:spcPct val="0"/>
            </a:spcBef>
            <a:spcAft>
              <a:spcPts val="0"/>
            </a:spcAft>
            <a:buNone/>
          </a:pPr>
          <a:r>
            <a:rPr lang="ja-JP" altLang="en-US" sz="2400" kern="1200" dirty="0">
              <a:effectLst>
                <a:outerShdw blurRad="50800" dist="38100" dir="5400000" algn="t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生徒は端末上で学習・問題回答</a:t>
          </a:r>
          <a:endParaRPr kumimoji="1" lang="ja-JP" altLang="en-US" sz="2400" kern="1200" dirty="0">
            <a:effectLst>
              <a:outerShdw blurRad="50800" dist="38100" dir="5400000" algn="t" rotWithShape="0">
                <a:prstClr val="black"/>
              </a:outerShdw>
            </a:effectLst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0" y="0"/>
        <a:ext cx="5004006" cy="2088008"/>
      </dsp:txXfrm>
    </dsp:sp>
    <dsp:sp modelId="{7D95797F-805B-407A-892A-924058E2C51C}">
      <dsp:nvSpPr>
        <dsp:cNvPr id="0" name=""/>
        <dsp:cNvSpPr/>
      </dsp:nvSpPr>
      <dsp:spPr>
        <a:xfrm>
          <a:off x="5329496" y="0"/>
          <a:ext cx="5004006" cy="2088008"/>
        </a:xfrm>
        <a:prstGeom prst="rect">
          <a:avLst/>
        </a:prstGeom>
        <a:gradFill flip="none" rotWithShape="0">
          <a:gsLst>
            <a:gs pos="0">
              <a:schemeClr val="accent5">
                <a:lumMod val="67000"/>
              </a:schemeClr>
            </a:gs>
            <a:gs pos="48000">
              <a:schemeClr val="accent5">
                <a:lumMod val="97000"/>
                <a:lumOff val="3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ts val="500"/>
            </a:spcAft>
            <a:buNone/>
          </a:pPr>
          <a:r>
            <a:rPr kumimoji="1" lang="ja-JP" altLang="en-US" sz="4000" kern="1200" dirty="0">
              <a:effectLst>
                <a:outerShdw blurRad="50800" dist="38100" dir="5400000" algn="t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生徒の成績管理</a:t>
          </a:r>
        </a:p>
        <a:p>
          <a:pPr marL="0" lvl="0" indent="0" algn="ctr" defTabSz="1778000">
            <a:lnSpc>
              <a:spcPts val="28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400" kern="1200" dirty="0">
              <a:effectLst>
                <a:outerShdw blurRad="50800" dist="38100" dir="5400000" algn="t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先生側で、担当クラスの生徒それぞれの学習・成績状況を一括管理・集計</a:t>
          </a:r>
          <a:endParaRPr kumimoji="1" lang="en-US" altLang="ja-JP" sz="2400" kern="1200" dirty="0">
            <a:effectLst>
              <a:outerShdw blurRad="50800" dist="38100" dir="5400000" algn="t" rotWithShape="0">
                <a:prstClr val="black"/>
              </a:outerShdw>
            </a:effectLst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5329496" y="0"/>
        <a:ext cx="5004006" cy="2088008"/>
      </dsp:txXfrm>
    </dsp:sp>
    <dsp:sp modelId="{DF94E468-BC88-4A58-AB01-A0BD19267CA8}">
      <dsp:nvSpPr>
        <dsp:cNvPr id="0" name=""/>
        <dsp:cNvSpPr/>
      </dsp:nvSpPr>
      <dsp:spPr>
        <a:xfrm>
          <a:off x="0" y="2477590"/>
          <a:ext cx="5004006" cy="2088008"/>
        </a:xfrm>
        <a:prstGeom prst="rect">
          <a:avLst/>
        </a:prstGeom>
        <a:gradFill flip="none" rotWithShape="0">
          <a:gsLst>
            <a:gs pos="0">
              <a:schemeClr val="accent4">
                <a:lumMod val="67000"/>
              </a:schemeClr>
            </a:gs>
            <a:gs pos="48000">
              <a:schemeClr val="accent4">
                <a:lumMod val="97000"/>
                <a:lumOff val="3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ts val="500"/>
            </a:spcAft>
            <a:buNone/>
          </a:pPr>
          <a:r>
            <a:rPr kumimoji="1" lang="ja-JP" altLang="en-US" sz="4000" kern="1200" dirty="0">
              <a:effectLst>
                <a:outerShdw blurRad="50800" dist="38100" dir="5400000" algn="t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先生と保護者との連絡</a:t>
          </a:r>
        </a:p>
        <a:p>
          <a:pPr marL="0" lvl="0" indent="0" algn="ctr" defTabSz="1778000">
            <a:lnSpc>
              <a:spcPts val="2800"/>
            </a:lnSpc>
            <a:spcBef>
              <a:spcPct val="0"/>
            </a:spcBef>
            <a:spcAft>
              <a:spcPts val="0"/>
            </a:spcAft>
            <a:buNone/>
          </a:pPr>
          <a:r>
            <a:rPr lang="ja-JP" altLang="en-US" sz="2400" kern="1200" dirty="0">
              <a:effectLst>
                <a:outerShdw blurRad="50800" dist="38100" dir="5400000" algn="t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先生から保護者へ成績等の通知、</a:t>
          </a:r>
          <a:endParaRPr lang="en-US" altLang="ja-JP" sz="2400" kern="1200" dirty="0">
            <a:effectLst>
              <a:outerShdw blurRad="50800" dist="38100" dir="5400000" algn="t" rotWithShape="0">
                <a:prstClr val="black"/>
              </a:outerShdw>
            </a:effectLst>
            <a:latin typeface="Meiryo UI" panose="020B0604030504040204" pitchFamily="50" charset="-128"/>
            <a:ea typeface="Meiryo UI" panose="020B0604030504040204" pitchFamily="50" charset="-128"/>
          </a:endParaRPr>
        </a:p>
        <a:p>
          <a:pPr marL="0" lvl="0" indent="0" algn="ctr" defTabSz="1778000">
            <a:lnSpc>
              <a:spcPts val="2800"/>
            </a:lnSpc>
            <a:spcBef>
              <a:spcPct val="0"/>
            </a:spcBef>
            <a:spcAft>
              <a:spcPts val="0"/>
            </a:spcAft>
            <a:buNone/>
          </a:pPr>
          <a:r>
            <a:rPr lang="ja-JP" altLang="en-US" sz="2400" kern="1200" dirty="0">
              <a:effectLst>
                <a:outerShdw blurRad="50800" dist="38100" dir="5400000" algn="t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保護者から学校へ欠席連絡など</a:t>
          </a:r>
          <a:endParaRPr kumimoji="1" lang="ja-JP" altLang="en-US" sz="2400" kern="1200" dirty="0">
            <a:effectLst>
              <a:outerShdw blurRad="50800" dist="38100" dir="5400000" algn="t" rotWithShape="0">
                <a:prstClr val="black"/>
              </a:outerShdw>
            </a:effectLst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0" y="2477590"/>
        <a:ext cx="5004006" cy="2088008"/>
      </dsp:txXfrm>
    </dsp:sp>
    <dsp:sp modelId="{96727D1C-19CC-4881-8B3D-8C202F4B0E92}">
      <dsp:nvSpPr>
        <dsp:cNvPr id="0" name=""/>
        <dsp:cNvSpPr/>
      </dsp:nvSpPr>
      <dsp:spPr>
        <a:xfrm>
          <a:off x="5329496" y="2477590"/>
          <a:ext cx="5004006" cy="2088008"/>
        </a:xfrm>
        <a:prstGeom prst="rect">
          <a:avLst/>
        </a:prstGeom>
        <a:gradFill flip="none" rotWithShape="0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ts val="500"/>
            </a:spcAft>
            <a:buNone/>
          </a:pPr>
          <a:r>
            <a:rPr kumimoji="1" lang="ja-JP" altLang="en-US" sz="4000" kern="1200" dirty="0">
              <a:effectLst>
                <a:outerShdw blurRad="50800" dist="38100" dir="5400000" algn="t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端末利用監視・制限</a:t>
          </a:r>
        </a:p>
        <a:p>
          <a:pPr marL="0" lvl="0" indent="0" algn="ctr" defTabSz="1778000">
            <a:lnSpc>
              <a:spcPts val="28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400" kern="1200" dirty="0">
              <a:effectLst>
                <a:outerShdw blurRad="50800" dist="38100" dir="5400000" algn="t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学習時間、遊びに使用した時間を保護者側で確認。遊びすぎないよう制限</a:t>
          </a:r>
          <a:endParaRPr kumimoji="1" lang="en-US" altLang="ja-JP" sz="2400" kern="1200" dirty="0">
            <a:effectLst>
              <a:outerShdw blurRad="50800" dist="38100" dir="5400000" algn="t" rotWithShape="0">
                <a:prstClr val="black"/>
              </a:outerShdw>
            </a:effectLst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5329496" y="2477590"/>
        <a:ext cx="5004006" cy="20880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84E06-C5A4-4330-8C87-43FAAB1828F2}">
      <dsp:nvSpPr>
        <dsp:cNvPr id="0" name=""/>
        <dsp:cNvSpPr/>
      </dsp:nvSpPr>
      <dsp:spPr>
        <a:xfrm>
          <a:off x="0" y="2196"/>
          <a:ext cx="3955259" cy="884703"/>
        </a:xfrm>
        <a:prstGeom prst="rect">
          <a:avLst/>
        </a:prstGeom>
        <a:gradFill flip="none" rotWithShape="0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ts val="500"/>
            </a:spcAft>
            <a:buNone/>
          </a:pPr>
          <a:r>
            <a:rPr kumimoji="1" lang="ja-JP" altLang="en-US" sz="4000" kern="1200" dirty="0">
              <a:effectLst>
                <a:outerShdw blurRad="50800" dist="38100" dir="5400000" algn="t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デジタル教材</a:t>
          </a:r>
          <a:endParaRPr kumimoji="1" lang="en-US" altLang="ja-JP" sz="4000" kern="1200" dirty="0">
            <a:effectLst>
              <a:outerShdw blurRad="50800" dist="38100" dir="5400000" algn="t" rotWithShape="0">
                <a:prstClr val="black"/>
              </a:outerShdw>
            </a:effectLst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0" y="2196"/>
        <a:ext cx="3955259" cy="8847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84E06-C5A4-4330-8C87-43FAAB1828F2}">
      <dsp:nvSpPr>
        <dsp:cNvPr id="0" name=""/>
        <dsp:cNvSpPr/>
      </dsp:nvSpPr>
      <dsp:spPr>
        <a:xfrm>
          <a:off x="0" y="2196"/>
          <a:ext cx="3955259" cy="884703"/>
        </a:xfrm>
        <a:prstGeom prst="rect">
          <a:avLst/>
        </a:prstGeom>
        <a:gradFill flip="none" rotWithShape="1">
          <a:gsLst>
            <a:gs pos="0">
              <a:schemeClr val="accent5">
                <a:lumMod val="67000"/>
              </a:schemeClr>
            </a:gs>
            <a:gs pos="48000">
              <a:schemeClr val="accent5">
                <a:lumMod val="97000"/>
                <a:lumOff val="3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ts val="500"/>
            </a:spcAft>
            <a:buNone/>
          </a:pPr>
          <a:r>
            <a:rPr kumimoji="1" lang="ja-JP" altLang="en-US" sz="4000" kern="1200" dirty="0">
              <a:effectLst>
                <a:outerShdw blurRad="50800" dist="38100" dir="5400000" algn="t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生徒の成績管理</a:t>
          </a:r>
          <a:endParaRPr kumimoji="1" lang="en-US" altLang="ja-JP" sz="4000" kern="1200" dirty="0">
            <a:effectLst>
              <a:outerShdw blurRad="50800" dist="38100" dir="5400000" algn="t" rotWithShape="0">
                <a:prstClr val="black"/>
              </a:outerShdw>
            </a:effectLst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0" y="2196"/>
        <a:ext cx="3955259" cy="8847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84E06-C5A4-4330-8C87-43FAAB1828F2}">
      <dsp:nvSpPr>
        <dsp:cNvPr id="0" name=""/>
        <dsp:cNvSpPr/>
      </dsp:nvSpPr>
      <dsp:spPr>
        <a:xfrm>
          <a:off x="0" y="49"/>
          <a:ext cx="3960802" cy="883584"/>
        </a:xfrm>
        <a:prstGeom prst="rect">
          <a:avLst/>
        </a:prstGeom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ts val="1000"/>
            </a:lnSpc>
            <a:spcBef>
              <a:spcPct val="0"/>
            </a:spcBef>
            <a:spcAft>
              <a:spcPts val="0"/>
            </a:spcAft>
            <a:buNone/>
          </a:pPr>
          <a:endParaRPr kumimoji="1" lang="en-US" altLang="ja-JP" sz="3200" kern="1200" dirty="0">
            <a:effectLst>
              <a:outerShdw blurRad="50800" dist="38100" dir="5400000" algn="t" rotWithShape="0">
                <a:prstClr val="black"/>
              </a:outerShdw>
            </a:effectLst>
            <a:latin typeface="Meiryo UI" panose="020B0604030504040204" pitchFamily="50" charset="-128"/>
            <a:ea typeface="Meiryo UI" panose="020B0604030504040204" pitchFamily="50" charset="-128"/>
          </a:endParaRPr>
        </a:p>
        <a:p>
          <a:pPr marL="0" lvl="0" indent="0" algn="ctr" defTabSz="1422400">
            <a:lnSpc>
              <a:spcPts val="3200"/>
            </a:lnSpc>
            <a:spcBef>
              <a:spcPct val="0"/>
            </a:spcBef>
            <a:spcAft>
              <a:spcPts val="0"/>
            </a:spcAft>
            <a:buNone/>
          </a:pPr>
          <a:r>
            <a:rPr kumimoji="1" lang="ja-JP" altLang="en-US" sz="3200" kern="1200" dirty="0">
              <a:effectLst>
                <a:outerShdw blurRad="50800" dist="38100" dir="5400000" algn="t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端末利用状況</a:t>
          </a:r>
          <a:endParaRPr kumimoji="1" lang="en-US" altLang="ja-JP" sz="3200" kern="1200" dirty="0">
            <a:effectLst>
              <a:outerShdw blurRad="50800" dist="38100" dir="5400000" algn="t" rotWithShape="0">
                <a:prstClr val="black"/>
              </a:outerShdw>
            </a:effectLst>
            <a:latin typeface="Meiryo UI" panose="020B0604030504040204" pitchFamily="50" charset="-128"/>
            <a:ea typeface="Meiryo UI" panose="020B0604030504040204" pitchFamily="50" charset="-128"/>
          </a:endParaRPr>
        </a:p>
        <a:p>
          <a:pPr marL="0" lvl="0" indent="0" algn="ctr" defTabSz="1422400">
            <a:lnSpc>
              <a:spcPts val="3200"/>
            </a:lnSpc>
            <a:spcBef>
              <a:spcPct val="0"/>
            </a:spcBef>
            <a:spcAft>
              <a:spcPts val="0"/>
            </a:spcAft>
            <a:buNone/>
          </a:pPr>
          <a:r>
            <a:rPr kumimoji="1" lang="ja-JP" altLang="en-US" sz="3200" kern="1200" dirty="0">
              <a:effectLst>
                <a:outerShdw blurRad="50800" dist="38100" dir="5400000" algn="t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監視・制限</a:t>
          </a:r>
          <a:endParaRPr kumimoji="1" lang="en-US" altLang="ja-JP" sz="3200" kern="1200" dirty="0">
            <a:effectLst>
              <a:outerShdw blurRad="50800" dist="38100" dir="5400000" algn="t" rotWithShape="0">
                <a:prstClr val="black"/>
              </a:outerShdw>
            </a:effectLst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0" y="49"/>
        <a:ext cx="3960802" cy="88358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DFC310-8FE5-4C37-ABBC-7EA675F1E807}">
      <dsp:nvSpPr>
        <dsp:cNvPr id="0" name=""/>
        <dsp:cNvSpPr/>
      </dsp:nvSpPr>
      <dsp:spPr>
        <a:xfrm>
          <a:off x="0" y="0"/>
          <a:ext cx="8919952" cy="79200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3200" kern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教材等を紙へ印刷して配布するコストを削減</a:t>
          </a:r>
          <a:endParaRPr kumimoji="1" lang="ja-JP" altLang="en-US" sz="3200" kern="1200" dirty="0"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38662" y="38662"/>
        <a:ext cx="8842628" cy="714678"/>
      </dsp:txXfrm>
    </dsp:sp>
    <dsp:sp modelId="{710B9B55-465C-4D36-819D-5E04D02E7376}">
      <dsp:nvSpPr>
        <dsp:cNvPr id="0" name=""/>
        <dsp:cNvSpPr/>
      </dsp:nvSpPr>
      <dsp:spPr>
        <a:xfrm>
          <a:off x="0" y="1094414"/>
          <a:ext cx="8919952" cy="79200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3200" kern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手作業で採点・集計する手間がかからない</a:t>
          </a:r>
          <a:endParaRPr kumimoji="1" lang="ja-JP" altLang="en-US" sz="3200" kern="1200" dirty="0"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38662" y="1133076"/>
        <a:ext cx="8842628" cy="714678"/>
      </dsp:txXfrm>
    </dsp:sp>
    <dsp:sp modelId="{7B064D13-C379-4828-882B-2CEFB7B6B928}">
      <dsp:nvSpPr>
        <dsp:cNvPr id="0" name=""/>
        <dsp:cNvSpPr/>
      </dsp:nvSpPr>
      <dsp:spPr>
        <a:xfrm>
          <a:off x="0" y="2188365"/>
          <a:ext cx="8919952" cy="79200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3200" kern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保護者への情報伝達・連携がスムーズに</a:t>
          </a:r>
          <a:endParaRPr lang="en-US" altLang="ja-JP" sz="3200" kern="1200" dirty="0"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38662" y="2227027"/>
        <a:ext cx="8842628" cy="71467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DFC310-8FE5-4C37-ABBC-7EA675F1E807}">
      <dsp:nvSpPr>
        <dsp:cNvPr id="0" name=""/>
        <dsp:cNvSpPr/>
      </dsp:nvSpPr>
      <dsp:spPr>
        <a:xfrm>
          <a:off x="0" y="0"/>
          <a:ext cx="8919952" cy="66515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3200" kern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子供の学習状況の把握が容易になる</a:t>
          </a:r>
          <a:endParaRPr kumimoji="1" lang="ja-JP" altLang="en-US" sz="3200" kern="1200" dirty="0"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32470" y="32470"/>
        <a:ext cx="8855012" cy="600218"/>
      </dsp:txXfrm>
    </dsp:sp>
    <dsp:sp modelId="{710B9B55-465C-4D36-819D-5E04D02E7376}">
      <dsp:nvSpPr>
        <dsp:cNvPr id="0" name=""/>
        <dsp:cNvSpPr/>
      </dsp:nvSpPr>
      <dsp:spPr>
        <a:xfrm>
          <a:off x="0" y="780572"/>
          <a:ext cx="8919952" cy="66515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3200" kern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利用制限により、子供の遊びすぎ防止につながる</a:t>
          </a:r>
          <a:endParaRPr kumimoji="1" lang="ja-JP" altLang="en-US" sz="3200" kern="1200" dirty="0"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32470" y="813042"/>
        <a:ext cx="8855012" cy="60021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DFC310-8FE5-4C37-ABBC-7EA675F1E807}">
      <dsp:nvSpPr>
        <dsp:cNvPr id="0" name=""/>
        <dsp:cNvSpPr/>
      </dsp:nvSpPr>
      <dsp:spPr>
        <a:xfrm>
          <a:off x="0" y="0"/>
          <a:ext cx="8919952" cy="66515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3200" kern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重い紙の教材を持ち歩く手間がかからない</a:t>
          </a:r>
          <a:endParaRPr kumimoji="1" lang="ja-JP" altLang="en-US" sz="3200" kern="1200" dirty="0"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32470" y="32470"/>
        <a:ext cx="8855012" cy="600218"/>
      </dsp:txXfrm>
    </dsp:sp>
    <dsp:sp modelId="{710B9B55-465C-4D36-819D-5E04D02E7376}">
      <dsp:nvSpPr>
        <dsp:cNvPr id="0" name=""/>
        <dsp:cNvSpPr/>
      </dsp:nvSpPr>
      <dsp:spPr>
        <a:xfrm>
          <a:off x="0" y="780572"/>
          <a:ext cx="8919952" cy="66515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3200" kern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紙ベースの学習と比較してやる気向上が期待できる</a:t>
          </a:r>
          <a:endParaRPr kumimoji="1" lang="ja-JP" altLang="en-US" sz="3200" kern="1200" dirty="0"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32470" y="813042"/>
        <a:ext cx="8855012" cy="60021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C93E2D-1C5C-4C0B-BDB3-CC8B6CACF25E}">
      <dsp:nvSpPr>
        <dsp:cNvPr id="0" name=""/>
        <dsp:cNvSpPr/>
      </dsp:nvSpPr>
      <dsp:spPr>
        <a:xfrm>
          <a:off x="0" y="427209"/>
          <a:ext cx="10151983" cy="111361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r>
            <a:rPr lang="ja-JP" altLang="en-US" sz="2800" kern="12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授業でモバイル端末を使用する場合、</a:t>
          </a:r>
          <a:endParaRPr lang="en-US" altLang="ja-JP" sz="2800" kern="1200" dirty="0">
            <a:solidFill>
              <a:schemeClr val="bg1"/>
            </a:solidFill>
            <a:effectLst>
              <a:outerShdw blurRad="50800" dist="38100" dir="2700000" algn="tl" rotWithShape="0">
                <a:prstClr val="black"/>
              </a:outerShdw>
            </a:effectLst>
            <a:latin typeface="Meiryo UI" panose="020B0604030504040204" pitchFamily="50" charset="-128"/>
            <a:ea typeface="Meiryo UI" panose="020B0604030504040204" pitchFamily="50" charset="-128"/>
          </a:endParaRPr>
        </a:p>
        <a:p>
          <a:pPr marL="0" lvl="0" indent="0" algn="l" defTabSz="12446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r>
            <a:rPr lang="ja-JP" altLang="en-US" sz="2800" kern="12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授業に関係のない事を始める生徒が出てくる恐れがある</a:t>
          </a:r>
          <a:endParaRPr kumimoji="1" lang="ja-JP" altLang="en-US" sz="2800" kern="1200" dirty="0">
            <a:solidFill>
              <a:schemeClr val="bg1"/>
            </a:solidFill>
            <a:effectLst>
              <a:outerShdw blurRad="50800" dist="38100" dir="2700000" algn="tl" rotWithShape="0">
                <a:prstClr val="black"/>
              </a:outerShdw>
            </a:effectLst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54362" y="481571"/>
        <a:ext cx="10043259" cy="1004893"/>
      </dsp:txXfrm>
    </dsp:sp>
    <dsp:sp modelId="{A50F436D-FE93-4867-A81C-64B4861CA464}">
      <dsp:nvSpPr>
        <dsp:cNvPr id="0" name=""/>
        <dsp:cNvSpPr/>
      </dsp:nvSpPr>
      <dsp:spPr>
        <a:xfrm>
          <a:off x="0" y="1540827"/>
          <a:ext cx="10151983" cy="1391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2325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ja-JP" altLang="en-US" sz="2800" kern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→　授業中は他のアプリケーションの使用を制限する機能をつける</a:t>
          </a:r>
          <a:endParaRPr kumimoji="1" lang="ja-JP" altLang="en-US" sz="2800" kern="12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  <a:p>
          <a:pPr marL="571500" lvl="2" indent="-285750" algn="l" defTabSz="1244600">
            <a:lnSpc>
              <a:spcPct val="7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ja-JP" sz="2800" kern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	</a:t>
          </a:r>
          <a:r>
            <a:rPr lang="ja-JP" altLang="en-US" sz="2800" kern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などの工夫が必要</a:t>
          </a:r>
          <a:endParaRPr kumimoji="1" lang="ja-JP" altLang="en-US" sz="2800" kern="12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  <a:p>
          <a:pPr marL="571500" lvl="2" indent="-285750" algn="l" defTabSz="1244600">
            <a:lnSpc>
              <a:spcPct val="50000"/>
            </a:lnSpc>
            <a:spcBef>
              <a:spcPct val="0"/>
            </a:spcBef>
            <a:spcAft>
              <a:spcPts val="0"/>
            </a:spcAft>
            <a:buNone/>
          </a:pPr>
          <a:endParaRPr kumimoji="1" lang="ja-JP" altLang="en-US" sz="2800" kern="12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0" y="1540827"/>
        <a:ext cx="10151983" cy="1391040"/>
      </dsp:txXfrm>
    </dsp:sp>
    <dsp:sp modelId="{BEF8D695-B3E6-4A1A-A8F9-6E94BE7B280A}">
      <dsp:nvSpPr>
        <dsp:cNvPr id="0" name=""/>
        <dsp:cNvSpPr/>
      </dsp:nvSpPr>
      <dsp:spPr>
        <a:xfrm>
          <a:off x="0" y="2931867"/>
          <a:ext cx="10151983" cy="78891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ja-JP" altLang="en-US" sz="2800" kern="12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保護者がモバイル端末に慣れておらず、使いこなせない可能性がある</a:t>
          </a:r>
          <a:endParaRPr kumimoji="1" lang="ja-JP" altLang="en-US" sz="2800" kern="1200" dirty="0">
            <a:solidFill>
              <a:schemeClr val="bg1"/>
            </a:solidFill>
            <a:effectLst>
              <a:outerShdw blurRad="50800" dist="38100" dir="2700000" algn="tl" rotWithShape="0">
                <a:prstClr val="black"/>
              </a:outerShdw>
            </a:effectLst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38512" y="2970379"/>
        <a:ext cx="10074959" cy="711889"/>
      </dsp:txXfrm>
    </dsp:sp>
    <dsp:sp modelId="{B098A7E5-56CD-44AB-8A79-8FBD45D452B7}">
      <dsp:nvSpPr>
        <dsp:cNvPr id="0" name=""/>
        <dsp:cNvSpPr/>
      </dsp:nvSpPr>
      <dsp:spPr>
        <a:xfrm>
          <a:off x="0" y="3720780"/>
          <a:ext cx="10151983" cy="1159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2325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ja-JP" altLang="en-US" sz="2800" kern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→　</a:t>
          </a:r>
          <a:r>
            <a:rPr lang="ja-JP" altLang="en-US" sz="2800" kern="1200" dirty="0">
              <a:latin typeface="Meiryo UI" panose="020B0604030504040204" pitchFamily="50" charset="-128"/>
              <a:ea typeface="Meiryo UI" panose="020B0604030504040204" pitchFamily="50" charset="-128"/>
            </a:rPr>
            <a:t>利用に際して事前に使い方の詳しい説明を行う機会を設ける</a:t>
          </a:r>
          <a:endParaRPr kumimoji="1" lang="ja-JP" altLang="en-US" sz="2800" kern="12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ja-JP" sz="2800" kern="1200" dirty="0">
              <a:latin typeface="Meiryo UI" panose="020B0604030504040204" pitchFamily="50" charset="-128"/>
              <a:ea typeface="Meiryo UI" panose="020B0604030504040204" pitchFamily="50" charset="-128"/>
            </a:rPr>
            <a:t>	</a:t>
          </a:r>
          <a:r>
            <a:rPr lang="ja-JP" altLang="en-US" sz="2800" kern="1200" dirty="0">
              <a:latin typeface="Meiryo UI" panose="020B0604030504040204" pitchFamily="50" charset="-128"/>
              <a:ea typeface="Meiryo UI" panose="020B0604030504040204" pitchFamily="50" charset="-128"/>
            </a:rPr>
            <a:t>などの対策が必要</a:t>
          </a:r>
          <a:endParaRPr kumimoji="1" lang="ja-JP" altLang="en-US" sz="2800" kern="12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0" y="3720780"/>
        <a:ext cx="10151983" cy="1159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618CBCC5-44F6-409F-8A63-ED6201833B4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480B7F7-595E-4DD1-9A87-2C44EFCBA7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547FD-B712-43A5-ACEA-E908EBC75CC1}" type="datetimeFigureOut">
              <a:rPr kumimoji="1" lang="ja-JP" altLang="en-US" smtClean="0"/>
              <a:t>2019/9/29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5C22E06-03F4-4A4F-AD22-9552E87BF97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0FD31C9-249E-4259-A2C6-F1E3309FF91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5EFCB-46D7-48AE-8355-00ABAB704F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3585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3A0F4D-3DC5-46ED-86A8-C81E224D8CA9}" type="datetimeFigureOut">
              <a:rPr kumimoji="1" lang="ja-JP" altLang="en-US" smtClean="0"/>
              <a:t>2019/9/29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1BC0B-B951-4099-9794-43BE98F29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14058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F447CF-0B24-4912-9CEC-ECD50AFB93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0673DA5-A985-4167-9945-4FC3641A84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1E0E3B-767B-45CC-88D3-DC166AF4A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124B5-D851-4F6A-A900-D8C6285D94DB}" type="datetimeFigureOut">
              <a:rPr kumimoji="1" lang="ja-JP" altLang="en-US" smtClean="0"/>
              <a:t>2019/9/29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6DFD9C-73A8-48FA-8DDA-CD8788783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31F6A1-14F8-4DC8-822B-59BB114ED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497B-3B4C-482C-8AEC-639889A73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068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2048D5-EB5C-466C-8C8C-97438F2E6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D03E072-63E3-43CD-AF42-BC81CFC4A1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4CFA98-355C-455C-B224-E433873B0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124B5-D851-4F6A-A900-D8C6285D94DB}" type="datetimeFigureOut">
              <a:rPr kumimoji="1" lang="ja-JP" altLang="en-US" smtClean="0"/>
              <a:t>2019/9/29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24EC90-370B-47D1-B1C4-46895BDB8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36A241-4E7D-4688-A108-3B2BBD43B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497B-3B4C-482C-8AEC-639889A73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678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39881AA-9746-4DE3-A5D1-F79057E0F0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60EEC49-1A31-434B-BD52-84E929341D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7B166-2E9C-4257-859E-633AD65D7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124B5-D851-4F6A-A900-D8C6285D94DB}" type="datetimeFigureOut">
              <a:rPr kumimoji="1" lang="ja-JP" altLang="en-US" smtClean="0"/>
              <a:t>2019/9/29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EE2888-188A-4511-8DAD-947DBE98E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04610F-9DF9-4642-B806-FF2A3D29F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497B-3B4C-482C-8AEC-639889A73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019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1A40E6-4B78-4BE6-9FB6-E2880DD3D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C92C65-97EC-4810-884C-ACCD9F6FB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1824D3-D789-476E-B66B-EDF54FA56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124B5-D851-4F6A-A900-D8C6285D94DB}" type="datetimeFigureOut">
              <a:rPr kumimoji="1" lang="ja-JP" altLang="en-US" smtClean="0"/>
              <a:t>2019/9/29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2AFFC1-8E06-4EBF-8098-771935B98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CF703A-4175-4BDB-BB57-CD429732E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497B-3B4C-482C-8AEC-639889A73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4704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6A9232-4D58-4453-B6BA-7E397AA26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E5B7FF8-F3B6-4533-969F-68F3AEF8D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DE8798-B146-4449-A570-956A78C3F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124B5-D851-4F6A-A900-D8C6285D94DB}" type="datetimeFigureOut">
              <a:rPr kumimoji="1" lang="ja-JP" altLang="en-US" smtClean="0"/>
              <a:t>2019/9/29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A9C1AE-1FFE-4B98-9C02-1B6DC2E35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8B4C2F-03CD-43B9-A483-79F607B04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497B-3B4C-482C-8AEC-639889A73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545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47B3F3-FBAE-4051-8515-F8A364679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B2384BD-733D-4D5D-B556-C1C08A3463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BF165F1-974B-47C7-945C-58445BAFC3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98E30EE-26C9-467D-BCF3-9D7FA8A92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124B5-D851-4F6A-A900-D8C6285D94DB}" type="datetimeFigureOut">
              <a:rPr kumimoji="1" lang="ja-JP" altLang="en-US" smtClean="0"/>
              <a:t>2019/9/29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7019AEB-3C4E-4812-BD5A-AEA7D637C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D653F8-E187-4D62-B9F6-3849CBE08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497B-3B4C-482C-8AEC-639889A73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3740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066229-507A-4926-867C-330E2BE01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5F29120-A005-4FA7-B15C-DC67BCEDFB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112AAF4-4B0E-4997-9347-8DCB2ED9C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5E09A42-0F04-4567-BC85-96F5150745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7B6C729-D533-4ACC-8396-74194553C9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D19057F-F089-4942-87D6-372A9AF3A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124B5-D851-4F6A-A900-D8C6285D94DB}" type="datetimeFigureOut">
              <a:rPr kumimoji="1" lang="ja-JP" altLang="en-US" smtClean="0"/>
              <a:t>2019/9/29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B2FD01C-AF10-4396-973F-0631F1C8C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ED27B71-19A6-4997-8070-CC4206AC7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497B-3B4C-482C-8AEC-639889A73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891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ECDD92-B730-4D5B-8820-DCBC284D4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F6C508C-3EDA-413E-A2FD-48D6B435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124B5-D851-4F6A-A900-D8C6285D94DB}" type="datetimeFigureOut">
              <a:rPr kumimoji="1" lang="ja-JP" altLang="en-US" smtClean="0"/>
              <a:t>2019/9/29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C2CCFA8-8D09-489C-9BC1-E3D18BB77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84EF305-4983-457A-B08A-1B3A998D7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497B-3B4C-482C-8AEC-639889A73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879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CB7235F-F457-4FF6-97D4-E883C11B0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124B5-D851-4F6A-A900-D8C6285D94DB}" type="datetimeFigureOut">
              <a:rPr kumimoji="1" lang="ja-JP" altLang="en-US" smtClean="0"/>
              <a:t>2019/9/29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3B8DD28-EBD7-4DDD-A829-6BA792A01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1F23879-8077-4484-AB7A-3B9626C61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497B-3B4C-482C-8AEC-639889A73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385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61EEB4-49A1-4AE7-92B6-F368FA3BB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984CF6D-10BC-432E-B13B-C7881298F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BB0798F-EF15-4C31-A718-B177394E7C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57A1F9-D3D9-4E6D-B52E-E51A3359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124B5-D851-4F6A-A900-D8C6285D94DB}" type="datetimeFigureOut">
              <a:rPr kumimoji="1" lang="ja-JP" altLang="en-US" smtClean="0"/>
              <a:t>2019/9/29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2FD067C-3286-4DE7-81D6-9D79FAAD7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D3E4B58-C079-4DFC-ACC7-C24E638BA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497B-3B4C-482C-8AEC-639889A73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967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FBC63C-FB1C-478A-AC27-B8D6A095F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17B2610-4C73-4FB8-A63F-CB404D2C84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468EA8B-FE8B-4834-8D16-8EDE192902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9083F1-6705-4C3D-84FB-60499DB67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124B5-D851-4F6A-A900-D8C6285D94DB}" type="datetimeFigureOut">
              <a:rPr kumimoji="1" lang="ja-JP" altLang="en-US" smtClean="0"/>
              <a:t>2019/9/29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AB06899-6A7E-41FF-B919-754F07BA1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AA13FA-0CCC-4646-98BB-840ADF900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497B-3B4C-482C-8AEC-639889A73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21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6E4A1B6-BBB6-4A98-9DA9-2B45FC47D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DD00B48-651E-46C7-9DEC-D23A2E973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7535E7-E5A5-4035-90FF-FCF1A46922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124B5-D851-4F6A-A900-D8C6285D94DB}" type="datetimeFigureOut">
              <a:rPr kumimoji="1" lang="ja-JP" altLang="en-US" smtClean="0"/>
              <a:t>2019/9/29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DFC937-9DA7-422D-A6F8-524EA5DBD2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736BEF-6D27-44F6-A10B-7EDD96EC66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4497B-3B4C-482C-8AEC-639889A73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373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8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64BE1D-6A30-4212-9D9A-A682C3754C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6729" y="872197"/>
            <a:ext cx="7238538" cy="2458329"/>
          </a:xfrm>
          <a:noFill/>
        </p:spPr>
        <p:txBody>
          <a:bodyPr>
            <a:prstTxWarp prst="textCascadeUp">
              <a:avLst>
                <a:gd name="adj" fmla="val 76620"/>
              </a:avLst>
            </a:prstTxWarp>
            <a:noAutofit/>
            <a:scene3d>
              <a:camera prst="orthographicFront"/>
              <a:lightRig rig="threePt" dir="t"/>
            </a:scene3d>
            <a:sp3d extrusionH="57150" prstMaterial="metal">
              <a:bevelT w="38100" h="38100"/>
            </a:sp3d>
          </a:bodyPr>
          <a:lstStyle/>
          <a:p>
            <a:pPr algn="l"/>
            <a:r>
              <a:rPr kumimoji="1" lang="ja-JP" altLang="en-US" sz="3200" b="1" dirty="0">
                <a:ln w="19050">
                  <a:solidFill>
                    <a:schemeClr val="accent4">
                      <a:lumMod val="40000"/>
                      <a:lumOff val="6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/>
                  </a:outerShdw>
                  <a:reflection blurRad="6350" stA="55000" endA="300" endPos="45500" dir="5400000" sy="-100000" algn="bl" rotWithShape="0"/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新時代の便利な勉強</a:t>
            </a:r>
            <a:br>
              <a:rPr kumimoji="1" lang="en-US" altLang="ja-JP" sz="12400" b="1" i="1" dirty="0">
                <a:ln w="19050"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F33CC"/>
                    </a:gs>
                    <a:gs pos="100000">
                      <a:srgbClr val="FF7DFF"/>
                    </a:gs>
                  </a:gsLst>
                  <a:lin ang="5400000" scaled="1"/>
                </a:gradFill>
                <a:effectLst>
                  <a:outerShdw blurRad="50800" dist="1016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</a:br>
            <a:r>
              <a:rPr kumimoji="1" lang="ja-JP" altLang="en-US" sz="12400" b="1" dirty="0">
                <a:ln w="57150">
                  <a:gradFill flip="none" rotWithShape="1">
                    <a:gsLst>
                      <a:gs pos="0">
                        <a:schemeClr val="accent4">
                          <a:lumMod val="40000"/>
                          <a:lumOff val="60000"/>
                        </a:schemeClr>
                      </a:gs>
                      <a:gs pos="34000">
                        <a:schemeClr val="accent4">
                          <a:lumMod val="95000"/>
                          <a:lumOff val="5000"/>
                        </a:schemeClr>
                      </a:gs>
                      <a:gs pos="72000">
                        <a:schemeClr val="accent4">
                          <a:lumMod val="60000"/>
                        </a:schemeClr>
                      </a:gs>
                    </a:gsLst>
                    <a:lin ang="16200000" scaled="1"/>
                    <a:tileRect/>
                  </a:gradFill>
                </a:ln>
                <a:gradFill flip="none" rotWithShape="1">
                  <a:gsLst>
                    <a:gs pos="0">
                      <a:schemeClr val="accent4">
                        <a:lumMod val="5000"/>
                        <a:lumOff val="95000"/>
                      </a:schemeClr>
                    </a:gs>
                    <a:gs pos="74000">
                      <a:schemeClr val="accent4">
                        <a:lumMod val="45000"/>
                        <a:lumOff val="55000"/>
                      </a:schemeClr>
                    </a:gs>
                    <a:gs pos="83000">
                      <a:schemeClr val="accent4">
                        <a:lumMod val="45000"/>
                        <a:lumOff val="55000"/>
                      </a:schemeClr>
                    </a:gs>
                    <a:gs pos="100000">
                      <a:schemeClr val="accent4">
                        <a:lumMod val="30000"/>
                        <a:lumOff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50800" dist="1016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我利便</a:t>
            </a:r>
            <a:r>
              <a:rPr kumimoji="1" lang="ja-JP" altLang="en-US" sz="9600" b="1" dirty="0">
                <a:ln w="57150">
                  <a:gradFill flip="none" rotWithShape="1">
                    <a:gsLst>
                      <a:gs pos="0">
                        <a:schemeClr val="accent4">
                          <a:lumMod val="40000"/>
                          <a:lumOff val="60000"/>
                        </a:schemeClr>
                      </a:gs>
                      <a:gs pos="34000">
                        <a:schemeClr val="accent4">
                          <a:lumMod val="95000"/>
                          <a:lumOff val="5000"/>
                        </a:schemeClr>
                      </a:gs>
                      <a:gs pos="72000">
                        <a:schemeClr val="accent4">
                          <a:lumMod val="60000"/>
                        </a:schemeClr>
                      </a:gs>
                    </a:gsLst>
                    <a:lin ang="16200000" scaled="1"/>
                    <a:tileRect/>
                  </a:gradFill>
                </a:ln>
                <a:gradFill flip="none" rotWithShape="1">
                  <a:gsLst>
                    <a:gs pos="0">
                      <a:schemeClr val="accent4">
                        <a:lumMod val="5000"/>
                        <a:lumOff val="95000"/>
                      </a:schemeClr>
                    </a:gs>
                    <a:gs pos="74000">
                      <a:schemeClr val="accent4">
                        <a:lumMod val="45000"/>
                        <a:lumOff val="55000"/>
                      </a:schemeClr>
                    </a:gs>
                    <a:gs pos="83000">
                      <a:schemeClr val="accent4">
                        <a:lumMod val="45000"/>
                        <a:lumOff val="55000"/>
                      </a:schemeClr>
                    </a:gs>
                    <a:gs pos="100000">
                      <a:schemeClr val="accent4">
                        <a:lumMod val="30000"/>
                        <a:lumOff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50800" dist="1016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くん</a:t>
            </a:r>
            <a:endParaRPr kumimoji="1" lang="ja-JP" altLang="en-US" sz="12400" b="1" dirty="0">
              <a:ln w="57150"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</a:schemeClr>
                    </a:gs>
                    <a:gs pos="34000">
                      <a:schemeClr val="accent4">
                        <a:lumMod val="95000"/>
                        <a:lumOff val="5000"/>
                      </a:schemeClr>
                    </a:gs>
                    <a:gs pos="72000">
                      <a:schemeClr val="accent4">
                        <a:lumMod val="60000"/>
                      </a:schemeClr>
                    </a:gs>
                  </a:gsLst>
                  <a:lin ang="16200000" scaled="1"/>
                  <a:tileRect/>
                </a:gradFill>
              </a:ln>
              <a:gradFill flip="none" rotWithShape="1">
                <a:gsLst>
                  <a:gs pos="0">
                    <a:schemeClr val="accent4">
                      <a:lumMod val="5000"/>
                      <a:lumOff val="95000"/>
                    </a:schemeClr>
                  </a:gs>
                  <a:gs pos="74000">
                    <a:schemeClr val="accent4">
                      <a:lumMod val="45000"/>
                      <a:lumOff val="55000"/>
                    </a:schemeClr>
                  </a:gs>
                  <a:gs pos="83000">
                    <a:schemeClr val="accent4">
                      <a:lumMod val="45000"/>
                      <a:lumOff val="55000"/>
                    </a:schemeClr>
                  </a:gs>
                  <a:gs pos="100000">
                    <a:schemeClr val="accent4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effectLst>
                <a:outerShdw blurRad="50800" dist="1016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75AAC3F-B876-4666-B8A2-73549D27FD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36035" y="4399722"/>
            <a:ext cx="8719931" cy="1457739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4000" b="1" dirty="0">
                <a:ln w="12700">
                  <a:noFill/>
                </a:ln>
                <a:solidFill>
                  <a:schemeClr val="bg1"/>
                </a:solidFill>
                <a:effectLst>
                  <a:outerShdw blurRad="127000" algn="t" rotWithShape="0">
                    <a:prstClr val="black"/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生徒・先生・保護者がつながる</a:t>
            </a:r>
            <a:endParaRPr kumimoji="1" lang="en-US" altLang="ja-JP" sz="4000" b="1" dirty="0">
              <a:ln w="12700">
                <a:noFill/>
              </a:ln>
              <a:solidFill>
                <a:schemeClr val="bg1"/>
              </a:solidFill>
              <a:effectLst>
                <a:outerShdw blurRad="127000" algn="t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4000" b="1" dirty="0">
                <a:ln w="12700">
                  <a:noFill/>
                </a:ln>
                <a:solidFill>
                  <a:schemeClr val="bg1"/>
                </a:solidFill>
                <a:effectLst>
                  <a:outerShdw blurRad="127000" algn="t" rotWithShape="0">
                    <a:prstClr val="black"/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教育総合支援アプリケーション案</a:t>
            </a:r>
            <a:endParaRPr kumimoji="1" lang="en-US" altLang="ja-JP" sz="4000" b="1" dirty="0">
              <a:ln w="12700">
                <a:noFill/>
              </a:ln>
              <a:solidFill>
                <a:schemeClr val="bg1"/>
              </a:solidFill>
              <a:effectLst>
                <a:outerShdw blurRad="127000" algn="t" rotWithShape="0">
                  <a:prstClr val="black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3770009-4CF3-4844-BCAE-4EC5F2AFA153}"/>
              </a:ext>
            </a:extLst>
          </p:cNvPr>
          <p:cNvSpPr txBox="1"/>
          <p:nvPr/>
        </p:nvSpPr>
        <p:spPr>
          <a:xfrm rot="21388121">
            <a:off x="3471849" y="2750110"/>
            <a:ext cx="37289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3600" b="1" dirty="0">
                <a:ln w="19050"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127000" algn="t" rotWithShape="0">
                    <a:prstClr val="black"/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がりべん</a:t>
            </a:r>
          </a:p>
        </p:txBody>
      </p:sp>
    </p:spTree>
    <p:extLst>
      <p:ext uri="{BB962C8B-B14F-4D97-AF65-F5344CB8AC3E}">
        <p14:creationId xmlns:p14="http://schemas.microsoft.com/office/powerpoint/2010/main" val="1474772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chemeClr val="accent4">
                <a:lumMod val="5000"/>
                <a:lumOff val="95000"/>
              </a:schemeClr>
            </a:gs>
            <a:gs pos="70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99E52A-7842-429B-A4DF-6B961A9CB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1530"/>
            <a:ext cx="10757453" cy="46375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3200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3200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生徒にとって</a:t>
            </a:r>
            <a:r>
              <a:rPr lang="en-US" altLang="ja-JP" sz="3200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0" indent="0">
              <a:buNone/>
            </a:pPr>
            <a:endParaRPr lang="en-US" altLang="ja-JP" sz="3200" dirty="0">
              <a:solidFill>
                <a:schemeClr val="accent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3200" dirty="0">
              <a:solidFill>
                <a:schemeClr val="accent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3200" dirty="0">
              <a:solidFill>
                <a:schemeClr val="accent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3200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3200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保護者にとって</a:t>
            </a:r>
            <a:r>
              <a:rPr lang="en-US" altLang="ja-JP" sz="3200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77211C05-3FED-4750-B90D-422F25950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365126"/>
            <a:ext cx="7341704" cy="886900"/>
          </a:xfrm>
          <a:prstGeom prst="homePlate">
            <a:avLst>
              <a:gd name="adj" fmla="val 72666"/>
            </a:avLst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/>
            <a:r>
              <a:rPr lang="ja-JP" altLang="en-US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利　点</a:t>
            </a:r>
            <a:endParaRPr kumimoji="1" lang="ja-JP" altLang="en-US" b="1" dirty="0">
              <a:ln w="1905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7" name="図表 6">
            <a:extLst>
              <a:ext uri="{FF2B5EF4-FFF2-40B4-BE49-F238E27FC236}">
                <a16:creationId xmlns:a16="http://schemas.microsoft.com/office/drawing/2014/main" id="{0CC78CB1-140C-4799-8993-8103EF1894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16468954"/>
              </p:ext>
            </p:extLst>
          </p:nvPr>
        </p:nvGraphicFramePr>
        <p:xfrm>
          <a:off x="1124009" y="4523116"/>
          <a:ext cx="8919952" cy="1445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図表 7">
            <a:extLst>
              <a:ext uri="{FF2B5EF4-FFF2-40B4-BE49-F238E27FC236}">
                <a16:creationId xmlns:a16="http://schemas.microsoft.com/office/drawing/2014/main" id="{AACB3608-2891-4BE4-9DEF-B41FD84E18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92463"/>
              </p:ext>
            </p:extLst>
          </p:nvPr>
        </p:nvGraphicFramePr>
        <p:xfrm>
          <a:off x="1124009" y="2247488"/>
          <a:ext cx="8919952" cy="1445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040498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chemeClr val="accent4">
                <a:lumMod val="5000"/>
                <a:lumOff val="95000"/>
              </a:schemeClr>
            </a:gs>
            <a:gs pos="70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>
            <a:extLst>
              <a:ext uri="{FF2B5EF4-FFF2-40B4-BE49-F238E27FC236}">
                <a16:creationId xmlns:a16="http://schemas.microsoft.com/office/drawing/2014/main" id="{77211C05-3FED-4750-B90D-422F25950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365126"/>
            <a:ext cx="7341704" cy="886900"/>
          </a:xfrm>
          <a:prstGeom prst="homePlate">
            <a:avLst>
              <a:gd name="adj" fmla="val 72666"/>
            </a:avLst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/>
            <a:r>
              <a:rPr kumimoji="1" lang="ja-JP" altLang="en-US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課 題 点</a:t>
            </a:r>
          </a:p>
        </p:txBody>
      </p:sp>
      <p:graphicFrame>
        <p:nvGraphicFramePr>
          <p:cNvPr id="4" name="図表 3">
            <a:extLst>
              <a:ext uri="{FF2B5EF4-FFF2-40B4-BE49-F238E27FC236}">
                <a16:creationId xmlns:a16="http://schemas.microsoft.com/office/drawing/2014/main" id="{C6C38305-80A3-4DDA-BEEC-0D4BD01C2B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2612051"/>
              </p:ext>
            </p:extLst>
          </p:nvPr>
        </p:nvGraphicFramePr>
        <p:xfrm>
          <a:off x="1020008" y="1378226"/>
          <a:ext cx="10151983" cy="5307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636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chemeClr val="accent4">
                <a:lumMod val="5000"/>
                <a:lumOff val="95000"/>
              </a:schemeClr>
            </a:gs>
            <a:gs pos="70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99E52A-7842-429B-A4DF-6B961A9CB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273" y="2500557"/>
            <a:ext cx="10757453" cy="18568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5400" dirty="0">
                <a:solidFill>
                  <a:srgbClr val="9933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最後までご覧いただき</a:t>
            </a:r>
            <a:endParaRPr lang="en-US" altLang="ja-JP" sz="5400" dirty="0">
              <a:solidFill>
                <a:srgbClr val="9933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algn="ctr">
              <a:buNone/>
            </a:pPr>
            <a:r>
              <a:rPr lang="ja-JP" altLang="en-US" sz="5400" dirty="0">
                <a:solidFill>
                  <a:srgbClr val="9933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ありがとうございました。</a:t>
            </a:r>
            <a:endParaRPr lang="en-US" altLang="ja-JP" sz="5400" dirty="0">
              <a:solidFill>
                <a:srgbClr val="9933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5758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chemeClr val="accent4">
                <a:lumMod val="5000"/>
                <a:lumOff val="95000"/>
              </a:schemeClr>
            </a:gs>
            <a:gs pos="70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271B1C-F9FE-45D5-B750-D4D187D35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365126"/>
            <a:ext cx="7341704" cy="886900"/>
          </a:xfrm>
          <a:prstGeom prst="homePlate">
            <a:avLst>
              <a:gd name="adj" fmla="val 72666"/>
            </a:avLst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/>
            <a:r>
              <a:rPr lang="ja-JP" altLang="en-US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概　要</a:t>
            </a:r>
            <a:endParaRPr kumimoji="1" lang="ja-JP" altLang="en-US" b="1" dirty="0">
              <a:ln w="1905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99E52A-7842-429B-A4DF-6B961A9CB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ja-JP" altLang="en-US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ja-JP" altLang="en-US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小・中学生と学校の先生、保護者</a:t>
            </a:r>
            <a:r>
              <a:rPr lang="ja-JP" altLang="en-US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en-US" altLang="ja-JP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者をモバイル</a:t>
            </a:r>
            <a:endParaRPr lang="en-US" altLang="ja-JP" sz="3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端末（スマートフォン／タブレット）によって相互につなぎ</a:t>
            </a:r>
            <a:r>
              <a:rPr kumimoji="1" lang="ja-JP" altLang="en-US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kumimoji="1" lang="en-US" altLang="ja-JP" sz="3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kumimoji="1" lang="ja-JP" altLang="en-US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教育を総合的にサポートする。</a:t>
            </a:r>
          </a:p>
        </p:txBody>
      </p:sp>
    </p:spTree>
    <p:extLst>
      <p:ext uri="{BB962C8B-B14F-4D97-AF65-F5344CB8AC3E}">
        <p14:creationId xmlns:p14="http://schemas.microsoft.com/office/powerpoint/2010/main" val="1694682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chemeClr val="accent4">
                <a:lumMod val="5000"/>
                <a:lumOff val="95000"/>
              </a:schemeClr>
            </a:gs>
            <a:gs pos="70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>
            <a:extLst>
              <a:ext uri="{FF2B5EF4-FFF2-40B4-BE49-F238E27FC236}">
                <a16:creationId xmlns:a16="http://schemas.microsoft.com/office/drawing/2014/main" id="{77211C05-3FED-4750-B90D-422F25950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365126"/>
            <a:ext cx="7341704" cy="886900"/>
          </a:xfrm>
          <a:prstGeom prst="homePlate">
            <a:avLst>
              <a:gd name="adj" fmla="val 72666"/>
            </a:avLst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/>
            <a:r>
              <a:rPr lang="ja-JP" altLang="en-US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主な機能</a:t>
            </a:r>
            <a:endParaRPr kumimoji="1" lang="ja-JP" altLang="en-US" b="1" dirty="0">
              <a:ln w="1905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4" name="図表 3">
            <a:extLst>
              <a:ext uri="{FF2B5EF4-FFF2-40B4-BE49-F238E27FC236}">
                <a16:creationId xmlns:a16="http://schemas.microsoft.com/office/drawing/2014/main" id="{BECC6EB0-0AE9-48BD-AEDE-E36730A889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35760394"/>
              </p:ext>
            </p:extLst>
          </p:nvPr>
        </p:nvGraphicFramePr>
        <p:xfrm>
          <a:off x="929248" y="1744393"/>
          <a:ext cx="10333503" cy="4565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0618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chemeClr val="accent4">
                <a:lumMod val="5000"/>
                <a:lumOff val="95000"/>
              </a:schemeClr>
            </a:gs>
            <a:gs pos="70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99E52A-7842-429B-A4DF-6B961A9CB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kumimoji="1" lang="ja-JP" altLang="en-US" dirty="0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26963C20-3D4F-4084-8F20-AE090F8C17DF}"/>
              </a:ext>
            </a:extLst>
          </p:cNvPr>
          <p:cNvGrpSpPr/>
          <p:nvPr/>
        </p:nvGrpSpPr>
        <p:grpSpPr>
          <a:xfrm>
            <a:off x="1620101" y="4241585"/>
            <a:ext cx="1300405" cy="2294076"/>
            <a:chOff x="9763756" y="833437"/>
            <a:chExt cx="2020739" cy="3564834"/>
          </a:xfr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9" name="楕円 4">
              <a:extLst>
                <a:ext uri="{FF2B5EF4-FFF2-40B4-BE49-F238E27FC236}">
                  <a16:creationId xmlns:a16="http://schemas.microsoft.com/office/drawing/2014/main" id="{68807A87-E926-42CD-9538-54A347EB0EC4}"/>
                </a:ext>
              </a:extLst>
            </p:cNvPr>
            <p:cNvSpPr/>
            <p:nvPr/>
          </p:nvSpPr>
          <p:spPr>
            <a:xfrm>
              <a:off x="10168586" y="833437"/>
              <a:ext cx="1211078" cy="1348859"/>
            </a:xfrm>
            <a:custGeom>
              <a:avLst/>
              <a:gdLst>
                <a:gd name="connsiteX0" fmla="*/ 0 w 1232452"/>
                <a:gd name="connsiteY0" fmla="*/ 616226 h 1232452"/>
                <a:gd name="connsiteX1" fmla="*/ 616226 w 1232452"/>
                <a:gd name="connsiteY1" fmla="*/ 0 h 1232452"/>
                <a:gd name="connsiteX2" fmla="*/ 1232452 w 1232452"/>
                <a:gd name="connsiteY2" fmla="*/ 616226 h 1232452"/>
                <a:gd name="connsiteX3" fmla="*/ 616226 w 1232452"/>
                <a:gd name="connsiteY3" fmla="*/ 1232452 h 1232452"/>
                <a:gd name="connsiteX4" fmla="*/ 0 w 1232452"/>
                <a:gd name="connsiteY4" fmla="*/ 616226 h 1232452"/>
                <a:gd name="connsiteX0" fmla="*/ 0 w 1232452"/>
                <a:gd name="connsiteY0" fmla="*/ 616226 h 1232452"/>
                <a:gd name="connsiteX1" fmla="*/ 616226 w 1232452"/>
                <a:gd name="connsiteY1" fmla="*/ 0 h 1232452"/>
                <a:gd name="connsiteX2" fmla="*/ 1232452 w 1232452"/>
                <a:gd name="connsiteY2" fmla="*/ 616226 h 1232452"/>
                <a:gd name="connsiteX3" fmla="*/ 616226 w 1232452"/>
                <a:gd name="connsiteY3" fmla="*/ 1232452 h 1232452"/>
                <a:gd name="connsiteX4" fmla="*/ 0 w 1232452"/>
                <a:gd name="connsiteY4" fmla="*/ 616226 h 1232452"/>
                <a:gd name="connsiteX0" fmla="*/ 0 w 1232452"/>
                <a:gd name="connsiteY0" fmla="*/ 616226 h 1232890"/>
                <a:gd name="connsiteX1" fmla="*/ 616226 w 1232452"/>
                <a:gd name="connsiteY1" fmla="*/ 0 h 1232890"/>
                <a:gd name="connsiteX2" fmla="*/ 1232452 w 1232452"/>
                <a:gd name="connsiteY2" fmla="*/ 616226 h 1232890"/>
                <a:gd name="connsiteX3" fmla="*/ 616226 w 1232452"/>
                <a:gd name="connsiteY3" fmla="*/ 1232452 h 1232890"/>
                <a:gd name="connsiteX4" fmla="*/ 0 w 1232452"/>
                <a:gd name="connsiteY4" fmla="*/ 616226 h 1232890"/>
                <a:gd name="connsiteX0" fmla="*/ 0 w 1232452"/>
                <a:gd name="connsiteY0" fmla="*/ 616226 h 1232890"/>
                <a:gd name="connsiteX1" fmla="*/ 616226 w 1232452"/>
                <a:gd name="connsiteY1" fmla="*/ 0 h 1232890"/>
                <a:gd name="connsiteX2" fmla="*/ 1232452 w 1232452"/>
                <a:gd name="connsiteY2" fmla="*/ 616226 h 1232890"/>
                <a:gd name="connsiteX3" fmla="*/ 616226 w 1232452"/>
                <a:gd name="connsiteY3" fmla="*/ 1232452 h 1232890"/>
                <a:gd name="connsiteX4" fmla="*/ 0 w 1232452"/>
                <a:gd name="connsiteY4" fmla="*/ 616226 h 1232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2452" h="1232890">
                  <a:moveTo>
                    <a:pt x="0" y="616226"/>
                  </a:moveTo>
                  <a:cubicBezTo>
                    <a:pt x="0" y="275894"/>
                    <a:pt x="275894" y="0"/>
                    <a:pt x="616226" y="0"/>
                  </a:cubicBezTo>
                  <a:cubicBezTo>
                    <a:pt x="956558" y="0"/>
                    <a:pt x="1232452" y="275894"/>
                    <a:pt x="1232452" y="616226"/>
                  </a:cubicBezTo>
                  <a:cubicBezTo>
                    <a:pt x="1232452" y="956558"/>
                    <a:pt x="1234853" y="1245704"/>
                    <a:pt x="616226" y="1232452"/>
                  </a:cubicBezTo>
                  <a:cubicBezTo>
                    <a:pt x="-2401" y="1219200"/>
                    <a:pt x="0" y="956558"/>
                    <a:pt x="0" y="616226"/>
                  </a:cubicBezTo>
                  <a:close/>
                </a:path>
              </a:pathLst>
            </a:custGeom>
            <a:grp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部分円 9">
              <a:extLst>
                <a:ext uri="{FF2B5EF4-FFF2-40B4-BE49-F238E27FC236}">
                  <a16:creationId xmlns:a16="http://schemas.microsoft.com/office/drawing/2014/main" id="{73DA125A-B877-463F-A841-AF8AFE6BAD48}"/>
                </a:ext>
              </a:extLst>
            </p:cNvPr>
            <p:cNvSpPr/>
            <p:nvPr/>
          </p:nvSpPr>
          <p:spPr>
            <a:xfrm rot="10800000">
              <a:off x="9763756" y="2317233"/>
              <a:ext cx="2020739" cy="2081038"/>
            </a:xfrm>
            <a:prstGeom prst="pie">
              <a:avLst>
                <a:gd name="adj1" fmla="val 40201"/>
                <a:gd name="adj2" fmla="val 10837365"/>
              </a:avLst>
            </a:prstGeom>
            <a:grp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94BE87C5-55B5-4418-9302-889281DC9E9D}"/>
              </a:ext>
            </a:extLst>
          </p:cNvPr>
          <p:cNvGrpSpPr/>
          <p:nvPr/>
        </p:nvGrpSpPr>
        <p:grpSpPr>
          <a:xfrm>
            <a:off x="2798741" y="4464468"/>
            <a:ext cx="533913" cy="909393"/>
            <a:chOff x="7956138" y="276845"/>
            <a:chExt cx="1490653" cy="2538970"/>
          </a:xfrm>
        </p:grpSpPr>
        <p:sp>
          <p:nvSpPr>
            <p:cNvPr id="20" name="四角形: 角を丸くする 19">
              <a:extLst>
                <a:ext uri="{FF2B5EF4-FFF2-40B4-BE49-F238E27FC236}">
                  <a16:creationId xmlns:a16="http://schemas.microsoft.com/office/drawing/2014/main" id="{CF23C7E1-0254-4C65-8A65-CC11802A7D61}"/>
                </a:ext>
              </a:extLst>
            </p:cNvPr>
            <p:cNvSpPr/>
            <p:nvPr/>
          </p:nvSpPr>
          <p:spPr>
            <a:xfrm>
              <a:off x="7956138" y="276845"/>
              <a:ext cx="1490653" cy="2538970"/>
            </a:xfrm>
            <a:prstGeom prst="roundRect">
              <a:avLst>
                <a:gd name="adj" fmla="val 11966"/>
              </a:avLst>
            </a:pr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11F7D70E-08D2-4D46-B707-F43F9BB26A32}"/>
                </a:ext>
              </a:extLst>
            </p:cNvPr>
            <p:cNvSpPr/>
            <p:nvPr/>
          </p:nvSpPr>
          <p:spPr>
            <a:xfrm>
              <a:off x="8079881" y="565669"/>
              <a:ext cx="1243166" cy="1961322"/>
            </a:xfrm>
            <a:prstGeom prst="rect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楕円 21">
              <a:extLst>
                <a:ext uri="{FF2B5EF4-FFF2-40B4-BE49-F238E27FC236}">
                  <a16:creationId xmlns:a16="http://schemas.microsoft.com/office/drawing/2014/main" id="{378D9335-D2EF-4842-9BF8-1B84833FA9EA}"/>
                </a:ext>
              </a:extLst>
            </p:cNvPr>
            <p:cNvSpPr/>
            <p:nvPr/>
          </p:nvSpPr>
          <p:spPr>
            <a:xfrm>
              <a:off x="8586371" y="2556310"/>
              <a:ext cx="230186" cy="230186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04F9D236-5FB4-47BB-A36B-4E335918F8D3}"/>
              </a:ext>
            </a:extLst>
          </p:cNvPr>
          <p:cNvGrpSpPr/>
          <p:nvPr/>
        </p:nvGrpSpPr>
        <p:grpSpPr>
          <a:xfrm>
            <a:off x="5023228" y="1572813"/>
            <a:ext cx="1497361" cy="2641531"/>
            <a:chOff x="9763756" y="833437"/>
            <a:chExt cx="2020739" cy="3564834"/>
          </a:xfr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5" name="楕円 4">
              <a:extLst>
                <a:ext uri="{FF2B5EF4-FFF2-40B4-BE49-F238E27FC236}">
                  <a16:creationId xmlns:a16="http://schemas.microsoft.com/office/drawing/2014/main" id="{54954158-F7EA-4FD0-8F29-8FE1287B0FC1}"/>
                </a:ext>
              </a:extLst>
            </p:cNvPr>
            <p:cNvSpPr/>
            <p:nvPr/>
          </p:nvSpPr>
          <p:spPr>
            <a:xfrm>
              <a:off x="10168586" y="833437"/>
              <a:ext cx="1211078" cy="1348859"/>
            </a:xfrm>
            <a:custGeom>
              <a:avLst/>
              <a:gdLst>
                <a:gd name="connsiteX0" fmla="*/ 0 w 1232452"/>
                <a:gd name="connsiteY0" fmla="*/ 616226 h 1232452"/>
                <a:gd name="connsiteX1" fmla="*/ 616226 w 1232452"/>
                <a:gd name="connsiteY1" fmla="*/ 0 h 1232452"/>
                <a:gd name="connsiteX2" fmla="*/ 1232452 w 1232452"/>
                <a:gd name="connsiteY2" fmla="*/ 616226 h 1232452"/>
                <a:gd name="connsiteX3" fmla="*/ 616226 w 1232452"/>
                <a:gd name="connsiteY3" fmla="*/ 1232452 h 1232452"/>
                <a:gd name="connsiteX4" fmla="*/ 0 w 1232452"/>
                <a:gd name="connsiteY4" fmla="*/ 616226 h 1232452"/>
                <a:gd name="connsiteX0" fmla="*/ 0 w 1232452"/>
                <a:gd name="connsiteY0" fmla="*/ 616226 h 1232452"/>
                <a:gd name="connsiteX1" fmla="*/ 616226 w 1232452"/>
                <a:gd name="connsiteY1" fmla="*/ 0 h 1232452"/>
                <a:gd name="connsiteX2" fmla="*/ 1232452 w 1232452"/>
                <a:gd name="connsiteY2" fmla="*/ 616226 h 1232452"/>
                <a:gd name="connsiteX3" fmla="*/ 616226 w 1232452"/>
                <a:gd name="connsiteY3" fmla="*/ 1232452 h 1232452"/>
                <a:gd name="connsiteX4" fmla="*/ 0 w 1232452"/>
                <a:gd name="connsiteY4" fmla="*/ 616226 h 1232452"/>
                <a:gd name="connsiteX0" fmla="*/ 0 w 1232452"/>
                <a:gd name="connsiteY0" fmla="*/ 616226 h 1232890"/>
                <a:gd name="connsiteX1" fmla="*/ 616226 w 1232452"/>
                <a:gd name="connsiteY1" fmla="*/ 0 h 1232890"/>
                <a:gd name="connsiteX2" fmla="*/ 1232452 w 1232452"/>
                <a:gd name="connsiteY2" fmla="*/ 616226 h 1232890"/>
                <a:gd name="connsiteX3" fmla="*/ 616226 w 1232452"/>
                <a:gd name="connsiteY3" fmla="*/ 1232452 h 1232890"/>
                <a:gd name="connsiteX4" fmla="*/ 0 w 1232452"/>
                <a:gd name="connsiteY4" fmla="*/ 616226 h 1232890"/>
                <a:gd name="connsiteX0" fmla="*/ 0 w 1232452"/>
                <a:gd name="connsiteY0" fmla="*/ 616226 h 1232890"/>
                <a:gd name="connsiteX1" fmla="*/ 616226 w 1232452"/>
                <a:gd name="connsiteY1" fmla="*/ 0 h 1232890"/>
                <a:gd name="connsiteX2" fmla="*/ 1232452 w 1232452"/>
                <a:gd name="connsiteY2" fmla="*/ 616226 h 1232890"/>
                <a:gd name="connsiteX3" fmla="*/ 616226 w 1232452"/>
                <a:gd name="connsiteY3" fmla="*/ 1232452 h 1232890"/>
                <a:gd name="connsiteX4" fmla="*/ 0 w 1232452"/>
                <a:gd name="connsiteY4" fmla="*/ 616226 h 1232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2452" h="1232890">
                  <a:moveTo>
                    <a:pt x="0" y="616226"/>
                  </a:moveTo>
                  <a:cubicBezTo>
                    <a:pt x="0" y="275894"/>
                    <a:pt x="275894" y="0"/>
                    <a:pt x="616226" y="0"/>
                  </a:cubicBezTo>
                  <a:cubicBezTo>
                    <a:pt x="956558" y="0"/>
                    <a:pt x="1232452" y="275894"/>
                    <a:pt x="1232452" y="616226"/>
                  </a:cubicBezTo>
                  <a:cubicBezTo>
                    <a:pt x="1232452" y="956558"/>
                    <a:pt x="1234853" y="1245704"/>
                    <a:pt x="616226" y="1232452"/>
                  </a:cubicBezTo>
                  <a:cubicBezTo>
                    <a:pt x="-2401" y="1219200"/>
                    <a:pt x="0" y="956558"/>
                    <a:pt x="0" y="616226"/>
                  </a:cubicBezTo>
                  <a:close/>
                </a:path>
              </a:pathLst>
            </a:custGeom>
            <a:grp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部分円 25">
              <a:extLst>
                <a:ext uri="{FF2B5EF4-FFF2-40B4-BE49-F238E27FC236}">
                  <a16:creationId xmlns:a16="http://schemas.microsoft.com/office/drawing/2014/main" id="{20AFD27D-0B47-45A2-9BCC-C307D68EA14A}"/>
                </a:ext>
              </a:extLst>
            </p:cNvPr>
            <p:cNvSpPr/>
            <p:nvPr/>
          </p:nvSpPr>
          <p:spPr>
            <a:xfrm rot="10800000">
              <a:off x="9763756" y="2317233"/>
              <a:ext cx="2020739" cy="2081038"/>
            </a:xfrm>
            <a:prstGeom prst="pie">
              <a:avLst>
                <a:gd name="adj1" fmla="val 40201"/>
                <a:gd name="adj2" fmla="val 10837365"/>
              </a:avLst>
            </a:prstGeom>
            <a:grp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36454239-57C5-4BDE-A3A7-B6252DDED746}"/>
              </a:ext>
            </a:extLst>
          </p:cNvPr>
          <p:cNvSpPr txBox="1"/>
          <p:nvPr/>
        </p:nvSpPr>
        <p:spPr>
          <a:xfrm>
            <a:off x="5020469" y="1836817"/>
            <a:ext cx="14973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先生</a:t>
            </a:r>
            <a:endParaRPr kumimoji="1" lang="ja-JP" altLang="en-US" sz="2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4B50612F-34E2-4715-A792-F61959B52D3D}"/>
              </a:ext>
            </a:extLst>
          </p:cNvPr>
          <p:cNvSpPr txBox="1"/>
          <p:nvPr/>
        </p:nvSpPr>
        <p:spPr>
          <a:xfrm>
            <a:off x="1510362" y="4436486"/>
            <a:ext cx="14973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生徒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C6A4D1-D624-45F0-AE36-E2D78720716A}"/>
              </a:ext>
            </a:extLst>
          </p:cNvPr>
          <p:cNvSpPr txBox="1"/>
          <p:nvPr/>
        </p:nvSpPr>
        <p:spPr>
          <a:xfrm>
            <a:off x="6090430" y="1525954"/>
            <a:ext cx="2330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学習成績の管理・集計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72EC7E57-5F93-4AB9-87A7-C5F637CCF423}"/>
              </a:ext>
            </a:extLst>
          </p:cNvPr>
          <p:cNvSpPr txBox="1"/>
          <p:nvPr/>
        </p:nvSpPr>
        <p:spPr>
          <a:xfrm>
            <a:off x="1441629" y="5902695"/>
            <a:ext cx="1914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教材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を用いて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学習</a:t>
            </a:r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0A64A683-816A-4426-8932-EF466D530B4C}"/>
              </a:ext>
            </a:extLst>
          </p:cNvPr>
          <p:cNvGrpSpPr/>
          <p:nvPr/>
        </p:nvGrpSpPr>
        <p:grpSpPr>
          <a:xfrm>
            <a:off x="8364454" y="4010507"/>
            <a:ext cx="1497361" cy="2641531"/>
            <a:chOff x="9763756" y="833437"/>
            <a:chExt cx="2020739" cy="3564834"/>
          </a:xfr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36" name="楕円 4">
              <a:extLst>
                <a:ext uri="{FF2B5EF4-FFF2-40B4-BE49-F238E27FC236}">
                  <a16:creationId xmlns:a16="http://schemas.microsoft.com/office/drawing/2014/main" id="{03741DC0-82DB-4693-9FFE-72AB78641C59}"/>
                </a:ext>
              </a:extLst>
            </p:cNvPr>
            <p:cNvSpPr/>
            <p:nvPr/>
          </p:nvSpPr>
          <p:spPr>
            <a:xfrm>
              <a:off x="10168586" y="833437"/>
              <a:ext cx="1211078" cy="1348859"/>
            </a:xfrm>
            <a:custGeom>
              <a:avLst/>
              <a:gdLst>
                <a:gd name="connsiteX0" fmla="*/ 0 w 1232452"/>
                <a:gd name="connsiteY0" fmla="*/ 616226 h 1232452"/>
                <a:gd name="connsiteX1" fmla="*/ 616226 w 1232452"/>
                <a:gd name="connsiteY1" fmla="*/ 0 h 1232452"/>
                <a:gd name="connsiteX2" fmla="*/ 1232452 w 1232452"/>
                <a:gd name="connsiteY2" fmla="*/ 616226 h 1232452"/>
                <a:gd name="connsiteX3" fmla="*/ 616226 w 1232452"/>
                <a:gd name="connsiteY3" fmla="*/ 1232452 h 1232452"/>
                <a:gd name="connsiteX4" fmla="*/ 0 w 1232452"/>
                <a:gd name="connsiteY4" fmla="*/ 616226 h 1232452"/>
                <a:gd name="connsiteX0" fmla="*/ 0 w 1232452"/>
                <a:gd name="connsiteY0" fmla="*/ 616226 h 1232452"/>
                <a:gd name="connsiteX1" fmla="*/ 616226 w 1232452"/>
                <a:gd name="connsiteY1" fmla="*/ 0 h 1232452"/>
                <a:gd name="connsiteX2" fmla="*/ 1232452 w 1232452"/>
                <a:gd name="connsiteY2" fmla="*/ 616226 h 1232452"/>
                <a:gd name="connsiteX3" fmla="*/ 616226 w 1232452"/>
                <a:gd name="connsiteY3" fmla="*/ 1232452 h 1232452"/>
                <a:gd name="connsiteX4" fmla="*/ 0 w 1232452"/>
                <a:gd name="connsiteY4" fmla="*/ 616226 h 1232452"/>
                <a:gd name="connsiteX0" fmla="*/ 0 w 1232452"/>
                <a:gd name="connsiteY0" fmla="*/ 616226 h 1232890"/>
                <a:gd name="connsiteX1" fmla="*/ 616226 w 1232452"/>
                <a:gd name="connsiteY1" fmla="*/ 0 h 1232890"/>
                <a:gd name="connsiteX2" fmla="*/ 1232452 w 1232452"/>
                <a:gd name="connsiteY2" fmla="*/ 616226 h 1232890"/>
                <a:gd name="connsiteX3" fmla="*/ 616226 w 1232452"/>
                <a:gd name="connsiteY3" fmla="*/ 1232452 h 1232890"/>
                <a:gd name="connsiteX4" fmla="*/ 0 w 1232452"/>
                <a:gd name="connsiteY4" fmla="*/ 616226 h 1232890"/>
                <a:gd name="connsiteX0" fmla="*/ 0 w 1232452"/>
                <a:gd name="connsiteY0" fmla="*/ 616226 h 1232890"/>
                <a:gd name="connsiteX1" fmla="*/ 616226 w 1232452"/>
                <a:gd name="connsiteY1" fmla="*/ 0 h 1232890"/>
                <a:gd name="connsiteX2" fmla="*/ 1232452 w 1232452"/>
                <a:gd name="connsiteY2" fmla="*/ 616226 h 1232890"/>
                <a:gd name="connsiteX3" fmla="*/ 616226 w 1232452"/>
                <a:gd name="connsiteY3" fmla="*/ 1232452 h 1232890"/>
                <a:gd name="connsiteX4" fmla="*/ 0 w 1232452"/>
                <a:gd name="connsiteY4" fmla="*/ 616226 h 1232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2452" h="1232890">
                  <a:moveTo>
                    <a:pt x="0" y="616226"/>
                  </a:moveTo>
                  <a:cubicBezTo>
                    <a:pt x="0" y="275894"/>
                    <a:pt x="275894" y="0"/>
                    <a:pt x="616226" y="0"/>
                  </a:cubicBezTo>
                  <a:cubicBezTo>
                    <a:pt x="956558" y="0"/>
                    <a:pt x="1232452" y="275894"/>
                    <a:pt x="1232452" y="616226"/>
                  </a:cubicBezTo>
                  <a:cubicBezTo>
                    <a:pt x="1232452" y="956558"/>
                    <a:pt x="1234853" y="1245704"/>
                    <a:pt x="616226" y="1232452"/>
                  </a:cubicBezTo>
                  <a:cubicBezTo>
                    <a:pt x="-2401" y="1219200"/>
                    <a:pt x="0" y="956558"/>
                    <a:pt x="0" y="616226"/>
                  </a:cubicBezTo>
                  <a:close/>
                </a:path>
              </a:pathLst>
            </a:custGeom>
            <a:grp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部分円 36">
              <a:extLst>
                <a:ext uri="{FF2B5EF4-FFF2-40B4-BE49-F238E27FC236}">
                  <a16:creationId xmlns:a16="http://schemas.microsoft.com/office/drawing/2014/main" id="{C28C3EB0-0762-41D5-9EA6-0885CFA0CF2C}"/>
                </a:ext>
              </a:extLst>
            </p:cNvPr>
            <p:cNvSpPr/>
            <p:nvPr/>
          </p:nvSpPr>
          <p:spPr>
            <a:xfrm rot="10800000">
              <a:off x="9763756" y="2317233"/>
              <a:ext cx="2020739" cy="2081038"/>
            </a:xfrm>
            <a:prstGeom prst="pie">
              <a:avLst>
                <a:gd name="adj1" fmla="val 40201"/>
                <a:gd name="adj2" fmla="val 10837365"/>
              </a:avLst>
            </a:prstGeom>
            <a:grp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A472B24B-2101-406F-A112-8B132FBF1755}"/>
              </a:ext>
            </a:extLst>
          </p:cNvPr>
          <p:cNvSpPr txBox="1"/>
          <p:nvPr/>
        </p:nvSpPr>
        <p:spPr>
          <a:xfrm>
            <a:off x="8362815" y="4330884"/>
            <a:ext cx="14973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保護者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258BF5E4-9C4C-4C93-8501-4D0384BD948F}"/>
              </a:ext>
            </a:extLst>
          </p:cNvPr>
          <p:cNvCxnSpPr>
            <a:cxnSpLocks/>
          </p:cNvCxnSpPr>
          <p:nvPr/>
        </p:nvCxnSpPr>
        <p:spPr>
          <a:xfrm flipH="1">
            <a:off x="3460628" y="3374667"/>
            <a:ext cx="1439012" cy="1254512"/>
          </a:xfrm>
          <a:prstGeom prst="straightConnector1">
            <a:avLst/>
          </a:prstGeom>
          <a:ln w="50800">
            <a:solidFill>
              <a:schemeClr val="accent2">
                <a:lumMod val="75000"/>
              </a:schemeClr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A0389732-9C42-4F68-B527-7D4CA0BB003A}"/>
              </a:ext>
            </a:extLst>
          </p:cNvPr>
          <p:cNvSpPr txBox="1"/>
          <p:nvPr/>
        </p:nvSpPr>
        <p:spPr>
          <a:xfrm>
            <a:off x="4285257" y="3828571"/>
            <a:ext cx="12079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教材</a:t>
            </a:r>
            <a:r>
              <a:rPr lang="ja-JP" altLang="en-US" sz="1600" b="1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1" lang="ja-JP" altLang="en-US" sz="1600" b="1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配信</a:t>
            </a: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22598ED1-2331-47D6-A7F7-E9E73C44D2E8}"/>
              </a:ext>
            </a:extLst>
          </p:cNvPr>
          <p:cNvCxnSpPr>
            <a:cxnSpLocks/>
          </p:cNvCxnSpPr>
          <p:nvPr/>
        </p:nvCxnSpPr>
        <p:spPr>
          <a:xfrm flipV="1">
            <a:off x="3078421" y="2655209"/>
            <a:ext cx="1914711" cy="1648696"/>
          </a:xfrm>
          <a:prstGeom prst="straightConnector1">
            <a:avLst/>
          </a:prstGeom>
          <a:ln w="50800">
            <a:solidFill>
              <a:schemeClr val="accent2">
                <a:lumMod val="75000"/>
              </a:schemeClr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B0BA15B-73D8-4C42-9D3A-324A7E9ECEB2}"/>
              </a:ext>
            </a:extLst>
          </p:cNvPr>
          <p:cNvSpPr txBox="1"/>
          <p:nvPr/>
        </p:nvSpPr>
        <p:spPr>
          <a:xfrm>
            <a:off x="2937055" y="2882921"/>
            <a:ext cx="12512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600" b="1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学習結果が</a:t>
            </a:r>
            <a:endParaRPr lang="en-US" altLang="ja-JP" sz="1600" b="1" dirty="0">
              <a:solidFill>
                <a:schemeClr val="accent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lang="ja-JP" altLang="en-US" sz="1600" b="1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送られる</a:t>
            </a:r>
            <a:endParaRPr kumimoji="1" lang="ja-JP" altLang="en-US" sz="1600" b="1" dirty="0">
              <a:solidFill>
                <a:schemeClr val="accent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8" name="直線矢印コネクタ 57">
            <a:extLst>
              <a:ext uri="{FF2B5EF4-FFF2-40B4-BE49-F238E27FC236}">
                <a16:creationId xmlns:a16="http://schemas.microsoft.com/office/drawing/2014/main" id="{278B8653-D20F-4840-A758-4E1A639739AE}"/>
              </a:ext>
            </a:extLst>
          </p:cNvPr>
          <p:cNvCxnSpPr>
            <a:cxnSpLocks/>
          </p:cNvCxnSpPr>
          <p:nvPr/>
        </p:nvCxnSpPr>
        <p:spPr>
          <a:xfrm>
            <a:off x="7294830" y="3362246"/>
            <a:ext cx="1251428" cy="1037781"/>
          </a:xfrm>
          <a:prstGeom prst="straightConnector1">
            <a:avLst/>
          </a:prstGeom>
          <a:ln w="50800">
            <a:solidFill>
              <a:schemeClr val="accent2">
                <a:lumMod val="75000"/>
              </a:schemeClr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8081E7B3-D568-457F-99B6-8361D2A92148}"/>
              </a:ext>
            </a:extLst>
          </p:cNvPr>
          <p:cNvCxnSpPr>
            <a:cxnSpLocks/>
          </p:cNvCxnSpPr>
          <p:nvPr/>
        </p:nvCxnSpPr>
        <p:spPr>
          <a:xfrm flipH="1" flipV="1">
            <a:off x="7420378" y="2723097"/>
            <a:ext cx="1470042" cy="1214420"/>
          </a:xfrm>
          <a:prstGeom prst="straightConnector1">
            <a:avLst/>
          </a:prstGeom>
          <a:ln w="50800">
            <a:solidFill>
              <a:schemeClr val="accent2">
                <a:lumMod val="75000"/>
              </a:schemeClr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C4FA1625-AC1A-4FC2-A00A-15050BEE9F09}"/>
              </a:ext>
            </a:extLst>
          </p:cNvPr>
          <p:cNvSpPr txBox="1"/>
          <p:nvPr/>
        </p:nvSpPr>
        <p:spPr>
          <a:xfrm>
            <a:off x="6952734" y="3761835"/>
            <a:ext cx="10652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お知らせ・</a:t>
            </a:r>
            <a:endParaRPr kumimoji="1" lang="en-US" altLang="ja-JP" sz="1600" b="1" dirty="0">
              <a:solidFill>
                <a:schemeClr val="accent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成績通知</a:t>
            </a:r>
            <a:endParaRPr kumimoji="1" lang="ja-JP" altLang="en-US" sz="1600" b="1" dirty="0">
              <a:solidFill>
                <a:schemeClr val="accent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0B7A8101-FB81-472F-8920-889FB393F5C1}"/>
              </a:ext>
            </a:extLst>
          </p:cNvPr>
          <p:cNvSpPr txBox="1"/>
          <p:nvPr/>
        </p:nvSpPr>
        <p:spPr>
          <a:xfrm>
            <a:off x="8185329" y="2882921"/>
            <a:ext cx="1228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子供の</a:t>
            </a:r>
            <a:endParaRPr kumimoji="1" lang="en-US" altLang="ja-JP" sz="1600" b="1" dirty="0">
              <a:solidFill>
                <a:schemeClr val="accent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欠席連絡等</a:t>
            </a:r>
          </a:p>
        </p:txBody>
      </p:sp>
      <p:cxnSp>
        <p:nvCxnSpPr>
          <p:cNvPr id="70" name="直線矢印コネクタ 69">
            <a:extLst>
              <a:ext uri="{FF2B5EF4-FFF2-40B4-BE49-F238E27FC236}">
                <a16:creationId xmlns:a16="http://schemas.microsoft.com/office/drawing/2014/main" id="{0F2C8337-433A-4B1F-8B58-10E036287929}"/>
              </a:ext>
            </a:extLst>
          </p:cNvPr>
          <p:cNvCxnSpPr>
            <a:cxnSpLocks/>
          </p:cNvCxnSpPr>
          <p:nvPr/>
        </p:nvCxnSpPr>
        <p:spPr>
          <a:xfrm flipH="1">
            <a:off x="3520364" y="5791617"/>
            <a:ext cx="4534217" cy="17372"/>
          </a:xfrm>
          <a:prstGeom prst="straightConnector1">
            <a:avLst/>
          </a:prstGeom>
          <a:ln w="50800">
            <a:solidFill>
              <a:schemeClr val="accent2">
                <a:lumMod val="75000"/>
              </a:schemeClr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9697D400-F960-4922-B9C1-C8EF06AC3614}"/>
              </a:ext>
            </a:extLst>
          </p:cNvPr>
          <p:cNvSpPr txBox="1"/>
          <p:nvPr/>
        </p:nvSpPr>
        <p:spPr>
          <a:xfrm>
            <a:off x="4797062" y="5808989"/>
            <a:ext cx="21981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遊びでの使用時間制限</a:t>
            </a:r>
            <a:endParaRPr kumimoji="1" lang="ja-JP" altLang="en-US" sz="1600" b="1" dirty="0">
              <a:solidFill>
                <a:schemeClr val="accent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74" name="直線矢印コネクタ 73">
            <a:extLst>
              <a:ext uri="{FF2B5EF4-FFF2-40B4-BE49-F238E27FC236}">
                <a16:creationId xmlns:a16="http://schemas.microsoft.com/office/drawing/2014/main" id="{99E46C4D-94DA-4EB7-B2BE-AC0D19EA0F25}"/>
              </a:ext>
            </a:extLst>
          </p:cNvPr>
          <p:cNvCxnSpPr>
            <a:cxnSpLocks/>
          </p:cNvCxnSpPr>
          <p:nvPr/>
        </p:nvCxnSpPr>
        <p:spPr>
          <a:xfrm flipV="1">
            <a:off x="3639577" y="5401081"/>
            <a:ext cx="4398342" cy="38534"/>
          </a:xfrm>
          <a:prstGeom prst="straightConnector1">
            <a:avLst/>
          </a:prstGeom>
          <a:ln w="50800">
            <a:solidFill>
              <a:schemeClr val="accent2">
                <a:lumMod val="75000"/>
              </a:schemeClr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14D51E0E-4164-48AF-B1C7-57614019C2AD}"/>
              </a:ext>
            </a:extLst>
          </p:cNvPr>
          <p:cNvSpPr txBox="1"/>
          <p:nvPr/>
        </p:nvSpPr>
        <p:spPr>
          <a:xfrm>
            <a:off x="4217026" y="5088949"/>
            <a:ext cx="3229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端末利用状況データが送られる</a:t>
            </a:r>
            <a:endParaRPr kumimoji="1" lang="ja-JP" altLang="en-US" sz="1600" b="1" dirty="0">
              <a:solidFill>
                <a:schemeClr val="accent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8F2F57D1-A9F8-4EF4-BC58-2747E7BFE24A}"/>
              </a:ext>
            </a:extLst>
          </p:cNvPr>
          <p:cNvSpPr txBox="1"/>
          <p:nvPr/>
        </p:nvSpPr>
        <p:spPr>
          <a:xfrm>
            <a:off x="7960552" y="5916203"/>
            <a:ext cx="2788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成績の確認・端末利用監視</a:t>
            </a:r>
          </a:p>
        </p:txBody>
      </p:sp>
      <p:sp>
        <p:nvSpPr>
          <p:cNvPr id="85" name="タイトル 1">
            <a:extLst>
              <a:ext uri="{FF2B5EF4-FFF2-40B4-BE49-F238E27FC236}">
                <a16:creationId xmlns:a16="http://schemas.microsoft.com/office/drawing/2014/main" id="{3D7D4CD6-8F35-402A-92CB-FBF876C6D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365126"/>
            <a:ext cx="7341704" cy="886900"/>
          </a:xfrm>
          <a:prstGeom prst="homePlate">
            <a:avLst>
              <a:gd name="adj" fmla="val 72666"/>
            </a:avLst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/>
            <a:r>
              <a:rPr lang="ja-JP" altLang="en-US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利用イメージ図</a:t>
            </a:r>
            <a:endParaRPr kumimoji="1" lang="ja-JP" altLang="en-US" b="1" dirty="0">
              <a:ln w="1905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89" name="グループ化 88">
            <a:extLst>
              <a:ext uri="{FF2B5EF4-FFF2-40B4-BE49-F238E27FC236}">
                <a16:creationId xmlns:a16="http://schemas.microsoft.com/office/drawing/2014/main" id="{EAC80C8D-1AB2-49A5-9C0D-D6FD8884C5B5}"/>
              </a:ext>
            </a:extLst>
          </p:cNvPr>
          <p:cNvGrpSpPr/>
          <p:nvPr/>
        </p:nvGrpSpPr>
        <p:grpSpPr>
          <a:xfrm>
            <a:off x="6505411" y="1940948"/>
            <a:ext cx="687581" cy="1171129"/>
            <a:chOff x="10778006" y="2903190"/>
            <a:chExt cx="1490653" cy="2538970"/>
          </a:xfrm>
        </p:grpSpPr>
        <p:sp>
          <p:nvSpPr>
            <p:cNvPr id="86" name="四角形: 角を丸くする 85">
              <a:extLst>
                <a:ext uri="{FF2B5EF4-FFF2-40B4-BE49-F238E27FC236}">
                  <a16:creationId xmlns:a16="http://schemas.microsoft.com/office/drawing/2014/main" id="{CF97E2BC-3238-414A-8CDF-2425CFDB2BB0}"/>
                </a:ext>
              </a:extLst>
            </p:cNvPr>
            <p:cNvSpPr/>
            <p:nvPr/>
          </p:nvSpPr>
          <p:spPr>
            <a:xfrm>
              <a:off x="10778006" y="2903190"/>
              <a:ext cx="1490653" cy="2538970"/>
            </a:xfrm>
            <a:prstGeom prst="roundRect">
              <a:avLst>
                <a:gd name="adj" fmla="val 11966"/>
              </a:avLst>
            </a:pr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正方形/長方形 86">
              <a:extLst>
                <a:ext uri="{FF2B5EF4-FFF2-40B4-BE49-F238E27FC236}">
                  <a16:creationId xmlns:a16="http://schemas.microsoft.com/office/drawing/2014/main" id="{3987159D-CBCB-4962-B087-F108740B546D}"/>
                </a:ext>
              </a:extLst>
            </p:cNvPr>
            <p:cNvSpPr/>
            <p:nvPr/>
          </p:nvSpPr>
          <p:spPr>
            <a:xfrm>
              <a:off x="10901749" y="3192014"/>
              <a:ext cx="1243166" cy="1961322"/>
            </a:xfrm>
            <a:prstGeom prst="rect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楕円 87">
              <a:extLst>
                <a:ext uri="{FF2B5EF4-FFF2-40B4-BE49-F238E27FC236}">
                  <a16:creationId xmlns:a16="http://schemas.microsoft.com/office/drawing/2014/main" id="{8EDC5B1C-D3E2-4CDE-B781-1DF1D3D70DD2}"/>
                </a:ext>
              </a:extLst>
            </p:cNvPr>
            <p:cNvSpPr/>
            <p:nvPr/>
          </p:nvSpPr>
          <p:spPr>
            <a:xfrm>
              <a:off x="11408239" y="5182655"/>
              <a:ext cx="230186" cy="230186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0" name="グループ化 89">
            <a:extLst>
              <a:ext uri="{FF2B5EF4-FFF2-40B4-BE49-F238E27FC236}">
                <a16:creationId xmlns:a16="http://schemas.microsoft.com/office/drawing/2014/main" id="{B4ECBA13-6228-4E4F-8D4D-2EC8A5079F31}"/>
              </a:ext>
            </a:extLst>
          </p:cNvPr>
          <p:cNvGrpSpPr/>
          <p:nvPr/>
        </p:nvGrpSpPr>
        <p:grpSpPr>
          <a:xfrm>
            <a:off x="9745528" y="4228276"/>
            <a:ext cx="687581" cy="1171129"/>
            <a:chOff x="10778006" y="2903190"/>
            <a:chExt cx="1490653" cy="2538970"/>
          </a:xfrm>
        </p:grpSpPr>
        <p:sp>
          <p:nvSpPr>
            <p:cNvPr id="91" name="四角形: 角を丸くする 90">
              <a:extLst>
                <a:ext uri="{FF2B5EF4-FFF2-40B4-BE49-F238E27FC236}">
                  <a16:creationId xmlns:a16="http://schemas.microsoft.com/office/drawing/2014/main" id="{1E29C76E-8ECC-4D8D-8716-8E962BCE5E82}"/>
                </a:ext>
              </a:extLst>
            </p:cNvPr>
            <p:cNvSpPr/>
            <p:nvPr/>
          </p:nvSpPr>
          <p:spPr>
            <a:xfrm>
              <a:off x="10778006" y="2903190"/>
              <a:ext cx="1490653" cy="2538970"/>
            </a:xfrm>
            <a:prstGeom prst="roundRect">
              <a:avLst>
                <a:gd name="adj" fmla="val 11966"/>
              </a:avLst>
            </a:pr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正方形/長方形 91">
              <a:extLst>
                <a:ext uri="{FF2B5EF4-FFF2-40B4-BE49-F238E27FC236}">
                  <a16:creationId xmlns:a16="http://schemas.microsoft.com/office/drawing/2014/main" id="{45E44F24-5B8C-42EE-99C1-AB5977AE22C7}"/>
                </a:ext>
              </a:extLst>
            </p:cNvPr>
            <p:cNvSpPr/>
            <p:nvPr/>
          </p:nvSpPr>
          <p:spPr>
            <a:xfrm>
              <a:off x="10901749" y="3192014"/>
              <a:ext cx="1243166" cy="1961322"/>
            </a:xfrm>
            <a:prstGeom prst="rect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楕円 92">
              <a:extLst>
                <a:ext uri="{FF2B5EF4-FFF2-40B4-BE49-F238E27FC236}">
                  <a16:creationId xmlns:a16="http://schemas.microsoft.com/office/drawing/2014/main" id="{AED2E58A-163F-43C8-8438-AD8DE24C0447}"/>
                </a:ext>
              </a:extLst>
            </p:cNvPr>
            <p:cNvSpPr/>
            <p:nvPr/>
          </p:nvSpPr>
          <p:spPr>
            <a:xfrm>
              <a:off x="11408239" y="5182655"/>
              <a:ext cx="230186" cy="230186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605178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chemeClr val="accent4">
                <a:lumMod val="5000"/>
                <a:lumOff val="95000"/>
              </a:schemeClr>
            </a:gs>
            <a:gs pos="70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E7784ACC-5308-4E4F-9EAB-AB65F745AC66}"/>
              </a:ext>
            </a:extLst>
          </p:cNvPr>
          <p:cNvGrpSpPr/>
          <p:nvPr/>
        </p:nvGrpSpPr>
        <p:grpSpPr>
          <a:xfrm>
            <a:off x="6755905" y="1617152"/>
            <a:ext cx="2743200" cy="4672383"/>
            <a:chOff x="10778006" y="2903190"/>
            <a:chExt cx="1490653" cy="2538970"/>
          </a:xfrm>
        </p:grpSpPr>
        <p:sp>
          <p:nvSpPr>
            <p:cNvPr id="41" name="四角形: 角を丸くする 40">
              <a:extLst>
                <a:ext uri="{FF2B5EF4-FFF2-40B4-BE49-F238E27FC236}">
                  <a16:creationId xmlns:a16="http://schemas.microsoft.com/office/drawing/2014/main" id="{797CF1CD-BF18-401F-9899-13C776503860}"/>
                </a:ext>
              </a:extLst>
            </p:cNvPr>
            <p:cNvSpPr/>
            <p:nvPr/>
          </p:nvSpPr>
          <p:spPr>
            <a:xfrm>
              <a:off x="10778006" y="2903190"/>
              <a:ext cx="1490653" cy="2538970"/>
            </a:xfrm>
            <a:prstGeom prst="roundRect">
              <a:avLst>
                <a:gd name="adj" fmla="val 11966"/>
              </a:avLst>
            </a:pr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00401DD3-4C26-4458-B856-E5B8CC671E97}"/>
                </a:ext>
              </a:extLst>
            </p:cNvPr>
            <p:cNvSpPr/>
            <p:nvPr/>
          </p:nvSpPr>
          <p:spPr>
            <a:xfrm>
              <a:off x="10901749" y="3192014"/>
              <a:ext cx="1243166" cy="1961322"/>
            </a:xfrm>
            <a:prstGeom prst="rect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楕円 42">
              <a:extLst>
                <a:ext uri="{FF2B5EF4-FFF2-40B4-BE49-F238E27FC236}">
                  <a16:creationId xmlns:a16="http://schemas.microsoft.com/office/drawing/2014/main" id="{C29C3DD6-EE0F-4C86-B1B0-0715DBB9D5D2}"/>
                </a:ext>
              </a:extLst>
            </p:cNvPr>
            <p:cNvSpPr/>
            <p:nvPr/>
          </p:nvSpPr>
          <p:spPr>
            <a:xfrm>
              <a:off x="11408239" y="5182655"/>
              <a:ext cx="230186" cy="230186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タイトル 1">
            <a:extLst>
              <a:ext uri="{FF2B5EF4-FFF2-40B4-BE49-F238E27FC236}">
                <a16:creationId xmlns:a16="http://schemas.microsoft.com/office/drawing/2014/main" id="{77211C05-3FED-4750-B90D-422F25950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365126"/>
            <a:ext cx="7341704" cy="886900"/>
          </a:xfrm>
          <a:prstGeom prst="homePlate">
            <a:avLst>
              <a:gd name="adj" fmla="val 72666"/>
            </a:avLst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/>
            <a:r>
              <a:rPr lang="ja-JP" altLang="en-US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画面イメージ（１）</a:t>
            </a:r>
            <a:endParaRPr kumimoji="1" lang="ja-JP" altLang="en-US" b="1" dirty="0">
              <a:ln w="1905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4" name="図表 3">
            <a:extLst>
              <a:ext uri="{FF2B5EF4-FFF2-40B4-BE49-F238E27FC236}">
                <a16:creationId xmlns:a16="http://schemas.microsoft.com/office/drawing/2014/main" id="{BECC6EB0-0AE9-48BD-AEDE-E36730A889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7810833"/>
              </p:ext>
            </p:extLst>
          </p:nvPr>
        </p:nvGraphicFramePr>
        <p:xfrm>
          <a:off x="7832035" y="365126"/>
          <a:ext cx="3960803" cy="88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9" name="図 38">
            <a:extLst>
              <a:ext uri="{FF2B5EF4-FFF2-40B4-BE49-F238E27FC236}">
                <a16:creationId xmlns:a16="http://schemas.microsoft.com/office/drawing/2014/main" id="{C97183CC-7D65-445F-81DD-3E120538FDD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994" y="2148665"/>
            <a:ext cx="2276389" cy="3609356"/>
          </a:xfrm>
          <a:prstGeom prst="rect">
            <a:avLst/>
          </a:prstGeom>
        </p:spPr>
      </p:pic>
      <p:sp>
        <p:nvSpPr>
          <p:cNvPr id="37" name="吹き出し: 角を丸めた四角形 36">
            <a:extLst>
              <a:ext uri="{FF2B5EF4-FFF2-40B4-BE49-F238E27FC236}">
                <a16:creationId xmlns:a16="http://schemas.microsoft.com/office/drawing/2014/main" id="{A34B4058-EF8A-4FED-83BB-CC629C1DCB1F}"/>
              </a:ext>
            </a:extLst>
          </p:cNvPr>
          <p:cNvSpPr/>
          <p:nvPr/>
        </p:nvSpPr>
        <p:spPr>
          <a:xfrm>
            <a:off x="9902630" y="4420856"/>
            <a:ext cx="1838492" cy="1062000"/>
          </a:xfrm>
          <a:prstGeom prst="wedgeRoundRectCallout">
            <a:avLst>
              <a:gd name="adj1" fmla="val -93901"/>
              <a:gd name="adj2" fmla="val -74466"/>
              <a:gd name="adj3" fmla="val 16667"/>
            </a:avLst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進捗状況を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一目で確認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62D8B9C9-A4AC-4547-8AAF-6A583A335200}"/>
              </a:ext>
            </a:extLst>
          </p:cNvPr>
          <p:cNvGrpSpPr/>
          <p:nvPr/>
        </p:nvGrpSpPr>
        <p:grpSpPr>
          <a:xfrm>
            <a:off x="2684180" y="1617152"/>
            <a:ext cx="2743200" cy="4672383"/>
            <a:chOff x="2087280" y="1617152"/>
            <a:chExt cx="2743200" cy="4672383"/>
          </a:xfrm>
        </p:grpSpPr>
        <p:grpSp>
          <p:nvGrpSpPr>
            <p:cNvPr id="52" name="グループ化 51">
              <a:extLst>
                <a:ext uri="{FF2B5EF4-FFF2-40B4-BE49-F238E27FC236}">
                  <a16:creationId xmlns:a16="http://schemas.microsoft.com/office/drawing/2014/main" id="{7AC4F6D2-EB4C-4CAB-981C-B38F4E1E6309}"/>
                </a:ext>
              </a:extLst>
            </p:cNvPr>
            <p:cNvGrpSpPr/>
            <p:nvPr/>
          </p:nvGrpSpPr>
          <p:grpSpPr>
            <a:xfrm>
              <a:off x="2087280" y="1617152"/>
              <a:ext cx="2743200" cy="4672383"/>
              <a:chOff x="10778006" y="2903190"/>
              <a:chExt cx="1490653" cy="2538970"/>
            </a:xfrm>
          </p:grpSpPr>
          <p:sp>
            <p:nvSpPr>
              <p:cNvPr id="53" name="四角形: 角を丸くする 52">
                <a:extLst>
                  <a:ext uri="{FF2B5EF4-FFF2-40B4-BE49-F238E27FC236}">
                    <a16:creationId xmlns:a16="http://schemas.microsoft.com/office/drawing/2014/main" id="{B0BE1A83-6B12-4867-91C2-E8C8BE678D18}"/>
                  </a:ext>
                </a:extLst>
              </p:cNvPr>
              <p:cNvSpPr/>
              <p:nvPr/>
            </p:nvSpPr>
            <p:spPr>
              <a:xfrm>
                <a:off x="10778006" y="2903190"/>
                <a:ext cx="1490653" cy="2538970"/>
              </a:xfrm>
              <a:prstGeom prst="roundRect">
                <a:avLst>
                  <a:gd name="adj" fmla="val 11966"/>
                </a:avLst>
              </a:prstGeom>
              <a:gradFill flip="none" rotWithShape="1">
                <a:gsLst>
                  <a:gs pos="0">
                    <a:schemeClr val="accent3">
                      <a:lumMod val="40000"/>
                      <a:lumOff val="60000"/>
                    </a:schemeClr>
                  </a:gs>
                  <a:gs pos="46000">
                    <a:schemeClr val="accent3">
                      <a:lumMod val="95000"/>
                      <a:lumOff val="5000"/>
                    </a:schemeClr>
                  </a:gs>
                  <a:gs pos="100000">
                    <a:schemeClr val="accent3">
                      <a:lumMod val="6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4" name="正方形/長方形 53">
                <a:extLst>
                  <a:ext uri="{FF2B5EF4-FFF2-40B4-BE49-F238E27FC236}">
                    <a16:creationId xmlns:a16="http://schemas.microsoft.com/office/drawing/2014/main" id="{5EE3E259-6A0D-40BE-A915-05C392DD3343}"/>
                  </a:ext>
                </a:extLst>
              </p:cNvPr>
              <p:cNvSpPr/>
              <p:nvPr/>
            </p:nvSpPr>
            <p:spPr>
              <a:xfrm>
                <a:off x="10901749" y="3192014"/>
                <a:ext cx="1243166" cy="1961322"/>
              </a:xfrm>
              <a:prstGeom prst="rect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" name="楕円 54">
                <a:extLst>
                  <a:ext uri="{FF2B5EF4-FFF2-40B4-BE49-F238E27FC236}">
                    <a16:creationId xmlns:a16="http://schemas.microsoft.com/office/drawing/2014/main" id="{C7030BDD-B2CB-424A-90F9-6C53A08EBCAA}"/>
                  </a:ext>
                </a:extLst>
              </p:cNvPr>
              <p:cNvSpPr/>
              <p:nvPr/>
            </p:nvSpPr>
            <p:spPr>
              <a:xfrm>
                <a:off x="11408239" y="5182655"/>
                <a:ext cx="230186" cy="230186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pic>
          <p:nvPicPr>
            <p:cNvPr id="56" name="図 55">
              <a:extLst>
                <a:ext uri="{FF2B5EF4-FFF2-40B4-BE49-F238E27FC236}">
                  <a16:creationId xmlns:a16="http://schemas.microsoft.com/office/drawing/2014/main" id="{F84511F5-0295-4603-93EE-E47C22CB479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326369" y="2148666"/>
              <a:ext cx="2276389" cy="3609354"/>
            </a:xfrm>
            <a:prstGeom prst="rect">
              <a:avLst/>
            </a:prstGeom>
          </p:spPr>
        </p:pic>
      </p:grpSp>
      <p:sp>
        <p:nvSpPr>
          <p:cNvPr id="58" name="吹き出し: 角を丸めた四角形 57">
            <a:extLst>
              <a:ext uri="{FF2B5EF4-FFF2-40B4-BE49-F238E27FC236}">
                <a16:creationId xmlns:a16="http://schemas.microsoft.com/office/drawing/2014/main" id="{6E57CD84-936C-4F19-9378-D52E82104E1F}"/>
              </a:ext>
            </a:extLst>
          </p:cNvPr>
          <p:cNvSpPr/>
          <p:nvPr/>
        </p:nvSpPr>
        <p:spPr>
          <a:xfrm flipH="1">
            <a:off x="450979" y="4420854"/>
            <a:ext cx="1838492" cy="1062000"/>
          </a:xfrm>
          <a:prstGeom prst="wedgeRoundRectCallout">
            <a:avLst>
              <a:gd name="adj1" fmla="val -93901"/>
              <a:gd name="adj2" fmla="val -74466"/>
              <a:gd name="adj3" fmla="val 16667"/>
            </a:avLst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端末上で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手軽に何度も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学習できる</a:t>
            </a:r>
          </a:p>
        </p:txBody>
      </p:sp>
    </p:spTree>
    <p:extLst>
      <p:ext uri="{BB962C8B-B14F-4D97-AF65-F5344CB8AC3E}">
        <p14:creationId xmlns:p14="http://schemas.microsoft.com/office/powerpoint/2010/main" val="2804732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chemeClr val="accent4">
                <a:lumMod val="5000"/>
                <a:lumOff val="95000"/>
              </a:schemeClr>
            </a:gs>
            <a:gs pos="70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>
            <a:extLst>
              <a:ext uri="{FF2B5EF4-FFF2-40B4-BE49-F238E27FC236}">
                <a16:creationId xmlns:a16="http://schemas.microsoft.com/office/drawing/2014/main" id="{77211C05-3FED-4750-B90D-422F25950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365126"/>
            <a:ext cx="7341704" cy="886900"/>
          </a:xfrm>
          <a:prstGeom prst="homePlate">
            <a:avLst>
              <a:gd name="adj" fmla="val 72666"/>
            </a:avLst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/>
            <a:r>
              <a:rPr lang="ja-JP" altLang="en-US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画面イメージ（２）</a:t>
            </a:r>
            <a:endParaRPr kumimoji="1" lang="ja-JP" altLang="en-US" b="1" dirty="0">
              <a:ln w="1905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4" name="図表 3">
            <a:extLst>
              <a:ext uri="{FF2B5EF4-FFF2-40B4-BE49-F238E27FC236}">
                <a16:creationId xmlns:a16="http://schemas.microsoft.com/office/drawing/2014/main" id="{BECC6EB0-0AE9-48BD-AEDE-E36730A889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7864990"/>
              </p:ext>
            </p:extLst>
          </p:nvPr>
        </p:nvGraphicFramePr>
        <p:xfrm>
          <a:off x="7832035" y="365126"/>
          <a:ext cx="3960803" cy="88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D7B36284-308D-4F0D-BD4A-37A78A08BE4F}"/>
              </a:ext>
            </a:extLst>
          </p:cNvPr>
          <p:cNvGrpSpPr/>
          <p:nvPr/>
        </p:nvGrpSpPr>
        <p:grpSpPr>
          <a:xfrm>
            <a:off x="6755905" y="1617152"/>
            <a:ext cx="2743200" cy="4672383"/>
            <a:chOff x="6755905" y="1617152"/>
            <a:chExt cx="2743200" cy="4672383"/>
          </a:xfrm>
        </p:grpSpPr>
        <p:grpSp>
          <p:nvGrpSpPr>
            <p:cNvPr id="40" name="グループ化 39">
              <a:extLst>
                <a:ext uri="{FF2B5EF4-FFF2-40B4-BE49-F238E27FC236}">
                  <a16:creationId xmlns:a16="http://schemas.microsoft.com/office/drawing/2014/main" id="{E7784ACC-5308-4E4F-9EAB-AB65F745AC66}"/>
                </a:ext>
              </a:extLst>
            </p:cNvPr>
            <p:cNvGrpSpPr/>
            <p:nvPr/>
          </p:nvGrpSpPr>
          <p:grpSpPr>
            <a:xfrm>
              <a:off x="6755905" y="1617152"/>
              <a:ext cx="2743200" cy="4672383"/>
              <a:chOff x="10778006" y="2903190"/>
              <a:chExt cx="1490653" cy="2538970"/>
            </a:xfrm>
          </p:grpSpPr>
          <p:sp>
            <p:nvSpPr>
              <p:cNvPr id="41" name="四角形: 角を丸くする 40">
                <a:extLst>
                  <a:ext uri="{FF2B5EF4-FFF2-40B4-BE49-F238E27FC236}">
                    <a16:creationId xmlns:a16="http://schemas.microsoft.com/office/drawing/2014/main" id="{797CF1CD-BF18-401F-9899-13C776503860}"/>
                  </a:ext>
                </a:extLst>
              </p:cNvPr>
              <p:cNvSpPr/>
              <p:nvPr/>
            </p:nvSpPr>
            <p:spPr>
              <a:xfrm>
                <a:off x="10778006" y="2903190"/>
                <a:ext cx="1490653" cy="2538970"/>
              </a:xfrm>
              <a:prstGeom prst="roundRect">
                <a:avLst>
                  <a:gd name="adj" fmla="val 11966"/>
                </a:avLst>
              </a:prstGeom>
              <a:gradFill flip="none" rotWithShape="1">
                <a:gsLst>
                  <a:gs pos="0">
                    <a:schemeClr val="accent3">
                      <a:lumMod val="40000"/>
                      <a:lumOff val="60000"/>
                    </a:schemeClr>
                  </a:gs>
                  <a:gs pos="46000">
                    <a:schemeClr val="accent3">
                      <a:lumMod val="95000"/>
                      <a:lumOff val="5000"/>
                    </a:schemeClr>
                  </a:gs>
                  <a:gs pos="100000">
                    <a:schemeClr val="accent3">
                      <a:lumMod val="6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正方形/長方形 41">
                <a:extLst>
                  <a:ext uri="{FF2B5EF4-FFF2-40B4-BE49-F238E27FC236}">
                    <a16:creationId xmlns:a16="http://schemas.microsoft.com/office/drawing/2014/main" id="{00401DD3-4C26-4458-B856-E5B8CC671E97}"/>
                  </a:ext>
                </a:extLst>
              </p:cNvPr>
              <p:cNvSpPr/>
              <p:nvPr/>
            </p:nvSpPr>
            <p:spPr>
              <a:xfrm>
                <a:off x="10901749" y="3192014"/>
                <a:ext cx="1243166" cy="1961322"/>
              </a:xfrm>
              <a:prstGeom prst="rect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楕円 42">
                <a:extLst>
                  <a:ext uri="{FF2B5EF4-FFF2-40B4-BE49-F238E27FC236}">
                    <a16:creationId xmlns:a16="http://schemas.microsoft.com/office/drawing/2014/main" id="{C29C3DD6-EE0F-4C86-B1B0-0715DBB9D5D2}"/>
                  </a:ext>
                </a:extLst>
              </p:cNvPr>
              <p:cNvSpPr/>
              <p:nvPr/>
            </p:nvSpPr>
            <p:spPr>
              <a:xfrm>
                <a:off x="11408239" y="5182655"/>
                <a:ext cx="230186" cy="230186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C97183CC-7D65-445F-81DD-3E120538FDD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994994" y="2148665"/>
              <a:ext cx="2276389" cy="3609355"/>
            </a:xfrm>
            <a:prstGeom prst="rect">
              <a:avLst/>
            </a:prstGeom>
          </p:spPr>
        </p:pic>
      </p:grpSp>
      <p:sp>
        <p:nvSpPr>
          <p:cNvPr id="37" name="吹き出し: 角を丸めた四角形 36">
            <a:extLst>
              <a:ext uri="{FF2B5EF4-FFF2-40B4-BE49-F238E27FC236}">
                <a16:creationId xmlns:a16="http://schemas.microsoft.com/office/drawing/2014/main" id="{A34B4058-EF8A-4FED-83BB-CC629C1DCB1F}"/>
              </a:ext>
            </a:extLst>
          </p:cNvPr>
          <p:cNvSpPr/>
          <p:nvPr/>
        </p:nvSpPr>
        <p:spPr>
          <a:xfrm>
            <a:off x="9902630" y="4420854"/>
            <a:ext cx="1838492" cy="1062000"/>
          </a:xfrm>
          <a:prstGeom prst="wedgeRoundRectCallout">
            <a:avLst>
              <a:gd name="adj1" fmla="val -93901"/>
              <a:gd name="adj2" fmla="val -74466"/>
              <a:gd name="adj3" fmla="val 16667"/>
            </a:avLst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成績の統計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情報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を可視化</a:t>
            </a:r>
          </a:p>
        </p:txBody>
      </p: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5C9E0BC5-FD3A-4767-A2D3-92B06077B907}"/>
              </a:ext>
            </a:extLst>
          </p:cNvPr>
          <p:cNvGrpSpPr/>
          <p:nvPr/>
        </p:nvGrpSpPr>
        <p:grpSpPr>
          <a:xfrm>
            <a:off x="2691465" y="1617152"/>
            <a:ext cx="2743200" cy="4672383"/>
            <a:chOff x="5498165" y="1617152"/>
            <a:chExt cx="2743200" cy="4672383"/>
          </a:xfrm>
        </p:grpSpPr>
        <p:grpSp>
          <p:nvGrpSpPr>
            <p:cNvPr id="72" name="グループ化 71">
              <a:extLst>
                <a:ext uri="{FF2B5EF4-FFF2-40B4-BE49-F238E27FC236}">
                  <a16:creationId xmlns:a16="http://schemas.microsoft.com/office/drawing/2014/main" id="{481869ED-0215-45F5-A10D-924EBA9FE3B8}"/>
                </a:ext>
              </a:extLst>
            </p:cNvPr>
            <p:cNvGrpSpPr/>
            <p:nvPr/>
          </p:nvGrpSpPr>
          <p:grpSpPr>
            <a:xfrm>
              <a:off x="5498165" y="1617152"/>
              <a:ext cx="2743200" cy="4672383"/>
              <a:chOff x="10778006" y="2903190"/>
              <a:chExt cx="1490653" cy="2538970"/>
            </a:xfrm>
          </p:grpSpPr>
          <p:sp>
            <p:nvSpPr>
              <p:cNvPr id="73" name="四角形: 角を丸くする 72">
                <a:extLst>
                  <a:ext uri="{FF2B5EF4-FFF2-40B4-BE49-F238E27FC236}">
                    <a16:creationId xmlns:a16="http://schemas.microsoft.com/office/drawing/2014/main" id="{AE11329A-0B0C-4D9A-AADC-F567FA0BC764}"/>
                  </a:ext>
                </a:extLst>
              </p:cNvPr>
              <p:cNvSpPr/>
              <p:nvPr/>
            </p:nvSpPr>
            <p:spPr>
              <a:xfrm>
                <a:off x="10778006" y="2903190"/>
                <a:ext cx="1490653" cy="2538970"/>
              </a:xfrm>
              <a:prstGeom prst="roundRect">
                <a:avLst>
                  <a:gd name="adj" fmla="val 11966"/>
                </a:avLst>
              </a:prstGeom>
              <a:gradFill flip="none" rotWithShape="1">
                <a:gsLst>
                  <a:gs pos="0">
                    <a:schemeClr val="accent3">
                      <a:lumMod val="40000"/>
                      <a:lumOff val="60000"/>
                    </a:schemeClr>
                  </a:gs>
                  <a:gs pos="46000">
                    <a:schemeClr val="accent3">
                      <a:lumMod val="95000"/>
                      <a:lumOff val="5000"/>
                    </a:schemeClr>
                  </a:gs>
                  <a:gs pos="100000">
                    <a:schemeClr val="accent3">
                      <a:lumMod val="6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4" name="正方形/長方形 73">
                <a:extLst>
                  <a:ext uri="{FF2B5EF4-FFF2-40B4-BE49-F238E27FC236}">
                    <a16:creationId xmlns:a16="http://schemas.microsoft.com/office/drawing/2014/main" id="{D3F522E7-65C3-4192-97B1-3181FD9A78FA}"/>
                  </a:ext>
                </a:extLst>
              </p:cNvPr>
              <p:cNvSpPr/>
              <p:nvPr/>
            </p:nvSpPr>
            <p:spPr>
              <a:xfrm>
                <a:off x="10901749" y="3192014"/>
                <a:ext cx="1243166" cy="1961322"/>
              </a:xfrm>
              <a:prstGeom prst="rect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5" name="楕円 74">
                <a:extLst>
                  <a:ext uri="{FF2B5EF4-FFF2-40B4-BE49-F238E27FC236}">
                    <a16:creationId xmlns:a16="http://schemas.microsoft.com/office/drawing/2014/main" id="{6CDBE590-F72F-4DC1-A5CF-616BE9969408}"/>
                  </a:ext>
                </a:extLst>
              </p:cNvPr>
              <p:cNvSpPr/>
              <p:nvPr/>
            </p:nvSpPr>
            <p:spPr>
              <a:xfrm>
                <a:off x="11408239" y="5182655"/>
                <a:ext cx="230186" cy="230186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pic>
          <p:nvPicPr>
            <p:cNvPr id="76" name="図 75">
              <a:extLst>
                <a:ext uri="{FF2B5EF4-FFF2-40B4-BE49-F238E27FC236}">
                  <a16:creationId xmlns:a16="http://schemas.microsoft.com/office/drawing/2014/main" id="{292499D0-C0D5-42A6-97FE-5D1F8AB5A0F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737254" y="2148666"/>
              <a:ext cx="2276389" cy="3609354"/>
            </a:xfrm>
            <a:prstGeom prst="rect">
              <a:avLst/>
            </a:prstGeom>
          </p:spPr>
        </p:pic>
      </p:grpSp>
      <p:sp>
        <p:nvSpPr>
          <p:cNvPr id="79" name="吹き出し: 角を丸めた四角形 78">
            <a:extLst>
              <a:ext uri="{FF2B5EF4-FFF2-40B4-BE49-F238E27FC236}">
                <a16:creationId xmlns:a16="http://schemas.microsoft.com/office/drawing/2014/main" id="{4A1C952A-69FA-4EC4-BEC5-D3658AE7FAC3}"/>
              </a:ext>
            </a:extLst>
          </p:cNvPr>
          <p:cNvSpPr/>
          <p:nvPr/>
        </p:nvSpPr>
        <p:spPr>
          <a:xfrm flipH="1">
            <a:off x="450979" y="4420854"/>
            <a:ext cx="1838492" cy="1062000"/>
          </a:xfrm>
          <a:prstGeom prst="wedgeRoundRectCallout">
            <a:avLst>
              <a:gd name="adj1" fmla="val -93901"/>
              <a:gd name="adj2" fmla="val -74466"/>
              <a:gd name="adj3" fmla="val 16667"/>
            </a:avLst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提出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状況を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リアルタイムで把握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7045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chemeClr val="accent4">
                <a:lumMod val="5000"/>
                <a:lumOff val="95000"/>
              </a:schemeClr>
            </a:gs>
            <a:gs pos="70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B66BF40F-EC3E-4C94-A1AB-B796F4787126}"/>
              </a:ext>
            </a:extLst>
          </p:cNvPr>
          <p:cNvGrpSpPr/>
          <p:nvPr/>
        </p:nvGrpSpPr>
        <p:grpSpPr>
          <a:xfrm>
            <a:off x="7832036" y="365126"/>
            <a:ext cx="3960802" cy="883584"/>
            <a:chOff x="0" y="49"/>
            <a:chExt cx="3960802" cy="883584"/>
          </a:xfr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5249FAB7-DC0E-4803-A333-F6577CE82B09}"/>
                </a:ext>
              </a:extLst>
            </p:cNvPr>
            <p:cNvSpPr/>
            <p:nvPr/>
          </p:nvSpPr>
          <p:spPr>
            <a:xfrm>
              <a:off x="0" y="49"/>
              <a:ext cx="3960802" cy="883584"/>
            </a:xfrm>
            <a:prstGeom prst="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5ACFCC3A-F053-460A-8D55-F45889BE862A}"/>
                </a:ext>
              </a:extLst>
            </p:cNvPr>
            <p:cNvSpPr txBox="1"/>
            <p:nvPr/>
          </p:nvSpPr>
          <p:spPr>
            <a:xfrm>
              <a:off x="0" y="49"/>
              <a:ext cx="3960802" cy="88358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ts val="32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kumimoji="1" lang="ja-JP" altLang="en-US" sz="3200" kern="1200" dirty="0">
                  <a:effectLst>
                    <a:outerShdw blurRad="50800" dist="38100" dir="5400000" algn="t" rotWithShape="0">
                      <a:prstClr val="black"/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</a:rPr>
                <a:t>先生と保護者との連絡</a:t>
              </a:r>
              <a:endParaRPr kumimoji="1" lang="en-US" altLang="ja-JP" sz="3200" kern="1200" dirty="0">
                <a:effectLst>
                  <a:outerShdw blurRad="50800" dist="38100" dir="5400000" algn="t" rotWithShape="0">
                    <a:prstClr val="black"/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0" name="タイトル 1">
            <a:extLst>
              <a:ext uri="{FF2B5EF4-FFF2-40B4-BE49-F238E27FC236}">
                <a16:creationId xmlns:a16="http://schemas.microsoft.com/office/drawing/2014/main" id="{77211C05-3FED-4750-B90D-422F25950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365126"/>
            <a:ext cx="7341704" cy="886900"/>
          </a:xfrm>
          <a:prstGeom prst="homePlate">
            <a:avLst>
              <a:gd name="adj" fmla="val 72666"/>
            </a:avLst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/>
            <a:r>
              <a:rPr lang="ja-JP" altLang="en-US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画面イメージ（３）</a:t>
            </a:r>
            <a:endParaRPr kumimoji="1" lang="ja-JP" altLang="en-US" b="1" dirty="0">
              <a:ln w="1905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B7225805-CC87-4495-91D4-4BA269047E4B}"/>
              </a:ext>
            </a:extLst>
          </p:cNvPr>
          <p:cNvGrpSpPr/>
          <p:nvPr/>
        </p:nvGrpSpPr>
        <p:grpSpPr>
          <a:xfrm>
            <a:off x="6756400" y="1617152"/>
            <a:ext cx="2743200" cy="4672383"/>
            <a:chOff x="6794005" y="1617152"/>
            <a:chExt cx="2743200" cy="4672383"/>
          </a:xfrm>
        </p:grpSpPr>
        <p:grpSp>
          <p:nvGrpSpPr>
            <p:cNvPr id="40" name="グループ化 39">
              <a:extLst>
                <a:ext uri="{FF2B5EF4-FFF2-40B4-BE49-F238E27FC236}">
                  <a16:creationId xmlns:a16="http://schemas.microsoft.com/office/drawing/2014/main" id="{E7784ACC-5308-4E4F-9EAB-AB65F745AC66}"/>
                </a:ext>
              </a:extLst>
            </p:cNvPr>
            <p:cNvGrpSpPr/>
            <p:nvPr/>
          </p:nvGrpSpPr>
          <p:grpSpPr>
            <a:xfrm>
              <a:off x="6794005" y="1617152"/>
              <a:ext cx="2743200" cy="4672383"/>
              <a:chOff x="10778006" y="2903190"/>
              <a:chExt cx="1490653" cy="2538970"/>
            </a:xfrm>
          </p:grpSpPr>
          <p:sp>
            <p:nvSpPr>
              <p:cNvPr id="41" name="四角形: 角を丸くする 40">
                <a:extLst>
                  <a:ext uri="{FF2B5EF4-FFF2-40B4-BE49-F238E27FC236}">
                    <a16:creationId xmlns:a16="http://schemas.microsoft.com/office/drawing/2014/main" id="{797CF1CD-BF18-401F-9899-13C776503860}"/>
                  </a:ext>
                </a:extLst>
              </p:cNvPr>
              <p:cNvSpPr/>
              <p:nvPr/>
            </p:nvSpPr>
            <p:spPr>
              <a:xfrm>
                <a:off x="10778006" y="2903190"/>
                <a:ext cx="1490653" cy="2538970"/>
              </a:xfrm>
              <a:prstGeom prst="roundRect">
                <a:avLst>
                  <a:gd name="adj" fmla="val 11966"/>
                </a:avLst>
              </a:prstGeom>
              <a:gradFill flip="none" rotWithShape="1">
                <a:gsLst>
                  <a:gs pos="0">
                    <a:schemeClr val="accent3">
                      <a:lumMod val="40000"/>
                      <a:lumOff val="60000"/>
                    </a:schemeClr>
                  </a:gs>
                  <a:gs pos="46000">
                    <a:schemeClr val="accent3">
                      <a:lumMod val="95000"/>
                      <a:lumOff val="5000"/>
                    </a:schemeClr>
                  </a:gs>
                  <a:gs pos="100000">
                    <a:schemeClr val="accent3">
                      <a:lumMod val="6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正方形/長方形 41">
                <a:extLst>
                  <a:ext uri="{FF2B5EF4-FFF2-40B4-BE49-F238E27FC236}">
                    <a16:creationId xmlns:a16="http://schemas.microsoft.com/office/drawing/2014/main" id="{00401DD3-4C26-4458-B856-E5B8CC671E97}"/>
                  </a:ext>
                </a:extLst>
              </p:cNvPr>
              <p:cNvSpPr/>
              <p:nvPr/>
            </p:nvSpPr>
            <p:spPr>
              <a:xfrm>
                <a:off x="10901749" y="3192014"/>
                <a:ext cx="1243166" cy="1961322"/>
              </a:xfrm>
              <a:prstGeom prst="rect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楕円 42">
                <a:extLst>
                  <a:ext uri="{FF2B5EF4-FFF2-40B4-BE49-F238E27FC236}">
                    <a16:creationId xmlns:a16="http://schemas.microsoft.com/office/drawing/2014/main" id="{C29C3DD6-EE0F-4C86-B1B0-0715DBB9D5D2}"/>
                  </a:ext>
                </a:extLst>
              </p:cNvPr>
              <p:cNvSpPr/>
              <p:nvPr/>
            </p:nvSpPr>
            <p:spPr>
              <a:xfrm>
                <a:off x="11408239" y="5182655"/>
                <a:ext cx="230186" cy="230186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C97183CC-7D65-445F-81DD-3E120538FD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035010" y="2148665"/>
              <a:ext cx="2272557" cy="3609356"/>
            </a:xfrm>
            <a:prstGeom prst="rect">
              <a:avLst/>
            </a:prstGeom>
          </p:spPr>
        </p:pic>
      </p:grpSp>
      <p:sp>
        <p:nvSpPr>
          <p:cNvPr id="37" name="吹き出し: 角を丸めた四角形 36">
            <a:extLst>
              <a:ext uri="{FF2B5EF4-FFF2-40B4-BE49-F238E27FC236}">
                <a16:creationId xmlns:a16="http://schemas.microsoft.com/office/drawing/2014/main" id="{A34B4058-EF8A-4FED-83BB-CC629C1DCB1F}"/>
              </a:ext>
            </a:extLst>
          </p:cNvPr>
          <p:cNvSpPr/>
          <p:nvPr/>
        </p:nvSpPr>
        <p:spPr>
          <a:xfrm>
            <a:off x="9902630" y="4420855"/>
            <a:ext cx="1838492" cy="1062205"/>
          </a:xfrm>
          <a:prstGeom prst="wedgeRoundRectCallout">
            <a:avLst>
              <a:gd name="adj1" fmla="val -93901"/>
              <a:gd name="adj2" fmla="val -74466"/>
              <a:gd name="adj3" fmla="val 16667"/>
            </a:avLst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欠席理由等を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簡単に把握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73E3E255-ACBF-4176-B713-1165112CED7B}"/>
              </a:ext>
            </a:extLst>
          </p:cNvPr>
          <p:cNvGrpSpPr/>
          <p:nvPr/>
        </p:nvGrpSpPr>
        <p:grpSpPr>
          <a:xfrm>
            <a:off x="2692400" y="1617152"/>
            <a:ext cx="2743200" cy="4672383"/>
            <a:chOff x="3761376" y="1617152"/>
            <a:chExt cx="2743200" cy="4672383"/>
          </a:xfrm>
        </p:grpSpPr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569C95E5-1FE0-4864-B88E-EE7BA231FD41}"/>
                </a:ext>
              </a:extLst>
            </p:cNvPr>
            <p:cNvGrpSpPr/>
            <p:nvPr/>
          </p:nvGrpSpPr>
          <p:grpSpPr>
            <a:xfrm>
              <a:off x="3761376" y="1617152"/>
              <a:ext cx="2743200" cy="4672383"/>
              <a:chOff x="10778006" y="2903190"/>
              <a:chExt cx="1490653" cy="2538970"/>
            </a:xfrm>
          </p:grpSpPr>
          <p:sp>
            <p:nvSpPr>
              <p:cNvPr id="36" name="四角形: 角を丸くする 35">
                <a:extLst>
                  <a:ext uri="{FF2B5EF4-FFF2-40B4-BE49-F238E27FC236}">
                    <a16:creationId xmlns:a16="http://schemas.microsoft.com/office/drawing/2014/main" id="{9E30FDF4-D517-4757-80FA-9074FFE22BCA}"/>
                  </a:ext>
                </a:extLst>
              </p:cNvPr>
              <p:cNvSpPr/>
              <p:nvPr/>
            </p:nvSpPr>
            <p:spPr>
              <a:xfrm>
                <a:off x="10778006" y="2903190"/>
                <a:ext cx="1490653" cy="2538970"/>
              </a:xfrm>
              <a:prstGeom prst="roundRect">
                <a:avLst>
                  <a:gd name="adj" fmla="val 11966"/>
                </a:avLst>
              </a:prstGeom>
              <a:gradFill flip="none" rotWithShape="1">
                <a:gsLst>
                  <a:gs pos="0">
                    <a:schemeClr val="accent3">
                      <a:lumMod val="40000"/>
                      <a:lumOff val="60000"/>
                    </a:schemeClr>
                  </a:gs>
                  <a:gs pos="46000">
                    <a:schemeClr val="accent3">
                      <a:lumMod val="95000"/>
                      <a:lumOff val="5000"/>
                    </a:schemeClr>
                  </a:gs>
                  <a:gs pos="100000">
                    <a:schemeClr val="accent3">
                      <a:lumMod val="6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619947EF-633D-4537-8BA9-740AD314BABC}"/>
                  </a:ext>
                </a:extLst>
              </p:cNvPr>
              <p:cNvSpPr/>
              <p:nvPr/>
            </p:nvSpPr>
            <p:spPr>
              <a:xfrm>
                <a:off x="10901749" y="3192014"/>
                <a:ext cx="1243166" cy="1961322"/>
              </a:xfrm>
              <a:prstGeom prst="rect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" name="楕円 43">
                <a:extLst>
                  <a:ext uri="{FF2B5EF4-FFF2-40B4-BE49-F238E27FC236}">
                    <a16:creationId xmlns:a16="http://schemas.microsoft.com/office/drawing/2014/main" id="{6D96E615-7AA1-41E2-B6C2-0B933D387D6B}"/>
                  </a:ext>
                </a:extLst>
              </p:cNvPr>
              <p:cNvSpPr/>
              <p:nvPr/>
            </p:nvSpPr>
            <p:spPr>
              <a:xfrm>
                <a:off x="11408239" y="5182655"/>
                <a:ext cx="230186" cy="230186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FA44AD25-C17E-4DED-81A8-CBEF28DE803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002381" y="2148665"/>
              <a:ext cx="2272557" cy="3609356"/>
            </a:xfrm>
            <a:prstGeom prst="rect">
              <a:avLst/>
            </a:prstGeom>
          </p:spPr>
        </p:pic>
      </p:grpSp>
      <p:sp>
        <p:nvSpPr>
          <p:cNvPr id="72" name="吹き出し: 角を丸めた四角形 71">
            <a:extLst>
              <a:ext uri="{FF2B5EF4-FFF2-40B4-BE49-F238E27FC236}">
                <a16:creationId xmlns:a16="http://schemas.microsoft.com/office/drawing/2014/main" id="{87A3A068-78EB-4CF3-857F-6D1D5941BD7A}"/>
              </a:ext>
            </a:extLst>
          </p:cNvPr>
          <p:cNvSpPr/>
          <p:nvPr/>
        </p:nvSpPr>
        <p:spPr>
          <a:xfrm flipH="1">
            <a:off x="452354" y="4420855"/>
            <a:ext cx="1838492" cy="1062205"/>
          </a:xfrm>
          <a:prstGeom prst="wedgeRoundRectCallout">
            <a:avLst>
              <a:gd name="adj1" fmla="val -89065"/>
              <a:gd name="adj2" fmla="val -105552"/>
              <a:gd name="adj3" fmla="val 16667"/>
            </a:avLst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行事等の連絡も素早く伝わる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5766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chemeClr val="accent4">
                <a:lumMod val="5000"/>
                <a:lumOff val="95000"/>
              </a:schemeClr>
            </a:gs>
            <a:gs pos="70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>
            <a:extLst>
              <a:ext uri="{FF2B5EF4-FFF2-40B4-BE49-F238E27FC236}">
                <a16:creationId xmlns:a16="http://schemas.microsoft.com/office/drawing/2014/main" id="{77211C05-3FED-4750-B90D-422F25950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365126"/>
            <a:ext cx="7341704" cy="886900"/>
          </a:xfrm>
          <a:prstGeom prst="homePlate">
            <a:avLst>
              <a:gd name="adj" fmla="val 72666"/>
            </a:avLst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/>
            <a:r>
              <a:rPr lang="ja-JP" altLang="en-US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画面イメージ（４）</a:t>
            </a:r>
            <a:endParaRPr kumimoji="1" lang="ja-JP" altLang="en-US" b="1" dirty="0">
              <a:ln w="1905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4" name="図表 3">
            <a:extLst>
              <a:ext uri="{FF2B5EF4-FFF2-40B4-BE49-F238E27FC236}">
                <a16:creationId xmlns:a16="http://schemas.microsoft.com/office/drawing/2014/main" id="{BECC6EB0-0AE9-48BD-AEDE-E36730A889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5471789"/>
              </p:ext>
            </p:extLst>
          </p:nvPr>
        </p:nvGraphicFramePr>
        <p:xfrm>
          <a:off x="7832035" y="365126"/>
          <a:ext cx="3960803" cy="8836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8" name="四角形: 角を丸くする 47">
            <a:extLst>
              <a:ext uri="{FF2B5EF4-FFF2-40B4-BE49-F238E27FC236}">
                <a16:creationId xmlns:a16="http://schemas.microsoft.com/office/drawing/2014/main" id="{033DC20C-0BD7-4E43-912A-72B658F6F77D}"/>
              </a:ext>
            </a:extLst>
          </p:cNvPr>
          <p:cNvSpPr/>
          <p:nvPr/>
        </p:nvSpPr>
        <p:spPr>
          <a:xfrm>
            <a:off x="1991895" y="1706304"/>
            <a:ext cx="660115" cy="31137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3 0</a:t>
            </a:r>
            <a:endParaRPr kumimoji="1" lang="ja-JP" altLang="en-US" sz="20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75B7E7F0-4644-48A3-9640-1A8456C67429}"/>
              </a:ext>
            </a:extLst>
          </p:cNvPr>
          <p:cNvSpPr/>
          <p:nvPr/>
        </p:nvSpPr>
        <p:spPr>
          <a:xfrm>
            <a:off x="1991896" y="2050769"/>
            <a:ext cx="660115" cy="31137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4 0</a:t>
            </a:r>
            <a:endParaRPr kumimoji="1" lang="ja-JP" altLang="en-US" sz="20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3" name="四角形: 角を丸くする 52">
            <a:extLst>
              <a:ext uri="{FF2B5EF4-FFF2-40B4-BE49-F238E27FC236}">
                <a16:creationId xmlns:a16="http://schemas.microsoft.com/office/drawing/2014/main" id="{D14ED612-ECFD-4F21-9CAF-0B3CB538224B}"/>
              </a:ext>
            </a:extLst>
          </p:cNvPr>
          <p:cNvSpPr/>
          <p:nvPr/>
        </p:nvSpPr>
        <p:spPr>
          <a:xfrm>
            <a:off x="1991894" y="2785266"/>
            <a:ext cx="660115" cy="31137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1 5</a:t>
            </a:r>
            <a:endParaRPr kumimoji="1" lang="ja-JP" altLang="en-US" sz="20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4" name="四角形: 角を丸くする 53">
            <a:extLst>
              <a:ext uri="{FF2B5EF4-FFF2-40B4-BE49-F238E27FC236}">
                <a16:creationId xmlns:a16="http://schemas.microsoft.com/office/drawing/2014/main" id="{F4BD4DAA-06BF-4348-BAE3-C7C75576C0C1}"/>
              </a:ext>
            </a:extLst>
          </p:cNvPr>
          <p:cNvSpPr/>
          <p:nvPr/>
        </p:nvSpPr>
        <p:spPr>
          <a:xfrm>
            <a:off x="1991895" y="3129731"/>
            <a:ext cx="660115" cy="31137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3 0</a:t>
            </a:r>
            <a:endParaRPr kumimoji="1" lang="ja-JP" altLang="en-US" sz="20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0BC11145-2CC7-4D44-9B66-6072929B0BB8}"/>
              </a:ext>
            </a:extLst>
          </p:cNvPr>
          <p:cNvSpPr/>
          <p:nvPr/>
        </p:nvSpPr>
        <p:spPr>
          <a:xfrm>
            <a:off x="1991893" y="3856664"/>
            <a:ext cx="660115" cy="31137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1 0</a:t>
            </a:r>
            <a:endParaRPr kumimoji="1" lang="ja-JP" altLang="en-US" sz="20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2D66CBA2-6A55-44A2-AC5E-D279FBC64DF4}"/>
              </a:ext>
            </a:extLst>
          </p:cNvPr>
          <p:cNvSpPr/>
          <p:nvPr/>
        </p:nvSpPr>
        <p:spPr>
          <a:xfrm>
            <a:off x="1991894" y="4201129"/>
            <a:ext cx="660115" cy="31137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1 5</a:t>
            </a:r>
            <a:endParaRPr kumimoji="1" lang="ja-JP" altLang="en-US" sz="20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152" name="グループ化 151">
            <a:extLst>
              <a:ext uri="{FF2B5EF4-FFF2-40B4-BE49-F238E27FC236}">
                <a16:creationId xmlns:a16="http://schemas.microsoft.com/office/drawing/2014/main" id="{2BD4E4E6-C3BD-4AB2-90CC-A998A6847B07}"/>
              </a:ext>
            </a:extLst>
          </p:cNvPr>
          <p:cNvGrpSpPr/>
          <p:nvPr/>
        </p:nvGrpSpPr>
        <p:grpSpPr>
          <a:xfrm>
            <a:off x="7454900" y="1609559"/>
            <a:ext cx="2743200" cy="4672381"/>
            <a:chOff x="7785880" y="1609559"/>
            <a:chExt cx="2743200" cy="4672381"/>
          </a:xfrm>
        </p:grpSpPr>
        <p:grpSp>
          <p:nvGrpSpPr>
            <p:cNvPr id="135" name="グループ化 134">
              <a:extLst>
                <a:ext uri="{FF2B5EF4-FFF2-40B4-BE49-F238E27FC236}">
                  <a16:creationId xmlns:a16="http://schemas.microsoft.com/office/drawing/2014/main" id="{EE2C6910-C0ED-476E-8541-ADFE4ED081BB}"/>
                </a:ext>
              </a:extLst>
            </p:cNvPr>
            <p:cNvGrpSpPr/>
            <p:nvPr/>
          </p:nvGrpSpPr>
          <p:grpSpPr>
            <a:xfrm>
              <a:off x="7785880" y="1609559"/>
              <a:ext cx="2743200" cy="4672381"/>
              <a:chOff x="10778006" y="2903190"/>
              <a:chExt cx="1490653" cy="2538970"/>
            </a:xfrm>
          </p:grpSpPr>
          <p:sp>
            <p:nvSpPr>
              <p:cNvPr id="136" name="四角形: 角を丸くする 135">
                <a:extLst>
                  <a:ext uri="{FF2B5EF4-FFF2-40B4-BE49-F238E27FC236}">
                    <a16:creationId xmlns:a16="http://schemas.microsoft.com/office/drawing/2014/main" id="{7B6D932E-A3F5-4416-95D8-8560980F91F8}"/>
                  </a:ext>
                </a:extLst>
              </p:cNvPr>
              <p:cNvSpPr/>
              <p:nvPr/>
            </p:nvSpPr>
            <p:spPr>
              <a:xfrm>
                <a:off x="10778006" y="2903190"/>
                <a:ext cx="1490653" cy="2538970"/>
              </a:xfrm>
              <a:prstGeom prst="roundRect">
                <a:avLst>
                  <a:gd name="adj" fmla="val 11966"/>
                </a:avLst>
              </a:prstGeom>
              <a:gradFill flip="none" rotWithShape="1">
                <a:gsLst>
                  <a:gs pos="0">
                    <a:schemeClr val="accent3">
                      <a:lumMod val="40000"/>
                      <a:lumOff val="60000"/>
                    </a:schemeClr>
                  </a:gs>
                  <a:gs pos="46000">
                    <a:schemeClr val="accent3">
                      <a:lumMod val="95000"/>
                      <a:lumOff val="5000"/>
                    </a:schemeClr>
                  </a:gs>
                  <a:gs pos="100000">
                    <a:schemeClr val="accent3">
                      <a:lumMod val="6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7" name="正方形/長方形 136">
                <a:extLst>
                  <a:ext uri="{FF2B5EF4-FFF2-40B4-BE49-F238E27FC236}">
                    <a16:creationId xmlns:a16="http://schemas.microsoft.com/office/drawing/2014/main" id="{BE4B5610-D58F-4DC6-A72A-93A12EE5F7C2}"/>
                  </a:ext>
                </a:extLst>
              </p:cNvPr>
              <p:cNvSpPr/>
              <p:nvPr/>
            </p:nvSpPr>
            <p:spPr>
              <a:xfrm>
                <a:off x="10901749" y="3192014"/>
                <a:ext cx="1243166" cy="1961322"/>
              </a:xfrm>
              <a:prstGeom prst="rect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8" name="楕円 137">
                <a:extLst>
                  <a:ext uri="{FF2B5EF4-FFF2-40B4-BE49-F238E27FC236}">
                    <a16:creationId xmlns:a16="http://schemas.microsoft.com/office/drawing/2014/main" id="{7ACFC7F6-DA20-4443-9945-042CA4B3FBC4}"/>
                  </a:ext>
                </a:extLst>
              </p:cNvPr>
              <p:cNvSpPr/>
              <p:nvPr/>
            </p:nvSpPr>
            <p:spPr>
              <a:xfrm>
                <a:off x="11408239" y="5182655"/>
                <a:ext cx="230186" cy="230186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pic>
          <p:nvPicPr>
            <p:cNvPr id="140" name="図 139">
              <a:extLst>
                <a:ext uri="{FF2B5EF4-FFF2-40B4-BE49-F238E27FC236}">
                  <a16:creationId xmlns:a16="http://schemas.microsoft.com/office/drawing/2014/main" id="{322241C1-29AB-4CE5-930D-207ABD68243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17245" y="2152826"/>
              <a:ext cx="2273242" cy="3600816"/>
            </a:xfrm>
            <a:prstGeom prst="rect">
              <a:avLst/>
            </a:prstGeom>
          </p:spPr>
        </p:pic>
      </p:grpSp>
      <p:grpSp>
        <p:nvGrpSpPr>
          <p:cNvPr id="150" name="グループ化 149">
            <a:extLst>
              <a:ext uri="{FF2B5EF4-FFF2-40B4-BE49-F238E27FC236}">
                <a16:creationId xmlns:a16="http://schemas.microsoft.com/office/drawing/2014/main" id="{E48D80AE-2E1B-4129-8548-257262C5BA7D}"/>
              </a:ext>
            </a:extLst>
          </p:cNvPr>
          <p:cNvGrpSpPr/>
          <p:nvPr/>
        </p:nvGrpSpPr>
        <p:grpSpPr>
          <a:xfrm>
            <a:off x="1993900" y="1621313"/>
            <a:ext cx="2743200" cy="4672381"/>
            <a:chOff x="4785699" y="1621313"/>
            <a:chExt cx="2743200" cy="4672381"/>
          </a:xfrm>
        </p:grpSpPr>
        <p:grpSp>
          <p:nvGrpSpPr>
            <p:cNvPr id="145" name="グループ化 144">
              <a:extLst>
                <a:ext uri="{FF2B5EF4-FFF2-40B4-BE49-F238E27FC236}">
                  <a16:creationId xmlns:a16="http://schemas.microsoft.com/office/drawing/2014/main" id="{D894BDA8-E0DC-4DCA-A1A9-C4D456FF861C}"/>
                </a:ext>
              </a:extLst>
            </p:cNvPr>
            <p:cNvGrpSpPr/>
            <p:nvPr/>
          </p:nvGrpSpPr>
          <p:grpSpPr>
            <a:xfrm>
              <a:off x="4785699" y="1621313"/>
              <a:ext cx="2743200" cy="4672381"/>
              <a:chOff x="10778006" y="2903190"/>
              <a:chExt cx="1490653" cy="2538970"/>
            </a:xfrm>
          </p:grpSpPr>
          <p:sp>
            <p:nvSpPr>
              <p:cNvPr id="146" name="四角形: 角を丸くする 145">
                <a:extLst>
                  <a:ext uri="{FF2B5EF4-FFF2-40B4-BE49-F238E27FC236}">
                    <a16:creationId xmlns:a16="http://schemas.microsoft.com/office/drawing/2014/main" id="{7314846E-79C5-479C-97EE-A0B5502DB9D9}"/>
                  </a:ext>
                </a:extLst>
              </p:cNvPr>
              <p:cNvSpPr/>
              <p:nvPr/>
            </p:nvSpPr>
            <p:spPr>
              <a:xfrm>
                <a:off x="10778006" y="2903190"/>
                <a:ext cx="1490653" cy="2538970"/>
              </a:xfrm>
              <a:prstGeom prst="roundRect">
                <a:avLst>
                  <a:gd name="adj" fmla="val 11966"/>
                </a:avLst>
              </a:prstGeom>
              <a:gradFill flip="none" rotWithShape="1">
                <a:gsLst>
                  <a:gs pos="0">
                    <a:schemeClr val="accent3">
                      <a:lumMod val="40000"/>
                      <a:lumOff val="60000"/>
                    </a:schemeClr>
                  </a:gs>
                  <a:gs pos="46000">
                    <a:schemeClr val="accent3">
                      <a:lumMod val="95000"/>
                      <a:lumOff val="5000"/>
                    </a:schemeClr>
                  </a:gs>
                  <a:gs pos="100000">
                    <a:schemeClr val="accent3">
                      <a:lumMod val="6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7" name="正方形/長方形 146">
                <a:extLst>
                  <a:ext uri="{FF2B5EF4-FFF2-40B4-BE49-F238E27FC236}">
                    <a16:creationId xmlns:a16="http://schemas.microsoft.com/office/drawing/2014/main" id="{5FB88AFC-226C-4E50-9A73-2EE44BF66183}"/>
                  </a:ext>
                </a:extLst>
              </p:cNvPr>
              <p:cNvSpPr/>
              <p:nvPr/>
            </p:nvSpPr>
            <p:spPr>
              <a:xfrm>
                <a:off x="10901749" y="3192014"/>
                <a:ext cx="1243166" cy="1961322"/>
              </a:xfrm>
              <a:prstGeom prst="rect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8" name="楕円 147">
                <a:extLst>
                  <a:ext uri="{FF2B5EF4-FFF2-40B4-BE49-F238E27FC236}">
                    <a16:creationId xmlns:a16="http://schemas.microsoft.com/office/drawing/2014/main" id="{8A781DC6-21B4-4FA8-B40C-9CFE70534E8B}"/>
                  </a:ext>
                </a:extLst>
              </p:cNvPr>
              <p:cNvSpPr/>
              <p:nvPr/>
            </p:nvSpPr>
            <p:spPr>
              <a:xfrm>
                <a:off x="11408239" y="5182655"/>
                <a:ext cx="230186" cy="230186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pic>
          <p:nvPicPr>
            <p:cNvPr id="149" name="図 148">
              <a:extLst>
                <a:ext uri="{FF2B5EF4-FFF2-40B4-BE49-F238E27FC236}">
                  <a16:creationId xmlns:a16="http://schemas.microsoft.com/office/drawing/2014/main" id="{C9875EB1-BD79-4AED-A978-711C958A905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027935" y="2164580"/>
              <a:ext cx="2273242" cy="3600815"/>
            </a:xfrm>
            <a:prstGeom prst="rect">
              <a:avLst/>
            </a:prstGeom>
          </p:spPr>
        </p:pic>
      </p:grpSp>
      <p:sp>
        <p:nvSpPr>
          <p:cNvPr id="109" name="フリーフォーム: 図形 108">
            <a:extLst>
              <a:ext uri="{FF2B5EF4-FFF2-40B4-BE49-F238E27FC236}">
                <a16:creationId xmlns:a16="http://schemas.microsoft.com/office/drawing/2014/main" id="{EE49B38B-3303-43FB-ABE9-1E96CC90FDD6}"/>
              </a:ext>
            </a:extLst>
          </p:cNvPr>
          <p:cNvSpPr/>
          <p:nvPr/>
        </p:nvSpPr>
        <p:spPr>
          <a:xfrm flipH="1">
            <a:off x="4193446" y="4682719"/>
            <a:ext cx="3805107" cy="1236329"/>
          </a:xfrm>
          <a:custGeom>
            <a:avLst/>
            <a:gdLst>
              <a:gd name="connsiteX0" fmla="*/ 4153154 w 4153154"/>
              <a:gd name="connsiteY0" fmla="*/ 0 h 1236329"/>
              <a:gd name="connsiteX1" fmla="*/ 3302607 w 4153154"/>
              <a:gd name="connsiteY1" fmla="*/ 326691 h 1236329"/>
              <a:gd name="connsiteX2" fmla="*/ 3302607 w 4153154"/>
              <a:gd name="connsiteY2" fmla="*/ 326694 h 1236329"/>
              <a:gd name="connsiteX3" fmla="*/ 3120676 w 4153154"/>
              <a:gd name="connsiteY3" fmla="*/ 144763 h 1236329"/>
              <a:gd name="connsiteX4" fmla="*/ 3113981 w 4153154"/>
              <a:gd name="connsiteY4" fmla="*/ 144763 h 1236329"/>
              <a:gd name="connsiteX5" fmla="*/ 2895046 w 4153154"/>
              <a:gd name="connsiteY5" fmla="*/ 144763 h 1236329"/>
              <a:gd name="connsiteX6" fmla="*/ 2283705 w 4153154"/>
              <a:gd name="connsiteY6" fmla="*/ 144763 h 1236329"/>
              <a:gd name="connsiteX7" fmla="*/ 1869449 w 4153154"/>
              <a:gd name="connsiteY7" fmla="*/ 144763 h 1236329"/>
              <a:gd name="connsiteX8" fmla="*/ 1258108 w 4153154"/>
              <a:gd name="connsiteY8" fmla="*/ 144763 h 1236329"/>
              <a:gd name="connsiteX9" fmla="*/ 1039173 w 4153154"/>
              <a:gd name="connsiteY9" fmla="*/ 144763 h 1236329"/>
              <a:gd name="connsiteX10" fmla="*/ 1032478 w 4153154"/>
              <a:gd name="connsiteY10" fmla="*/ 144763 h 1236329"/>
              <a:gd name="connsiteX11" fmla="*/ 850547 w 4153154"/>
              <a:gd name="connsiteY11" fmla="*/ 326694 h 1236329"/>
              <a:gd name="connsiteX12" fmla="*/ 850547 w 4153154"/>
              <a:gd name="connsiteY12" fmla="*/ 326691 h 1236329"/>
              <a:gd name="connsiteX13" fmla="*/ 0 w 4153154"/>
              <a:gd name="connsiteY13" fmla="*/ 0 h 1236329"/>
              <a:gd name="connsiteX14" fmla="*/ 850547 w 4153154"/>
              <a:gd name="connsiteY14" fmla="*/ 599582 h 1236329"/>
              <a:gd name="connsiteX15" fmla="*/ 850547 w 4153154"/>
              <a:gd name="connsiteY15" fmla="*/ 1054398 h 1236329"/>
              <a:gd name="connsiteX16" fmla="*/ 1032478 w 4153154"/>
              <a:gd name="connsiteY16" fmla="*/ 1236329 h 1236329"/>
              <a:gd name="connsiteX17" fmla="*/ 1039173 w 4153154"/>
              <a:gd name="connsiteY17" fmla="*/ 1236329 h 1236329"/>
              <a:gd name="connsiteX18" fmla="*/ 1258108 w 4153154"/>
              <a:gd name="connsiteY18" fmla="*/ 1236329 h 1236329"/>
              <a:gd name="connsiteX19" fmla="*/ 1869449 w 4153154"/>
              <a:gd name="connsiteY19" fmla="*/ 1236329 h 1236329"/>
              <a:gd name="connsiteX20" fmla="*/ 2283705 w 4153154"/>
              <a:gd name="connsiteY20" fmla="*/ 1236329 h 1236329"/>
              <a:gd name="connsiteX21" fmla="*/ 2895046 w 4153154"/>
              <a:gd name="connsiteY21" fmla="*/ 1236329 h 1236329"/>
              <a:gd name="connsiteX22" fmla="*/ 3113981 w 4153154"/>
              <a:gd name="connsiteY22" fmla="*/ 1236329 h 1236329"/>
              <a:gd name="connsiteX23" fmla="*/ 3120676 w 4153154"/>
              <a:gd name="connsiteY23" fmla="*/ 1236329 h 1236329"/>
              <a:gd name="connsiteX24" fmla="*/ 3302607 w 4153154"/>
              <a:gd name="connsiteY24" fmla="*/ 1054398 h 1236329"/>
              <a:gd name="connsiteX25" fmla="*/ 3302607 w 4153154"/>
              <a:gd name="connsiteY25" fmla="*/ 599582 h 1236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153154" h="1236329">
                <a:moveTo>
                  <a:pt x="4153154" y="0"/>
                </a:moveTo>
                <a:lnTo>
                  <a:pt x="3302607" y="326691"/>
                </a:lnTo>
                <a:lnTo>
                  <a:pt x="3302607" y="326694"/>
                </a:lnTo>
                <a:cubicBezTo>
                  <a:pt x="3302607" y="226216"/>
                  <a:pt x="3221154" y="144763"/>
                  <a:pt x="3120676" y="144763"/>
                </a:cubicBezTo>
                <a:lnTo>
                  <a:pt x="3113981" y="144763"/>
                </a:lnTo>
                <a:lnTo>
                  <a:pt x="2895046" y="144763"/>
                </a:lnTo>
                <a:lnTo>
                  <a:pt x="2283705" y="144763"/>
                </a:lnTo>
                <a:lnTo>
                  <a:pt x="1869449" y="144763"/>
                </a:lnTo>
                <a:lnTo>
                  <a:pt x="1258108" y="144763"/>
                </a:lnTo>
                <a:lnTo>
                  <a:pt x="1039173" y="144763"/>
                </a:lnTo>
                <a:lnTo>
                  <a:pt x="1032478" y="144763"/>
                </a:lnTo>
                <a:cubicBezTo>
                  <a:pt x="932000" y="144763"/>
                  <a:pt x="850547" y="226216"/>
                  <a:pt x="850547" y="326694"/>
                </a:cubicBezTo>
                <a:lnTo>
                  <a:pt x="850547" y="326691"/>
                </a:lnTo>
                <a:lnTo>
                  <a:pt x="0" y="0"/>
                </a:lnTo>
                <a:lnTo>
                  <a:pt x="850547" y="599582"/>
                </a:lnTo>
                <a:lnTo>
                  <a:pt x="850547" y="1054398"/>
                </a:lnTo>
                <a:cubicBezTo>
                  <a:pt x="850547" y="1154876"/>
                  <a:pt x="932000" y="1236329"/>
                  <a:pt x="1032478" y="1236329"/>
                </a:cubicBezTo>
                <a:lnTo>
                  <a:pt x="1039173" y="1236329"/>
                </a:lnTo>
                <a:lnTo>
                  <a:pt x="1258108" y="1236329"/>
                </a:lnTo>
                <a:lnTo>
                  <a:pt x="1869449" y="1236329"/>
                </a:lnTo>
                <a:lnTo>
                  <a:pt x="2283705" y="1236329"/>
                </a:lnTo>
                <a:lnTo>
                  <a:pt x="2895046" y="1236329"/>
                </a:lnTo>
                <a:lnTo>
                  <a:pt x="3113981" y="1236329"/>
                </a:lnTo>
                <a:lnTo>
                  <a:pt x="3120676" y="1236329"/>
                </a:lnTo>
                <a:cubicBezTo>
                  <a:pt x="3221154" y="1236329"/>
                  <a:pt x="3302607" y="1154876"/>
                  <a:pt x="3302607" y="1054398"/>
                </a:cubicBezTo>
                <a:lnTo>
                  <a:pt x="3302607" y="599582"/>
                </a:lnTo>
                <a:close/>
              </a:path>
            </a:pathLst>
          </a:custGeom>
          <a:ln>
            <a:solidFill>
              <a:schemeClr val="tx1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目的別に使用状況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確認、制限設定</a:t>
            </a:r>
          </a:p>
          <a:p>
            <a:pPr algn="ctr"/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ができる</a:t>
            </a:r>
          </a:p>
        </p:txBody>
      </p:sp>
    </p:spTree>
    <p:extLst>
      <p:ext uri="{BB962C8B-B14F-4D97-AF65-F5344CB8AC3E}">
        <p14:creationId xmlns:p14="http://schemas.microsoft.com/office/powerpoint/2010/main" val="2058156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chemeClr val="accent4">
                <a:lumMod val="5000"/>
                <a:lumOff val="95000"/>
              </a:schemeClr>
            </a:gs>
            <a:gs pos="70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99E52A-7842-429B-A4DF-6B961A9CB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55304"/>
            <a:ext cx="10757453" cy="46375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3200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3200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先生／学校側にとって</a:t>
            </a:r>
            <a:r>
              <a:rPr lang="en-US" altLang="ja-JP" sz="3200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77211C05-3FED-4750-B90D-422F25950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365126"/>
            <a:ext cx="7341704" cy="886900"/>
          </a:xfrm>
          <a:prstGeom prst="homePlate">
            <a:avLst>
              <a:gd name="adj" fmla="val 72666"/>
            </a:avLst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/>
            <a:r>
              <a:rPr lang="ja-JP" altLang="en-US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利　点</a:t>
            </a:r>
            <a:endParaRPr kumimoji="1" lang="ja-JP" altLang="en-US" b="1" dirty="0">
              <a:ln w="1905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2" name="図表 1">
            <a:extLst>
              <a:ext uri="{FF2B5EF4-FFF2-40B4-BE49-F238E27FC236}">
                <a16:creationId xmlns:a16="http://schemas.microsoft.com/office/drawing/2014/main" id="{00D026EE-D444-4F8B-B887-28885903D2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4371263"/>
              </p:ext>
            </p:extLst>
          </p:nvPr>
        </p:nvGraphicFramePr>
        <p:xfrm>
          <a:off x="1124800" y="2478737"/>
          <a:ext cx="8919952" cy="2980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7623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TM04033919[[fn=回路]]</Template>
  <TotalTime>3126</TotalTime>
  <Words>401</Words>
  <Application>Microsoft Office PowerPoint</Application>
  <PresentationFormat>ワイド画面</PresentationFormat>
  <Paragraphs>92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1" baseType="lpstr">
      <vt:lpstr>HGP創英角ｺﾞｼｯｸUB</vt:lpstr>
      <vt:lpstr>HG丸ｺﾞｼｯｸM-PRO</vt:lpstr>
      <vt:lpstr>HG創英角ﾎﾟｯﾌﾟ体</vt:lpstr>
      <vt:lpstr>Meiryo UI</vt:lpstr>
      <vt:lpstr>ＭＳ Ｐゴシック</vt:lpstr>
      <vt:lpstr>游ゴシック</vt:lpstr>
      <vt:lpstr>游ゴシック Light</vt:lpstr>
      <vt:lpstr>Arial</vt:lpstr>
      <vt:lpstr>Office テーマ</vt:lpstr>
      <vt:lpstr>新時代の便利な勉強 我利便くん</vt:lpstr>
      <vt:lpstr>概　要</vt:lpstr>
      <vt:lpstr>主な機能</vt:lpstr>
      <vt:lpstr>利用イメージ図</vt:lpstr>
      <vt:lpstr>画面イメージ（１）</vt:lpstr>
      <vt:lpstr>画面イメージ（２）</vt:lpstr>
      <vt:lpstr>画面イメージ（３）</vt:lpstr>
      <vt:lpstr>画面イメージ（４）</vt:lpstr>
      <vt:lpstr>利　点</vt:lpstr>
      <vt:lpstr>利　点</vt:lpstr>
      <vt:lpstr>課 題 点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⛩監視されています⛩</dc:title>
  <dc:creator>118I089</dc:creator>
  <cp:lastModifiedBy>118I089</cp:lastModifiedBy>
  <cp:revision>229</cp:revision>
  <cp:lastPrinted>2019-09-28T02:35:43Z</cp:lastPrinted>
  <dcterms:created xsi:type="dcterms:W3CDTF">2019-09-27T02:59:36Z</dcterms:created>
  <dcterms:modified xsi:type="dcterms:W3CDTF">2019-09-29T08:15:29Z</dcterms:modified>
</cp:coreProperties>
</file>