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9" r:id="rId1"/>
  </p:sldMasterIdLst>
  <p:notesMasterIdLst>
    <p:notesMasterId r:id="rId6"/>
  </p:notesMasterIdLst>
  <p:sldIdLst>
    <p:sldId id="256" r:id="rId2"/>
    <p:sldId id="286" r:id="rId3"/>
    <p:sldId id="288" r:id="rId4"/>
    <p:sldId id="28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33"/>
    <a:srgbClr val="FF006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4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秀哉 藤澤" userId="0125a613578e9e39" providerId="Windows Live" clId="Web-{2AE629EE-8BF0-4183-BAA8-F6910718C103}"/>
    <pc:docChg chg="addSld delSld modSld sldOrd">
      <pc:chgData name="秀哉 藤澤" userId="0125a613578e9e39" providerId="Windows Live" clId="Web-{2AE629EE-8BF0-4183-BAA8-F6910718C103}" dt="2018-09-05T05:40:36.469" v="506" actId="20577"/>
      <pc:docMkLst>
        <pc:docMk/>
      </pc:docMkLst>
      <pc:sldChg chg="modSp">
        <pc:chgData name="秀哉 藤澤" userId="0125a613578e9e39" providerId="Windows Live" clId="Web-{2AE629EE-8BF0-4183-BAA8-F6910718C103}" dt="2018-09-05T05:40:36.469" v="505" actId="20577"/>
        <pc:sldMkLst>
          <pc:docMk/>
          <pc:sldMk cId="1588643477" sldId="257"/>
        </pc:sldMkLst>
        <pc:spChg chg="mod">
          <ac:chgData name="秀哉 藤澤" userId="0125a613578e9e39" providerId="Windows Live" clId="Web-{2AE629EE-8BF0-4183-BAA8-F6910718C103}" dt="2018-09-05T05:14:29.365" v="128" actId="20577"/>
          <ac:spMkLst>
            <pc:docMk/>
            <pc:sldMk cId="1588643477" sldId="257"/>
            <ac:spMk id="3" creationId="{00000000-0000-0000-0000-000000000000}"/>
          </ac:spMkLst>
        </pc:spChg>
        <pc:spChg chg="mod">
          <ac:chgData name="秀哉 藤澤" userId="0125a613578e9e39" providerId="Windows Live" clId="Web-{2AE629EE-8BF0-4183-BAA8-F6910718C103}" dt="2018-09-05T05:40:36.469" v="505" actId="20577"/>
          <ac:spMkLst>
            <pc:docMk/>
            <pc:sldMk cId="1588643477" sldId="257"/>
            <ac:spMk id="6" creationId="{00000000-0000-0000-0000-000000000000}"/>
          </ac:spMkLst>
        </pc:spChg>
      </pc:sldChg>
      <pc:sldChg chg="modSp ord">
        <pc:chgData name="秀哉 藤澤" userId="0125a613578e9e39" providerId="Windows Live" clId="Web-{2AE629EE-8BF0-4183-BAA8-F6910718C103}" dt="2018-09-05T05:17:11.507" v="167" actId="20577"/>
        <pc:sldMkLst>
          <pc:docMk/>
          <pc:sldMk cId="3077130688" sldId="266"/>
        </pc:sldMkLst>
        <pc:spChg chg="mod">
          <ac:chgData name="秀哉 藤澤" userId="0125a613578e9e39" providerId="Windows Live" clId="Web-{2AE629EE-8BF0-4183-BAA8-F6910718C103}" dt="2018-09-05T05:17:11.507" v="167" actId="20577"/>
          <ac:spMkLst>
            <pc:docMk/>
            <pc:sldMk cId="3077130688" sldId="266"/>
            <ac:spMk id="2" creationId="{00000000-0000-0000-0000-000000000000}"/>
          </ac:spMkLst>
        </pc:spChg>
      </pc:sldChg>
      <pc:sldChg chg="addSp modSp ord">
        <pc:chgData name="秀哉 藤澤" userId="0125a613578e9e39" providerId="Windows Live" clId="Web-{2AE629EE-8BF0-4183-BAA8-F6910718C103}" dt="2018-09-05T05:20:01.633" v="222" actId="1076"/>
        <pc:sldMkLst>
          <pc:docMk/>
          <pc:sldMk cId="2599417976" sldId="275"/>
        </pc:sldMkLst>
        <pc:spChg chg="mod">
          <ac:chgData name="秀哉 藤澤" userId="0125a613578e9e39" providerId="Windows Live" clId="Web-{2AE629EE-8BF0-4183-BAA8-F6910718C103}" dt="2018-09-05T05:16:48.319" v="152" actId="20577"/>
          <ac:spMkLst>
            <pc:docMk/>
            <pc:sldMk cId="2599417976" sldId="275"/>
            <ac:spMk id="2" creationId="{00000000-0000-0000-0000-000000000000}"/>
          </ac:spMkLst>
        </pc:spChg>
        <pc:spChg chg="add">
          <ac:chgData name="秀哉 藤澤" userId="0125a613578e9e39" providerId="Windows Live" clId="Web-{2AE629EE-8BF0-4183-BAA8-F6910718C103}" dt="2018-09-05T05:19:52.633" v="220"/>
          <ac:spMkLst>
            <pc:docMk/>
            <pc:sldMk cId="2599417976" sldId="275"/>
            <ac:spMk id="6" creationId="{58CC7B8A-76FF-41E3-A9C3-EFCAA310C243}"/>
          </ac:spMkLst>
        </pc:spChg>
        <pc:spChg chg="mod">
          <ac:chgData name="秀哉 藤澤" userId="0125a613578e9e39" providerId="Windows Live" clId="Web-{2AE629EE-8BF0-4183-BAA8-F6910718C103}" dt="2018-09-05T05:19:58.245" v="221" actId="1076"/>
          <ac:spMkLst>
            <pc:docMk/>
            <pc:sldMk cId="2599417976" sldId="275"/>
            <ac:spMk id="11" creationId="{00000000-0000-0000-0000-000000000000}"/>
          </ac:spMkLst>
        </pc:spChg>
        <pc:picChg chg="mod">
          <ac:chgData name="秀哉 藤澤" userId="0125a613578e9e39" providerId="Windows Live" clId="Web-{2AE629EE-8BF0-4183-BAA8-F6910718C103}" dt="2018-09-05T05:20:01.633" v="222" actId="1076"/>
          <ac:picMkLst>
            <pc:docMk/>
            <pc:sldMk cId="2599417976" sldId="275"/>
            <ac:picMk id="8" creationId="{00000000-0000-0000-0000-000000000000}"/>
          </ac:picMkLst>
        </pc:picChg>
      </pc:sldChg>
      <pc:sldChg chg="addSp modSp ord">
        <pc:chgData name="秀哉 藤澤" userId="0125a613578e9e39" providerId="Windows Live" clId="Web-{2AE629EE-8BF0-4183-BAA8-F6910718C103}" dt="2018-09-05T05:19:39.648" v="218" actId="20577"/>
        <pc:sldMkLst>
          <pc:docMk/>
          <pc:sldMk cId="2084779810" sldId="276"/>
        </pc:sldMkLst>
        <pc:spChg chg="mod">
          <ac:chgData name="秀哉 藤澤" userId="0125a613578e9e39" providerId="Windows Live" clId="Web-{2AE629EE-8BF0-4183-BAA8-F6910718C103}" dt="2018-09-05T05:18:01.976" v="187" actId="20577"/>
          <ac:spMkLst>
            <pc:docMk/>
            <pc:sldMk cId="2084779810" sldId="276"/>
            <ac:spMk id="2" creationId="{00000000-0000-0000-0000-000000000000}"/>
          </ac:spMkLst>
        </pc:spChg>
        <pc:spChg chg="add mod">
          <ac:chgData name="秀哉 藤澤" userId="0125a613578e9e39" providerId="Windows Live" clId="Web-{2AE629EE-8BF0-4183-BAA8-F6910718C103}" dt="2018-09-05T05:19:39.648" v="218" actId="20577"/>
          <ac:spMkLst>
            <pc:docMk/>
            <pc:sldMk cId="2084779810" sldId="276"/>
            <ac:spMk id="18" creationId="{9684166D-89EC-4BDA-98B0-65EB05890913}"/>
          </ac:spMkLst>
        </pc:spChg>
        <pc:picChg chg="mod">
          <ac:chgData name="秀哉 藤澤" userId="0125a613578e9e39" providerId="Windows Live" clId="Web-{2AE629EE-8BF0-4183-BAA8-F6910718C103}" dt="2018-09-05T05:19:13.117" v="202" actId="1076"/>
          <ac:picMkLst>
            <pc:docMk/>
            <pc:sldMk cId="2084779810" sldId="276"/>
            <ac:picMk id="6" creationId="{00000000-0000-0000-0000-000000000000}"/>
          </ac:picMkLst>
        </pc:picChg>
      </pc:sldChg>
      <pc:sldChg chg="modSp ord">
        <pc:chgData name="秀哉 藤澤" userId="0125a613578e9e39" providerId="Windows Live" clId="Web-{2AE629EE-8BF0-4183-BAA8-F6910718C103}" dt="2018-09-05T05:17:41.601" v="178" actId="20577"/>
        <pc:sldMkLst>
          <pc:docMk/>
          <pc:sldMk cId="1033939283" sldId="280"/>
        </pc:sldMkLst>
        <pc:spChg chg="mod">
          <ac:chgData name="秀哉 藤澤" userId="0125a613578e9e39" providerId="Windows Live" clId="Web-{2AE629EE-8BF0-4183-BAA8-F6910718C103}" dt="2018-09-05T05:17:41.601" v="178" actId="20577"/>
          <ac:spMkLst>
            <pc:docMk/>
            <pc:sldMk cId="1033939283" sldId="280"/>
            <ac:spMk id="2" creationId="{00000000-0000-0000-0000-000000000000}"/>
          </ac:spMkLst>
        </pc:spChg>
      </pc:sldChg>
      <pc:sldChg chg="del">
        <pc:chgData name="秀哉 藤澤" userId="0125a613578e9e39" providerId="Windows Live" clId="Web-{2AE629EE-8BF0-4183-BAA8-F6910718C103}" dt="2018-09-05T05:20:19.227" v="223"/>
        <pc:sldMkLst>
          <pc:docMk/>
          <pc:sldMk cId="2419336623" sldId="285"/>
        </pc:sldMkLst>
      </pc:sldChg>
      <pc:sldChg chg="addSp delSp modSp">
        <pc:chgData name="秀哉 藤澤" userId="0125a613578e9e39" providerId="Windows Live" clId="Web-{2AE629EE-8BF0-4183-BAA8-F6910718C103}" dt="2018-09-05T05:29:09.731" v="312" actId="1076"/>
        <pc:sldMkLst>
          <pc:docMk/>
          <pc:sldMk cId="3330600489" sldId="297"/>
        </pc:sldMkLst>
        <pc:spChg chg="mod">
          <ac:chgData name="秀哉 藤澤" userId="0125a613578e9e39" providerId="Windows Live" clId="Web-{2AE629EE-8BF0-4183-BAA8-F6910718C103}" dt="2018-09-05T05:29:09.731" v="312" actId="1076"/>
          <ac:spMkLst>
            <pc:docMk/>
            <pc:sldMk cId="3330600489" sldId="297"/>
            <ac:spMk id="2" creationId="{00000000-0000-0000-0000-000000000000}"/>
          </ac:spMkLst>
        </pc:spChg>
        <pc:spChg chg="del">
          <ac:chgData name="秀哉 藤澤" userId="0125a613578e9e39" providerId="Windows Live" clId="Web-{2AE629EE-8BF0-4183-BAA8-F6910718C103}" dt="2018-09-05T05:26:12.448" v="289"/>
          <ac:spMkLst>
            <pc:docMk/>
            <pc:sldMk cId="3330600489" sldId="297"/>
            <ac:spMk id="3" creationId="{00000000-0000-0000-0000-000000000000}"/>
          </ac:spMkLst>
        </pc:spChg>
        <pc:graphicFrameChg chg="add del mod">
          <ac:chgData name="秀哉 藤澤" userId="0125a613578e9e39" providerId="Windows Live" clId="Web-{2AE629EE-8BF0-4183-BAA8-F6910718C103}" dt="2018-09-05T05:26:17.199" v="291"/>
          <ac:graphicFrameMkLst>
            <pc:docMk/>
            <pc:sldMk cId="3330600489" sldId="297"/>
            <ac:graphicFrameMk id="7" creationId="{DA9B78DF-8838-4535-8E81-7786ECA68572}"/>
          </ac:graphicFrameMkLst>
        </pc:graphicFrameChg>
        <pc:picChg chg="add mod">
          <ac:chgData name="秀哉 藤澤" userId="0125a613578e9e39" providerId="Windows Live" clId="Web-{2AE629EE-8BF0-4183-BAA8-F6910718C103}" dt="2018-09-05T05:27:15.808" v="295" actId="14100"/>
          <ac:picMkLst>
            <pc:docMk/>
            <pc:sldMk cId="3330600489" sldId="297"/>
            <ac:picMk id="8" creationId="{2E046466-07B4-4BE9-AD7F-EA03C4E83DA3}"/>
          </ac:picMkLst>
        </pc:picChg>
      </pc:sldChg>
      <pc:sldChg chg="addSp delSp modSp">
        <pc:chgData name="秀哉 藤澤" userId="0125a613578e9e39" providerId="Windows Live" clId="Web-{2AE629EE-8BF0-4183-BAA8-F6910718C103}" dt="2018-09-05T05:35:47.984" v="400" actId="1076"/>
        <pc:sldMkLst>
          <pc:docMk/>
          <pc:sldMk cId="101785201" sldId="299"/>
        </pc:sldMkLst>
        <pc:spChg chg="add del mod">
          <ac:chgData name="秀哉 藤澤" userId="0125a613578e9e39" providerId="Windows Live" clId="Web-{2AE629EE-8BF0-4183-BAA8-F6910718C103}" dt="2018-09-05T05:29:26.449" v="323" actId="20577"/>
          <ac:spMkLst>
            <pc:docMk/>
            <pc:sldMk cId="101785201" sldId="299"/>
            <ac:spMk id="2" creationId="{00000000-0000-0000-0000-000000000000}"/>
          </ac:spMkLst>
        </pc:spChg>
        <pc:spChg chg="del mod">
          <ac:chgData name="秀哉 藤澤" userId="0125a613578e9e39" providerId="Windows Live" clId="Web-{2AE629EE-8BF0-4183-BAA8-F6910718C103}" dt="2018-09-05T05:33:32.326" v="378"/>
          <ac:spMkLst>
            <pc:docMk/>
            <pc:sldMk cId="101785201" sldId="299"/>
            <ac:spMk id="3" creationId="{00000000-0000-0000-0000-000000000000}"/>
          </ac:spMkLst>
        </pc:spChg>
        <pc:spChg chg="add del mod">
          <ac:chgData name="秀哉 藤澤" userId="0125a613578e9e39" providerId="Windows Live" clId="Web-{2AE629EE-8BF0-4183-BAA8-F6910718C103}" dt="2018-09-05T05:29:20.027" v="318"/>
          <ac:spMkLst>
            <pc:docMk/>
            <pc:sldMk cId="101785201" sldId="299"/>
            <ac:spMk id="7" creationId="{D75D7F9F-94A3-469C-91FA-5BA64E466860}"/>
          </ac:spMkLst>
        </pc:spChg>
        <pc:spChg chg="add del mod">
          <ac:chgData name="秀哉 藤澤" userId="0125a613578e9e39" providerId="Windows Live" clId="Web-{2AE629EE-8BF0-4183-BAA8-F6910718C103}" dt="2018-09-05T05:29:17.261" v="317"/>
          <ac:spMkLst>
            <pc:docMk/>
            <pc:sldMk cId="101785201" sldId="299"/>
            <ac:spMk id="8" creationId="{620B1C7B-3393-41AB-8C03-1C83B88DE869}"/>
          </ac:spMkLst>
        </pc:spChg>
        <pc:spChg chg="add mod">
          <ac:chgData name="秀哉 藤澤" userId="0125a613578e9e39" providerId="Windows Live" clId="Web-{2AE629EE-8BF0-4183-BAA8-F6910718C103}" dt="2018-09-05T05:34:52.185" v="392" actId="1076"/>
          <ac:spMkLst>
            <pc:docMk/>
            <pc:sldMk cId="101785201" sldId="299"/>
            <ac:spMk id="13" creationId="{DB8A0824-EBFA-4766-BFE9-792F48DD9227}"/>
          </ac:spMkLst>
        </pc:spChg>
        <pc:spChg chg="add mod">
          <ac:chgData name="秀哉 藤澤" userId="0125a613578e9e39" providerId="Windows Live" clId="Web-{2AE629EE-8BF0-4183-BAA8-F6910718C103}" dt="2018-09-05T05:35:09.186" v="395" actId="1076"/>
          <ac:spMkLst>
            <pc:docMk/>
            <pc:sldMk cId="101785201" sldId="299"/>
            <ac:spMk id="14" creationId="{26DC8C41-0675-4C5A-9FDB-86F2C279808D}"/>
          </ac:spMkLst>
        </pc:spChg>
        <pc:spChg chg="add mod">
          <ac:chgData name="秀哉 藤澤" userId="0125a613578e9e39" providerId="Windows Live" clId="Web-{2AE629EE-8BF0-4183-BAA8-F6910718C103}" dt="2018-09-05T05:35:47.984" v="400" actId="1076"/>
          <ac:spMkLst>
            <pc:docMk/>
            <pc:sldMk cId="101785201" sldId="299"/>
            <ac:spMk id="15" creationId="{F95C636D-CEC8-4DBE-85C9-13E612C333EE}"/>
          </ac:spMkLst>
        </pc:spChg>
        <pc:picChg chg="add mod ord">
          <ac:chgData name="秀哉 藤澤" userId="0125a613578e9e39" providerId="Windows Live" clId="Web-{2AE629EE-8BF0-4183-BAA8-F6910718C103}" dt="2018-09-05T05:34:18.185" v="388" actId="1076"/>
          <ac:picMkLst>
            <pc:docMk/>
            <pc:sldMk cId="101785201" sldId="299"/>
            <ac:picMk id="9" creationId="{A5D09315-568D-4121-A455-C14342639738}"/>
          </ac:picMkLst>
        </pc:picChg>
        <pc:picChg chg="add mod">
          <ac:chgData name="秀哉 藤澤" userId="0125a613578e9e39" providerId="Windows Live" clId="Web-{2AE629EE-8BF0-4183-BAA8-F6910718C103}" dt="2018-09-05T05:34:13.060" v="386" actId="14100"/>
          <ac:picMkLst>
            <pc:docMk/>
            <pc:sldMk cId="101785201" sldId="299"/>
            <ac:picMk id="11" creationId="{71C12508-7EDE-4C53-9B49-E1214DAB6499}"/>
          </ac:picMkLst>
        </pc:picChg>
      </pc:sldChg>
      <pc:sldChg chg="modSp">
        <pc:chgData name="秀哉 藤澤" userId="0125a613578e9e39" providerId="Windows Live" clId="Web-{2AE629EE-8BF0-4183-BAA8-F6910718C103}" dt="2018-09-05T05:05:29.065" v="64" actId="20577"/>
        <pc:sldMkLst>
          <pc:docMk/>
          <pc:sldMk cId="3694014087" sldId="303"/>
        </pc:sldMkLst>
        <pc:spChg chg="mod">
          <ac:chgData name="秀哉 藤澤" userId="0125a613578e9e39" providerId="Windows Live" clId="Web-{2AE629EE-8BF0-4183-BAA8-F6910718C103}" dt="2018-09-05T05:05:29.065" v="64" actId="20577"/>
          <ac:spMkLst>
            <pc:docMk/>
            <pc:sldMk cId="3694014087" sldId="303"/>
            <ac:spMk id="3" creationId="{00000000-0000-0000-0000-000000000000}"/>
          </ac:spMkLst>
        </pc:spChg>
      </pc:sldChg>
      <pc:sldChg chg="addSp modSp">
        <pc:chgData name="秀哉 藤澤" userId="0125a613578e9e39" providerId="Windows Live" clId="Web-{2AE629EE-8BF0-4183-BAA8-F6910718C103}" dt="2018-09-05T05:08:16.363" v="85" actId="14100"/>
        <pc:sldMkLst>
          <pc:docMk/>
          <pc:sldMk cId="1302422969" sldId="304"/>
        </pc:sldMkLst>
        <pc:spChg chg="mod">
          <ac:chgData name="秀哉 藤澤" userId="0125a613578e9e39" providerId="Windows Live" clId="Web-{2AE629EE-8BF0-4183-BAA8-F6910718C103}" dt="2018-09-05T05:07:53.941" v="79" actId="1076"/>
          <ac:spMkLst>
            <pc:docMk/>
            <pc:sldMk cId="1302422969" sldId="304"/>
            <ac:spMk id="3" creationId="{00000000-0000-0000-0000-000000000000}"/>
          </ac:spMkLst>
        </pc:spChg>
        <pc:picChg chg="add mod">
          <ac:chgData name="秀哉 藤澤" userId="0125a613578e9e39" providerId="Windows Live" clId="Web-{2AE629EE-8BF0-4183-BAA8-F6910718C103}" dt="2018-09-05T05:07:58.425" v="81" actId="14100"/>
          <ac:picMkLst>
            <pc:docMk/>
            <pc:sldMk cId="1302422969" sldId="304"/>
            <ac:picMk id="6" creationId="{D28591EB-5D46-454D-A903-77A6763BB965}"/>
          </ac:picMkLst>
        </pc:picChg>
        <pc:picChg chg="add mod">
          <ac:chgData name="秀哉 藤澤" userId="0125a613578e9e39" providerId="Windows Live" clId="Web-{2AE629EE-8BF0-4183-BAA8-F6910718C103}" dt="2018-09-05T05:08:03.503" v="82" actId="14100"/>
          <ac:picMkLst>
            <pc:docMk/>
            <pc:sldMk cId="1302422969" sldId="304"/>
            <ac:picMk id="8" creationId="{28D2970D-920D-4604-8FEE-BFAB4338303B}"/>
          </ac:picMkLst>
        </pc:picChg>
        <pc:picChg chg="add mod">
          <ac:chgData name="秀哉 藤澤" userId="0125a613578e9e39" providerId="Windows Live" clId="Web-{2AE629EE-8BF0-4183-BAA8-F6910718C103}" dt="2018-09-05T05:08:16.363" v="85" actId="14100"/>
          <ac:picMkLst>
            <pc:docMk/>
            <pc:sldMk cId="1302422969" sldId="304"/>
            <ac:picMk id="10" creationId="{D56628F4-613A-4AF4-A607-A2412029C40C}"/>
          </ac:picMkLst>
        </pc:picChg>
      </pc:sldChg>
      <pc:sldChg chg="addSp modSp">
        <pc:chgData name="秀哉 藤澤" userId="0125a613578e9e39" providerId="Windows Live" clId="Web-{2AE629EE-8BF0-4183-BAA8-F6910718C103}" dt="2018-09-05T05:13:57.787" v="115" actId="1076"/>
        <pc:sldMkLst>
          <pc:docMk/>
          <pc:sldMk cId="1779592029" sldId="305"/>
        </pc:sldMkLst>
        <pc:spChg chg="mod">
          <ac:chgData name="秀哉 藤澤" userId="0125a613578e9e39" providerId="Windows Live" clId="Web-{2AE629EE-8BF0-4183-BAA8-F6910718C103}" dt="2018-09-05T05:10:32.990" v="101" actId="14100"/>
          <ac:spMkLst>
            <pc:docMk/>
            <pc:sldMk cId="1779592029" sldId="305"/>
            <ac:spMk id="3" creationId="{00000000-0000-0000-0000-000000000000}"/>
          </ac:spMkLst>
        </pc:spChg>
        <pc:spChg chg="add mod">
          <ac:chgData name="秀哉 藤澤" userId="0125a613578e9e39" providerId="Windows Live" clId="Web-{2AE629EE-8BF0-4183-BAA8-F6910718C103}" dt="2018-09-05T05:13:57.787" v="115" actId="1076"/>
          <ac:spMkLst>
            <pc:docMk/>
            <pc:sldMk cId="1779592029" sldId="305"/>
            <ac:spMk id="10" creationId="{B99525D1-D85F-4F57-8FC1-AED0EE9072F1}"/>
          </ac:spMkLst>
        </pc:spChg>
        <pc:picChg chg="add mod">
          <ac:chgData name="秀哉 藤澤" userId="0125a613578e9e39" providerId="Windows Live" clId="Web-{2AE629EE-8BF0-4183-BAA8-F6910718C103}" dt="2018-09-05T05:10:38.911" v="103" actId="14100"/>
          <ac:picMkLst>
            <pc:docMk/>
            <pc:sldMk cId="1779592029" sldId="305"/>
            <ac:picMk id="6" creationId="{B8DE0695-3457-4E5D-A10E-DAD651977F02}"/>
          </ac:picMkLst>
        </pc:picChg>
        <pc:picChg chg="add mod">
          <ac:chgData name="秀哉 藤澤" userId="0125a613578e9e39" providerId="Windows Live" clId="Web-{2AE629EE-8BF0-4183-BAA8-F6910718C103}" dt="2018-09-05T05:10:57.287" v="106" actId="14100"/>
          <ac:picMkLst>
            <pc:docMk/>
            <pc:sldMk cId="1779592029" sldId="305"/>
            <ac:picMk id="8" creationId="{ED942516-2A3E-41B5-82CC-40DD2AF05199}"/>
          </ac:picMkLst>
        </pc:picChg>
      </pc:sldChg>
      <pc:sldChg chg="addSp delSp modSp">
        <pc:chgData name="秀哉 藤澤" userId="0125a613578e9e39" providerId="Windows Live" clId="Web-{2AE629EE-8BF0-4183-BAA8-F6910718C103}" dt="2018-09-05T05:28:54.058" v="303" actId="20577"/>
        <pc:sldMkLst>
          <pc:docMk/>
          <pc:sldMk cId="3632701833" sldId="306"/>
        </pc:sldMkLst>
        <pc:spChg chg="mod">
          <ac:chgData name="秀哉 藤澤" userId="0125a613578e9e39" providerId="Windows Live" clId="Web-{2AE629EE-8BF0-4183-BAA8-F6910718C103}" dt="2018-09-05T05:28:54.058" v="303" actId="20577"/>
          <ac:spMkLst>
            <pc:docMk/>
            <pc:sldMk cId="3632701833" sldId="306"/>
            <ac:spMk id="2" creationId="{00000000-0000-0000-0000-000000000000}"/>
          </ac:spMkLst>
        </pc:spChg>
        <pc:spChg chg="mod">
          <ac:chgData name="秀哉 藤澤" userId="0125a613578e9e39" providerId="Windows Live" clId="Web-{2AE629EE-8BF0-4183-BAA8-F6910718C103}" dt="2018-09-05T05:25:12.745" v="277" actId="1076"/>
          <ac:spMkLst>
            <pc:docMk/>
            <pc:sldMk cId="3632701833" sldId="306"/>
            <ac:spMk id="3" creationId="{00000000-0000-0000-0000-000000000000}"/>
          </ac:spMkLst>
        </pc:spChg>
        <pc:graphicFrameChg chg="add del mod">
          <ac:chgData name="秀哉 藤澤" userId="0125a613578e9e39" providerId="Windows Live" clId="Web-{2AE629EE-8BF0-4183-BAA8-F6910718C103}" dt="2018-09-05T05:23:55.463" v="269"/>
          <ac:graphicFrameMkLst>
            <pc:docMk/>
            <pc:sldMk cId="3632701833" sldId="306"/>
            <ac:graphicFrameMk id="7" creationId="{15E535C5-B814-4958-927A-DA67232A9CA0}"/>
          </ac:graphicFrameMkLst>
        </pc:graphicFrameChg>
        <pc:graphicFrameChg chg="add del mod">
          <ac:chgData name="秀哉 藤澤" userId="0125a613578e9e39" providerId="Windows Live" clId="Web-{2AE629EE-8BF0-4183-BAA8-F6910718C103}" dt="2018-09-05T05:24:19.400" v="271"/>
          <ac:graphicFrameMkLst>
            <pc:docMk/>
            <pc:sldMk cId="3632701833" sldId="306"/>
            <ac:graphicFrameMk id="9" creationId="{5C4D7E29-B7AE-4DAF-82A5-60B1F7B45B0A}"/>
          </ac:graphicFrameMkLst>
        </pc:graphicFrameChg>
        <pc:picChg chg="add mod">
          <ac:chgData name="秀哉 藤澤" userId="0125a613578e9e39" providerId="Windows Live" clId="Web-{2AE629EE-8BF0-4183-BAA8-F6910718C103}" dt="2018-09-05T05:25:18.072" v="279" actId="14100"/>
          <ac:picMkLst>
            <pc:docMk/>
            <pc:sldMk cId="3632701833" sldId="306"/>
            <ac:picMk id="10" creationId="{5D9EB00C-D790-4372-B0BE-7276913EE958}"/>
          </ac:picMkLst>
        </pc:picChg>
      </pc:sldChg>
      <pc:sldChg chg="addSp delSp modSp add replId">
        <pc:chgData name="秀哉 藤澤" userId="0125a613578e9e39" providerId="Windows Live" clId="Web-{2AE629EE-8BF0-4183-BAA8-F6910718C103}" dt="2018-09-05T05:39:27.765" v="450" actId="1076"/>
        <pc:sldMkLst>
          <pc:docMk/>
          <pc:sldMk cId="140730706" sldId="307"/>
        </pc:sldMkLst>
        <pc:spChg chg="mod">
          <ac:chgData name="秀哉 藤澤" userId="0125a613578e9e39" providerId="Windows Live" clId="Web-{2AE629EE-8BF0-4183-BAA8-F6910718C103}" dt="2018-09-05T05:29:41.340" v="331" actId="20577"/>
          <ac:spMkLst>
            <pc:docMk/>
            <pc:sldMk cId="140730706" sldId="307"/>
            <ac:spMk id="2" creationId="{00000000-0000-0000-0000-000000000000}"/>
          </ac:spMkLst>
        </pc:spChg>
        <pc:spChg chg="del mod">
          <ac:chgData name="秀哉 藤澤" userId="0125a613578e9e39" providerId="Windows Live" clId="Web-{2AE629EE-8BF0-4183-BAA8-F6910718C103}" dt="2018-09-05T05:36:27.780" v="401"/>
          <ac:spMkLst>
            <pc:docMk/>
            <pc:sldMk cId="140730706" sldId="307"/>
            <ac:spMk id="3" creationId="{00000000-0000-0000-0000-000000000000}"/>
          </ac:spMkLst>
        </pc:spChg>
        <pc:spChg chg="add del mod">
          <ac:chgData name="秀哉 藤澤" userId="0125a613578e9e39" providerId="Windows Live" clId="Web-{2AE629EE-8BF0-4183-BAA8-F6910718C103}" dt="2018-09-05T05:38:27.468" v="426"/>
          <ac:spMkLst>
            <pc:docMk/>
            <pc:sldMk cId="140730706" sldId="307"/>
            <ac:spMk id="12" creationId="{B39A968C-E58F-4148-932F-7757B506F74F}"/>
          </ac:spMkLst>
        </pc:spChg>
        <pc:spChg chg="add mod">
          <ac:chgData name="秀哉 藤澤" userId="0125a613578e9e39" providerId="Windows Live" clId="Web-{2AE629EE-8BF0-4183-BAA8-F6910718C103}" dt="2018-09-05T05:39:05.126" v="446" actId="1076"/>
          <ac:spMkLst>
            <pc:docMk/>
            <pc:sldMk cId="140730706" sldId="307"/>
            <ac:spMk id="13" creationId="{9978E36F-6DE4-4D5D-9ADB-8EB11EBFA5CE}"/>
          </ac:spMkLst>
        </pc:spChg>
        <pc:spChg chg="add mod">
          <ac:chgData name="秀哉 藤澤" userId="0125a613578e9e39" providerId="Windows Live" clId="Web-{2AE629EE-8BF0-4183-BAA8-F6910718C103}" dt="2018-09-05T05:39:08.421" v="447" actId="1076"/>
          <ac:spMkLst>
            <pc:docMk/>
            <pc:sldMk cId="140730706" sldId="307"/>
            <ac:spMk id="14" creationId="{4EB31E10-1638-41B5-8B20-2CD479848074}"/>
          </ac:spMkLst>
        </pc:spChg>
        <pc:spChg chg="add mod">
          <ac:chgData name="秀哉 藤澤" userId="0125a613578e9e39" providerId="Windows Live" clId="Web-{2AE629EE-8BF0-4183-BAA8-F6910718C103}" dt="2018-09-05T05:39:27.765" v="450" actId="1076"/>
          <ac:spMkLst>
            <pc:docMk/>
            <pc:sldMk cId="140730706" sldId="307"/>
            <ac:spMk id="15" creationId="{2C080AFD-1B54-4EB4-B4C6-3CC2548AC4EF}"/>
          </ac:spMkLst>
        </pc:spChg>
        <pc:picChg chg="add mod ord">
          <ac:chgData name="秀哉 藤澤" userId="0125a613578e9e39" providerId="Windows Live" clId="Web-{2AE629EE-8BF0-4183-BAA8-F6910718C103}" dt="2018-09-05T05:36:58.983" v="408" actId="1076"/>
          <ac:picMkLst>
            <pc:docMk/>
            <pc:sldMk cId="140730706" sldId="307"/>
            <ac:picMk id="6" creationId="{FE3300E8-3DE4-40E3-85ED-4614DFBE767D}"/>
          </ac:picMkLst>
        </pc:picChg>
        <pc:picChg chg="add mod">
          <ac:chgData name="秀哉 藤澤" userId="0125a613578e9e39" providerId="Windows Live" clId="Web-{2AE629EE-8BF0-4183-BAA8-F6910718C103}" dt="2018-09-05T05:37:03.593" v="410" actId="14100"/>
          <ac:picMkLst>
            <pc:docMk/>
            <pc:sldMk cId="140730706" sldId="307"/>
            <ac:picMk id="8" creationId="{9D8E33B4-BAE0-410B-9127-56A604B94064}"/>
          </ac:picMkLst>
        </pc:picChg>
        <pc:picChg chg="add del mod">
          <ac:chgData name="秀哉 藤澤" userId="0125a613578e9e39" providerId="Windows Live" clId="Web-{2AE629EE-8BF0-4183-BAA8-F6910718C103}" dt="2018-09-05T05:38:25.765" v="425"/>
          <ac:picMkLst>
            <pc:docMk/>
            <pc:sldMk cId="140730706" sldId="307"/>
            <ac:picMk id="10" creationId="{602DEB74-3D47-432C-8692-5D0C5FE29B8F}"/>
          </ac:picMkLst>
        </pc:picChg>
      </pc:sldChg>
      <pc:sldChg chg="add del replId">
        <pc:chgData name="秀哉 藤澤" userId="0125a613578e9e39" providerId="Windows Live" clId="Web-{2AE629EE-8BF0-4183-BAA8-F6910718C103}" dt="2018-09-05T05:28:11.027" v="298"/>
        <pc:sldMkLst>
          <pc:docMk/>
          <pc:sldMk cId="1503793997" sldId="308"/>
        </pc:sldMkLst>
      </pc:sldChg>
      <pc:sldChg chg="addSp modSp add replId">
        <pc:chgData name="秀哉 藤澤" userId="0125a613578e9e39" providerId="Windows Live" clId="Web-{2AE629EE-8BF0-4183-BAA8-F6910718C103}" dt="2018-09-05T05:32:49.169" v="377" actId="1076"/>
        <pc:sldMkLst>
          <pc:docMk/>
          <pc:sldMk cId="1555919519" sldId="308"/>
        </pc:sldMkLst>
        <pc:spChg chg="mod">
          <ac:chgData name="秀哉 藤澤" userId="0125a613578e9e39" providerId="Windows Live" clId="Web-{2AE629EE-8BF0-4183-BAA8-F6910718C103}" dt="2018-09-05T05:31:02.856" v="351" actId="20577"/>
          <ac:spMkLst>
            <pc:docMk/>
            <pc:sldMk cId="1555919519" sldId="308"/>
            <ac:spMk id="2" creationId="{00000000-0000-0000-0000-000000000000}"/>
          </ac:spMkLst>
        </pc:spChg>
        <pc:spChg chg="mod">
          <ac:chgData name="秀哉 藤澤" userId="0125a613578e9e39" providerId="Windows Live" clId="Web-{2AE629EE-8BF0-4183-BAA8-F6910718C103}" dt="2018-09-05T05:32:08.106" v="371" actId="1076"/>
          <ac:spMkLst>
            <pc:docMk/>
            <pc:sldMk cId="1555919519" sldId="308"/>
            <ac:spMk id="3" creationId="{00000000-0000-0000-0000-000000000000}"/>
          </ac:spMkLst>
        </pc:spChg>
        <pc:picChg chg="add mod">
          <ac:chgData name="秀哉 藤澤" userId="0125a613578e9e39" providerId="Windows Live" clId="Web-{2AE629EE-8BF0-4183-BAA8-F6910718C103}" dt="2018-09-05T05:32:28.966" v="375" actId="1076"/>
          <ac:picMkLst>
            <pc:docMk/>
            <pc:sldMk cId="1555919519" sldId="308"/>
            <ac:picMk id="6" creationId="{593321A4-DB80-40C8-B956-9AF4A839EB7F}"/>
          </ac:picMkLst>
        </pc:picChg>
        <pc:picChg chg="add mod">
          <ac:chgData name="秀哉 藤澤" userId="0125a613578e9e39" providerId="Windows Live" clId="Web-{2AE629EE-8BF0-4183-BAA8-F6910718C103}" dt="2018-09-05T05:32:49.169" v="377" actId="1076"/>
          <ac:picMkLst>
            <pc:docMk/>
            <pc:sldMk cId="1555919519" sldId="308"/>
            <ac:picMk id="8" creationId="{24C44C52-F584-4A93-8201-60A7310E87C7}"/>
          </ac:picMkLst>
        </pc:picChg>
      </pc:sldChg>
    </pc:docChg>
  </pc:docChgLst>
  <pc:docChgLst>
    <pc:chgData name="秀哉 藤澤" userId="0125a613578e9e39" providerId="Windows Live" clId="Web-{C1310C2C-D5F9-4544-8465-AFAA30F1417C}"/>
    <pc:docChg chg="addSld modSld sldOrd">
      <pc:chgData name="秀哉 藤澤" userId="0125a613578e9e39" providerId="Windows Live" clId="Web-{C1310C2C-D5F9-4544-8465-AFAA30F1417C}" dt="2018-09-05T04:55:40.166" v="238"/>
      <pc:docMkLst>
        <pc:docMk/>
      </pc:docMkLst>
      <pc:sldChg chg="modSp">
        <pc:chgData name="秀哉 藤澤" userId="0125a613578e9e39" providerId="Windows Live" clId="Web-{C1310C2C-D5F9-4544-8465-AFAA30F1417C}" dt="2018-09-05T04:54:53.291" v="216" actId="20577"/>
        <pc:sldMkLst>
          <pc:docMk/>
          <pc:sldMk cId="1588643477" sldId="257"/>
        </pc:sldMkLst>
        <pc:spChg chg="mod">
          <ac:chgData name="秀哉 藤澤" userId="0125a613578e9e39" providerId="Windows Live" clId="Web-{C1310C2C-D5F9-4544-8465-AFAA30F1417C}" dt="2018-09-05T04:54:53.291" v="216" actId="20577"/>
          <ac:spMkLst>
            <pc:docMk/>
            <pc:sldMk cId="1588643477" sldId="257"/>
            <ac:spMk id="3" creationId="{00000000-0000-0000-0000-000000000000}"/>
          </ac:spMkLst>
        </pc:spChg>
        <pc:spChg chg="mod">
          <ac:chgData name="秀哉 藤澤" userId="0125a613578e9e39" providerId="Windows Live" clId="Web-{C1310C2C-D5F9-4544-8465-AFAA30F1417C}" dt="2018-09-05T04:47:12.028" v="20" actId="20577"/>
          <ac:spMkLst>
            <pc:docMk/>
            <pc:sldMk cId="1588643477" sldId="257"/>
            <ac:spMk id="6" creationId="{00000000-0000-0000-0000-000000000000}"/>
          </ac:spMkLst>
        </pc:spChg>
      </pc:sldChg>
      <pc:sldChg chg="modSp">
        <pc:chgData name="秀哉 藤澤" userId="0125a613578e9e39" providerId="Windows Live" clId="Web-{C1310C2C-D5F9-4544-8465-AFAA30F1417C}" dt="2018-09-05T04:52:30.823" v="125" actId="20577"/>
        <pc:sldMkLst>
          <pc:docMk/>
          <pc:sldMk cId="1191051786" sldId="291"/>
        </pc:sldMkLst>
        <pc:spChg chg="mod">
          <ac:chgData name="秀哉 藤澤" userId="0125a613578e9e39" providerId="Windows Live" clId="Web-{C1310C2C-D5F9-4544-8465-AFAA30F1417C}" dt="2018-09-05T04:52:30.823" v="125" actId="20577"/>
          <ac:spMkLst>
            <pc:docMk/>
            <pc:sldMk cId="1191051786" sldId="291"/>
            <ac:spMk id="2" creationId="{00000000-0000-0000-0000-000000000000}"/>
          </ac:spMkLst>
        </pc:spChg>
      </pc:sldChg>
      <pc:sldChg chg="modSp">
        <pc:chgData name="秀哉 藤澤" userId="0125a613578e9e39" providerId="Windows Live" clId="Web-{C1310C2C-D5F9-4544-8465-AFAA30F1417C}" dt="2018-09-05T04:53:01.714" v="154" actId="20577"/>
        <pc:sldMkLst>
          <pc:docMk/>
          <pc:sldMk cId="4003268453" sldId="292"/>
        </pc:sldMkLst>
        <pc:spChg chg="mod">
          <ac:chgData name="秀哉 藤澤" userId="0125a613578e9e39" providerId="Windows Live" clId="Web-{C1310C2C-D5F9-4544-8465-AFAA30F1417C}" dt="2018-09-05T04:53:01.714" v="154" actId="20577"/>
          <ac:spMkLst>
            <pc:docMk/>
            <pc:sldMk cId="4003268453" sldId="292"/>
            <ac:spMk id="2" creationId="{00000000-0000-0000-0000-000000000000}"/>
          </ac:spMkLst>
        </pc:spChg>
      </pc:sldChg>
      <pc:sldChg chg="modSp">
        <pc:chgData name="秀哉 藤澤" userId="0125a613578e9e39" providerId="Windows Live" clId="Web-{C1310C2C-D5F9-4544-8465-AFAA30F1417C}" dt="2018-09-05T04:52:36.589" v="130" actId="20577"/>
        <pc:sldMkLst>
          <pc:docMk/>
          <pc:sldMk cId="3456045596" sldId="293"/>
        </pc:sldMkLst>
        <pc:spChg chg="mod">
          <ac:chgData name="秀哉 藤澤" userId="0125a613578e9e39" providerId="Windows Live" clId="Web-{C1310C2C-D5F9-4544-8465-AFAA30F1417C}" dt="2018-09-05T04:52:36.589" v="130" actId="20577"/>
          <ac:spMkLst>
            <pc:docMk/>
            <pc:sldMk cId="3456045596" sldId="293"/>
            <ac:spMk id="2" creationId="{00000000-0000-0000-0000-000000000000}"/>
          </ac:spMkLst>
        </pc:spChg>
      </pc:sldChg>
      <pc:sldChg chg="modSp">
        <pc:chgData name="秀哉 藤澤" userId="0125a613578e9e39" providerId="Windows Live" clId="Web-{C1310C2C-D5F9-4544-8465-AFAA30F1417C}" dt="2018-09-05T04:52:53.058" v="146" actId="20577"/>
        <pc:sldMkLst>
          <pc:docMk/>
          <pc:sldMk cId="3514146775" sldId="296"/>
        </pc:sldMkLst>
        <pc:spChg chg="mod">
          <ac:chgData name="秀哉 藤澤" userId="0125a613578e9e39" providerId="Windows Live" clId="Web-{C1310C2C-D5F9-4544-8465-AFAA30F1417C}" dt="2018-09-05T04:52:53.058" v="146" actId="20577"/>
          <ac:spMkLst>
            <pc:docMk/>
            <pc:sldMk cId="3514146775" sldId="296"/>
            <ac:spMk id="2" creationId="{00000000-0000-0000-0000-000000000000}"/>
          </ac:spMkLst>
        </pc:spChg>
      </pc:sldChg>
      <pc:sldChg chg="modSp">
        <pc:chgData name="秀哉 藤澤" userId="0125a613578e9e39" providerId="Windows Live" clId="Web-{C1310C2C-D5F9-4544-8465-AFAA30F1417C}" dt="2018-09-05T04:53:58.558" v="183" actId="20577"/>
        <pc:sldMkLst>
          <pc:docMk/>
          <pc:sldMk cId="3320057984" sldId="298"/>
        </pc:sldMkLst>
        <pc:spChg chg="mod">
          <ac:chgData name="秀哉 藤澤" userId="0125a613578e9e39" providerId="Windows Live" clId="Web-{C1310C2C-D5F9-4544-8465-AFAA30F1417C}" dt="2018-09-05T04:53:58.558" v="183" actId="20577"/>
          <ac:spMkLst>
            <pc:docMk/>
            <pc:sldMk cId="3320057984" sldId="298"/>
            <ac:spMk id="2" creationId="{00000000-0000-0000-0000-000000000000}"/>
          </ac:spMkLst>
        </pc:spChg>
        <pc:spChg chg="mod">
          <ac:chgData name="秀哉 藤澤" userId="0125a613578e9e39" providerId="Windows Live" clId="Web-{C1310C2C-D5F9-4544-8465-AFAA30F1417C}" dt="2018-09-05T04:53:38.823" v="178" actId="14100"/>
          <ac:spMkLst>
            <pc:docMk/>
            <pc:sldMk cId="3320057984" sldId="298"/>
            <ac:spMk id="3" creationId="{00000000-0000-0000-0000-000000000000}"/>
          </ac:spMkLst>
        </pc:spChg>
      </pc:sldChg>
      <pc:sldChg chg="modSp">
        <pc:chgData name="秀哉 藤澤" userId="0125a613578e9e39" providerId="Windows Live" clId="Web-{C1310C2C-D5F9-4544-8465-AFAA30F1417C}" dt="2018-09-05T04:54:56.572" v="222" actId="20577"/>
        <pc:sldMkLst>
          <pc:docMk/>
          <pc:sldMk cId="2147165878" sldId="300"/>
        </pc:sldMkLst>
        <pc:spChg chg="mod">
          <ac:chgData name="秀哉 藤澤" userId="0125a613578e9e39" providerId="Windows Live" clId="Web-{C1310C2C-D5F9-4544-8465-AFAA30F1417C}" dt="2018-09-05T04:54:56.572" v="222" actId="20577"/>
          <ac:spMkLst>
            <pc:docMk/>
            <pc:sldMk cId="2147165878" sldId="300"/>
            <ac:spMk id="2" creationId="{00000000-0000-0000-0000-000000000000}"/>
          </ac:spMkLst>
        </pc:spChg>
      </pc:sldChg>
      <pc:sldChg chg="modSp">
        <pc:chgData name="秀哉 藤澤" userId="0125a613578e9e39" providerId="Windows Live" clId="Web-{C1310C2C-D5F9-4544-8465-AFAA30F1417C}" dt="2018-09-05T04:55:01.260" v="225" actId="20577"/>
        <pc:sldMkLst>
          <pc:docMk/>
          <pc:sldMk cId="3272271721" sldId="301"/>
        </pc:sldMkLst>
        <pc:spChg chg="mod">
          <ac:chgData name="秀哉 藤澤" userId="0125a613578e9e39" providerId="Windows Live" clId="Web-{C1310C2C-D5F9-4544-8465-AFAA30F1417C}" dt="2018-09-05T04:55:01.260" v="225" actId="20577"/>
          <ac:spMkLst>
            <pc:docMk/>
            <pc:sldMk cId="3272271721" sldId="301"/>
            <ac:spMk id="2" creationId="{00000000-0000-0000-0000-000000000000}"/>
          </ac:spMkLst>
        </pc:spChg>
      </pc:sldChg>
      <pc:sldChg chg="modSp">
        <pc:chgData name="秀哉 藤澤" userId="0125a613578e9e39" providerId="Windows Live" clId="Web-{C1310C2C-D5F9-4544-8465-AFAA30F1417C}" dt="2018-09-05T04:55:06.525" v="228" actId="20577"/>
        <pc:sldMkLst>
          <pc:docMk/>
          <pc:sldMk cId="4263414786" sldId="302"/>
        </pc:sldMkLst>
        <pc:spChg chg="mod">
          <ac:chgData name="秀哉 藤澤" userId="0125a613578e9e39" providerId="Windows Live" clId="Web-{C1310C2C-D5F9-4544-8465-AFAA30F1417C}" dt="2018-09-05T04:55:06.525" v="228" actId="20577"/>
          <ac:spMkLst>
            <pc:docMk/>
            <pc:sldMk cId="4263414786" sldId="302"/>
            <ac:spMk id="2" creationId="{00000000-0000-0000-0000-000000000000}"/>
          </ac:spMkLst>
        </pc:spChg>
      </pc:sldChg>
      <pc:sldChg chg="modSp add ord replId">
        <pc:chgData name="秀哉 藤澤" userId="0125a613578e9e39" providerId="Windows Live" clId="Web-{C1310C2C-D5F9-4544-8465-AFAA30F1417C}" dt="2018-09-05T04:55:32.432" v="235"/>
        <pc:sldMkLst>
          <pc:docMk/>
          <pc:sldMk cId="3694014087" sldId="303"/>
        </pc:sldMkLst>
        <pc:spChg chg="mod">
          <ac:chgData name="秀哉 藤澤" userId="0125a613578e9e39" providerId="Windows Live" clId="Web-{C1310C2C-D5F9-4544-8465-AFAA30F1417C}" dt="2018-09-05T04:55:28.353" v="233" actId="20577"/>
          <ac:spMkLst>
            <pc:docMk/>
            <pc:sldMk cId="3694014087" sldId="303"/>
            <ac:spMk id="3" creationId="{00000000-0000-0000-0000-000000000000}"/>
          </ac:spMkLst>
        </pc:spChg>
      </pc:sldChg>
      <pc:sldChg chg="add replId">
        <pc:chgData name="秀哉 藤澤" userId="0125a613578e9e39" providerId="Windows Live" clId="Web-{C1310C2C-D5F9-4544-8465-AFAA30F1417C}" dt="2018-09-05T04:55:36.681" v="236"/>
        <pc:sldMkLst>
          <pc:docMk/>
          <pc:sldMk cId="1302422969" sldId="304"/>
        </pc:sldMkLst>
      </pc:sldChg>
      <pc:sldChg chg="add replId">
        <pc:chgData name="秀哉 藤澤" userId="0125a613578e9e39" providerId="Windows Live" clId="Web-{C1310C2C-D5F9-4544-8465-AFAA30F1417C}" dt="2018-09-05T04:55:38.541" v="237"/>
        <pc:sldMkLst>
          <pc:docMk/>
          <pc:sldMk cId="1779592029" sldId="305"/>
        </pc:sldMkLst>
      </pc:sldChg>
      <pc:sldChg chg="add replId">
        <pc:chgData name="秀哉 藤澤" userId="0125a613578e9e39" providerId="Windows Live" clId="Web-{C1310C2C-D5F9-4544-8465-AFAA30F1417C}" dt="2018-09-05T04:55:40.166" v="238"/>
        <pc:sldMkLst>
          <pc:docMk/>
          <pc:sldMk cId="3632701833" sldId="30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D9A5D-6D75-494D-954E-2C0D5D6F8AF8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72275-06E5-47FD-969D-9888C1E20A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130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72275-06E5-47FD-969D-9888C1E20A7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821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72275-06E5-47FD-969D-9888C1E20A7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218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72275-06E5-47FD-969D-9888C1E20A7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593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72275-06E5-47FD-969D-9888C1E20A7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83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D098-C803-4266-A51E-F5835C21186F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9B502-6D61-4E3C-A435-164D89DAA4B2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57A6-782A-4CFB-BB3E-570C82E302E3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34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3AD1-AF58-40EC-8074-EFE414375B1D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2118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06684-03DC-4229-BF07-352CA9754E40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003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465C-36A5-4AC5-962A-A50A095B2AA4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83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B2C8-E3C7-4691-823E-A905FE363825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7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2946-BADC-4F5F-8038-B14420C5C973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29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1240-3E2F-4C67-8E25-D2B96663309A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9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BBF7-9F9A-4BB1-BFC2-40211382B39A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4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A2193-8C85-40B1-AF57-A1110A4BFEB1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75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E161-815A-44FF-A7D5-051D82958DE8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15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3EE88-651A-4C59-A202-E3BD7868D43B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0859A-7671-457C-90DE-E9F3791DE07C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46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EFA5-ACD1-4EE9-95CC-E409D54BE7C7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2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01CE-CDC9-4542-80B5-C267B59CAAA3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7EB86-5B06-40F8-871C-2AF0290919DE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2018/9/8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8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35A4B35-E378-45AA-82BA-0589F26569D0}" type="datetime1">
              <a:rPr lang="en-US" altLang="ja-JP" smtClean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2018/9/8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34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308738"/>
            <a:ext cx="9144000" cy="2509213"/>
          </a:xfrm>
        </p:spPr>
        <p:txBody>
          <a:bodyPr>
            <a:normAutofit/>
          </a:bodyPr>
          <a:lstStyle/>
          <a:p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アプリの説明資料</a:t>
            </a:r>
            <a:r>
              <a:rPr lang="en-US" altLang="ja-JP" cap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cap="none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cap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cap="none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「埼玉地名しりとりアプリ」</a:t>
            </a:r>
            <a:endParaRPr kumimoji="1" lang="ja-JP" altLang="en-US" cap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22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32" y="605517"/>
            <a:ext cx="7773338" cy="603575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Ⅰ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アプリ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て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246491" y="1502797"/>
            <a:ext cx="8635116" cy="4961613"/>
          </a:xfrm>
        </p:spPr>
        <p:txBody>
          <a:bodyPr>
            <a:normAutofit lnSpcReduction="10000"/>
          </a:bodyPr>
          <a:lstStyle/>
          <a:p>
            <a:r>
              <a:rPr lang="ja-JP" altLang="en-US" cap="none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埼玉の地名とその場所を、しりとりゲームで学ぶ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ことができます。</a:t>
            </a:r>
            <a:endParaRPr lang="en-US" altLang="ja-JP" cap="none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ja-JP" altLang="en-US" cap="none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地名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en-US" altLang="ja-JP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2,849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個、一部（</a:t>
            </a:r>
            <a:r>
              <a:rPr lang="en-US" altLang="ja-JP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個）場所の位置情報が付いてません</a:t>
            </a:r>
            <a:endParaRPr lang="en-US" altLang="ja-JP" cap="none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シチュエーションによって、３つのモードを用意しました。</a:t>
            </a:r>
            <a:r>
              <a:rPr lang="ja-JP" altLang="en-US" cap="none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地名を全く知らない人から詳しい人まで、一人で自習</a:t>
            </a:r>
            <a:r>
              <a:rPr lang="en-US" altLang="ja-JP" cap="none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cap="none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学校のクラスみんなで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遊ぶような、</a:t>
            </a:r>
            <a:r>
              <a:rPr lang="ja-JP" altLang="en-US" cap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色々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な場面を想定しました。</a:t>
            </a:r>
            <a:endParaRPr lang="en-US" altLang="ja-JP" cap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ja-JP" altLang="en-US" cap="none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モード</a:t>
            </a:r>
            <a:r>
              <a:rPr lang="en-US" altLang="ja-JP" cap="none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cap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cap="none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埼玉の地名を全く知らなくても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、遊びながら</a:t>
            </a:r>
            <a:r>
              <a:rPr lang="ja-JP" altLang="en-US" cap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地名と場所について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学べます。（プレーヤーは</a:t>
            </a:r>
            <a:r>
              <a:rPr lang="ja-JP" altLang="en-US" cap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どんなフレーズを答えても</a:t>
            </a:r>
            <a:r>
              <a:rPr lang="en-US" altLang="ja-JP" cap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lang="ja-JP" altLang="en-US" cap="none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cap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コンピューターは地名とその位置を返す）</a:t>
            </a:r>
            <a:endParaRPr lang="en-US" altLang="ja-JP" cap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ja-JP" altLang="en-US" cap="none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モード</a:t>
            </a:r>
            <a:r>
              <a:rPr lang="en-US" altLang="ja-JP" cap="none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cap="none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埼玉の地名に詳しい人大歓迎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、コンピューターと地名が出つくすまで勝負してください。（プレーヤーもコンピューターも地名でしりとりに答えます）</a:t>
            </a:r>
            <a:endParaRPr lang="en-US" altLang="ja-JP" cap="none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ja-JP" altLang="en-US" cap="none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モード</a:t>
            </a:r>
            <a:r>
              <a:rPr lang="en-US" altLang="ja-JP" cap="none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cap="none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みんなで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地名でしりとりをするモード、チーム数を設定して、最後の</a:t>
            </a:r>
            <a:r>
              <a:rPr lang="en-US" altLang="ja-JP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チームになるか、地名が出つくすまでゲームを続けることができます。（ギブアップやパスも使えるようにしています）</a:t>
            </a:r>
            <a:endParaRPr lang="en-US" altLang="ja-JP" cap="none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685331" y="6563782"/>
            <a:ext cx="5004665" cy="273844"/>
          </a:xfrm>
        </p:spPr>
        <p:txBody>
          <a:bodyPr/>
          <a:lstStyle/>
          <a:p>
            <a:r>
              <a:rPr lang="en-US" sz="1400" dirty="0"/>
              <a:t>2018/9/8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885509" y="6563782"/>
            <a:ext cx="573161" cy="273844"/>
          </a:xfrm>
        </p:spPr>
        <p:txBody>
          <a:bodyPr/>
          <a:lstStyle/>
          <a:p>
            <a:fld id="{6D22F896-40B5-4ADD-8801-0D06FADFA095}" type="slidenum">
              <a:rPr lang="en-US" sz="1400"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7443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32" y="605517"/>
            <a:ext cx="7773338" cy="603575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Ⅱ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制作にあたり工夫した点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246491" y="1478943"/>
            <a:ext cx="8635116" cy="4961613"/>
          </a:xfrm>
        </p:spPr>
        <p:txBody>
          <a:bodyPr>
            <a:normAutofit/>
          </a:bodyPr>
          <a:lstStyle/>
          <a:p>
            <a:r>
              <a:rPr lang="ja-JP" altLang="en-US" cap="none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勝ち負けに関する工夫</a:t>
            </a:r>
            <a:endParaRPr lang="en-US" altLang="ja-JP" cap="none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しりとり勝負（地名が出つくしたら勝ち）はもちろん、</a:t>
            </a:r>
            <a:r>
              <a:rPr lang="ja-JP" altLang="en-US" cap="none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答えた回数（答えた地名の数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）を結果に表示しますので、その</a:t>
            </a:r>
            <a:r>
              <a:rPr lang="ja-JP" altLang="en-US" cap="none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記録をみんなで競う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のも遊び方の一つです。</a:t>
            </a:r>
            <a:endParaRPr lang="en-US" altLang="ja-JP" cap="none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cap="none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ゲームを続けやすくする工夫</a:t>
            </a:r>
            <a:endParaRPr lang="en-US" altLang="ja-JP" cap="none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名を扱うので通常のしりとりルールだと、先頭になることひらがなの登場頻度にばらつきが出ます。「は」→「は、ば、ぱ」、「ら」→「ら、り、る、れ、ろ」でも可能にするロジックとする搭載しました。</a:t>
            </a:r>
            <a:endParaRPr lang="en-US" altLang="ja-JP" cap="none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cap="none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地名の位置表示に関する工夫</a:t>
            </a:r>
            <a:endParaRPr lang="en-US" altLang="ja-JP" cap="none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埼玉県全体の中で</a:t>
            </a:r>
            <a:r>
              <a:rPr lang="ja-JP" altLang="en-US" cap="none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どこに位置するか、即座に直観的に把握できるよう</a:t>
            </a:r>
            <a:r>
              <a:rPr lang="ja-JP" altLang="en-US" cap="non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努めました。緯度経度情報と白地図を結びつけるところに苦労しました。</a:t>
            </a:r>
            <a:endParaRPr lang="en-US" altLang="ja-JP" cap="none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685331" y="6563782"/>
            <a:ext cx="5004665" cy="273844"/>
          </a:xfrm>
        </p:spPr>
        <p:txBody>
          <a:bodyPr/>
          <a:lstStyle/>
          <a:p>
            <a:r>
              <a:rPr lang="en-US" sz="1400" dirty="0"/>
              <a:t>2018/9/8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885509" y="6563782"/>
            <a:ext cx="573161" cy="273844"/>
          </a:xfrm>
        </p:spPr>
        <p:txBody>
          <a:bodyPr/>
          <a:lstStyle/>
          <a:p>
            <a:fld id="{6D22F896-40B5-4ADD-8801-0D06FADFA095}" type="slidenum">
              <a:rPr lang="en-US" sz="1400"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684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32" y="605517"/>
            <a:ext cx="7773338" cy="603575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Ⅲ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画面例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685331" y="6563782"/>
            <a:ext cx="5004665" cy="273844"/>
          </a:xfrm>
        </p:spPr>
        <p:txBody>
          <a:bodyPr/>
          <a:lstStyle/>
          <a:p>
            <a:r>
              <a:rPr lang="en-US" sz="1400" dirty="0"/>
              <a:t>2018/9/8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885509" y="6563782"/>
            <a:ext cx="573161" cy="273844"/>
          </a:xfrm>
        </p:spPr>
        <p:txBody>
          <a:bodyPr/>
          <a:lstStyle/>
          <a:p>
            <a:fld id="{6D22F896-40B5-4ADD-8801-0D06FADFA095}" type="slidenum">
              <a:rPr lang="en-US" sz="1400"/>
              <a:t>4</a:t>
            </a:fld>
            <a:endParaRPr lang="en-US" sz="14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49345"/>
            <a:ext cx="9144000" cy="527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79892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TM04033925[[fn=しずく]]</Template>
  <TotalTime>2113</TotalTime>
  <Words>368</Words>
  <Application>Microsoft Office PowerPoint</Application>
  <PresentationFormat>画面に合わせる (4:3)</PresentationFormat>
  <Paragraphs>26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Tw Cen MT</vt:lpstr>
      <vt:lpstr>メイリオ</vt:lpstr>
      <vt:lpstr>Arial</vt:lpstr>
      <vt:lpstr>Calibri</vt:lpstr>
      <vt:lpstr>しずく</vt:lpstr>
      <vt:lpstr>アプリの説明資料  「埼玉地名しりとりアプリ」</vt:lpstr>
      <vt:lpstr>Ⅰ.アプリについて</vt:lpstr>
      <vt:lpstr>Ⅱ.制作にあたり工夫した点</vt:lpstr>
      <vt:lpstr>Ⅲ.画面例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第1回勉強会  テーマ：「AI（人工知能）」</dc:title>
  <dc:creator>藤澤 秀哉</dc:creator>
  <cp:lastModifiedBy>Murayama Osamu</cp:lastModifiedBy>
  <cp:revision>387</cp:revision>
  <dcterms:created xsi:type="dcterms:W3CDTF">2018-07-17T17:08:35Z</dcterms:created>
  <dcterms:modified xsi:type="dcterms:W3CDTF">2018-10-22T03:44:21Z</dcterms:modified>
</cp:coreProperties>
</file>