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7" r:id="rId1"/>
  </p:sldMasterIdLst>
  <p:notesMasterIdLst>
    <p:notesMasterId r:id="rId13"/>
  </p:notesMasterIdLst>
  <p:sldIdLst>
    <p:sldId id="256" r:id="rId2"/>
    <p:sldId id="262" r:id="rId3"/>
    <p:sldId id="258" r:id="rId4"/>
    <p:sldId id="257" r:id="rId5"/>
    <p:sldId id="267" r:id="rId6"/>
    <p:sldId id="272" r:id="rId7"/>
    <p:sldId id="266" r:id="rId8"/>
    <p:sldId id="268" r:id="rId9"/>
    <p:sldId id="269" r:id="rId10"/>
    <p:sldId id="270" r:id="rId11"/>
    <p:sldId id="271" r:id="rId1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E1AC4"/>
    <a:srgbClr val="FCEF9E"/>
    <a:srgbClr val="222CEA"/>
    <a:srgbClr val="0C407A"/>
    <a:srgbClr val="7EB5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7" d="100"/>
          <a:sy n="47" d="100"/>
        </p:scale>
        <p:origin x="228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ja-JP" altLang="en-US" dirty="0">
                <a:latin typeface="メイリオ" panose="020B0604030504040204" pitchFamily="50" charset="-128"/>
                <a:ea typeface="メイリオ" panose="020B0604030504040204" pitchFamily="50" charset="-128"/>
              </a:rPr>
              <a:t>「持ち帰り仕事」となる頻度</a:t>
            </a:r>
            <a:endParaRPr lang="en-US" altLang="ja-JP" dirty="0">
              <a:latin typeface="メイリオ" panose="020B0604030504040204" pitchFamily="50" charset="-128"/>
              <a:ea typeface="メイリオ" panose="020B0604030504040204" pitchFamily="50" charset="-128"/>
            </a:endParaRPr>
          </a:p>
        </c:rich>
      </c:tx>
      <c:layout>
        <c:manualLayout>
          <c:xMode val="edge"/>
          <c:yMode val="edge"/>
          <c:x val="6.7478660004216696E-3"/>
          <c:y val="8.4246377571063763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38316153978527856"/>
          <c:y val="0.32569006868297601"/>
          <c:w val="0.55110605582507499"/>
          <c:h val="0.50968117516217615"/>
        </c:manualLayout>
      </c:layout>
      <c:barChart>
        <c:barDir val="bar"/>
        <c:grouping val="clustered"/>
        <c:varyColors val="0"/>
        <c:ser>
          <c:idx val="0"/>
          <c:order val="0"/>
          <c:tx>
            <c:strRef>
              <c:f>Sheet1!$B$1</c:f>
              <c:strCache>
                <c:ptCount val="1"/>
                <c:pt idx="0">
                  <c:v>持ち帰りはない</c:v>
                </c:pt>
              </c:strCache>
            </c:strRef>
          </c:tx>
          <c:spPr>
            <a:solidFill>
              <a:schemeClr val="accent6">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Sheet1!$B$2</c:f>
              <c:numCache>
                <c:formatCode>General</c:formatCode>
                <c:ptCount val="1"/>
                <c:pt idx="0">
                  <c:v>16.2</c:v>
                </c:pt>
              </c:numCache>
            </c:numRef>
          </c:val>
          <c:extLst xmlns:c16r2="http://schemas.microsoft.com/office/drawing/2015/06/chart">
            <c:ext xmlns:c16="http://schemas.microsoft.com/office/drawing/2014/chart" uri="{C3380CC4-5D6E-409C-BE32-E72D297353CC}">
              <c16:uniqueId val="{00000000-1805-49FF-B5E0-2418F32BB707}"/>
            </c:ext>
          </c:extLst>
        </c:ser>
        <c:ser>
          <c:idx val="1"/>
          <c:order val="1"/>
          <c:tx>
            <c:strRef>
              <c:f>Sheet1!$C$1</c:f>
              <c:strCache>
                <c:ptCount val="1"/>
                <c:pt idx="0">
                  <c:v>週に1~2回</c:v>
                </c:pt>
              </c:strCache>
            </c:strRef>
          </c:tx>
          <c:spPr>
            <a:solidFill>
              <a:schemeClr val="accent4">
                <a:lumMod val="60000"/>
                <a:lumOff val="40000"/>
              </a:schemeClr>
            </a:solidFill>
            <a:ln>
              <a:noFill/>
            </a:ln>
            <a:effectLst/>
          </c:spPr>
          <c:invertIfNegative val="0"/>
          <c:dLbls>
            <c:dLbl>
              <c:idx val="0"/>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1805-49FF-B5E0-2418F32BB707}"/>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Sheet1!$C$2</c:f>
              <c:numCache>
                <c:formatCode>General</c:formatCode>
                <c:ptCount val="1"/>
                <c:pt idx="0">
                  <c:v>31.9</c:v>
                </c:pt>
              </c:numCache>
            </c:numRef>
          </c:val>
          <c:extLst xmlns:c16r2="http://schemas.microsoft.com/office/drawing/2015/06/chart">
            <c:ext xmlns:c16="http://schemas.microsoft.com/office/drawing/2014/chart" uri="{C3380CC4-5D6E-409C-BE32-E72D297353CC}">
              <c16:uniqueId val="{00000001-1805-49FF-B5E0-2418F32BB707}"/>
            </c:ext>
          </c:extLst>
        </c:ser>
        <c:ser>
          <c:idx val="2"/>
          <c:order val="2"/>
          <c:tx>
            <c:strRef>
              <c:f>Sheet1!$D$1</c:f>
              <c:strCache>
                <c:ptCount val="1"/>
                <c:pt idx="0">
                  <c:v>週に3~4回</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Sheet1!$D$2</c:f>
              <c:numCache>
                <c:formatCode>General</c:formatCode>
                <c:ptCount val="1"/>
                <c:pt idx="0">
                  <c:v>19.100000000000001</c:v>
                </c:pt>
              </c:numCache>
            </c:numRef>
          </c:val>
          <c:extLst xmlns:c16r2="http://schemas.microsoft.com/office/drawing/2015/06/chart">
            <c:ext xmlns:c16="http://schemas.microsoft.com/office/drawing/2014/chart" uri="{C3380CC4-5D6E-409C-BE32-E72D297353CC}">
              <c16:uniqueId val="{00000003-1805-49FF-B5E0-2418F32BB707}"/>
            </c:ext>
          </c:extLst>
        </c:ser>
        <c:ser>
          <c:idx val="3"/>
          <c:order val="3"/>
          <c:tx>
            <c:strRef>
              <c:f>Sheet1!$E$1</c:f>
              <c:strCache>
                <c:ptCount val="1"/>
                <c:pt idx="0">
                  <c:v>ほぼ毎日</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Sheet1!$E$2</c:f>
              <c:numCache>
                <c:formatCode>General</c:formatCode>
                <c:ptCount val="1"/>
                <c:pt idx="0">
                  <c:v>32.799999999999997</c:v>
                </c:pt>
              </c:numCache>
            </c:numRef>
          </c:val>
          <c:extLst xmlns:c16r2="http://schemas.microsoft.com/office/drawing/2015/06/chart">
            <c:ext xmlns:c16="http://schemas.microsoft.com/office/drawing/2014/chart" uri="{C3380CC4-5D6E-409C-BE32-E72D297353CC}">
              <c16:uniqueId val="{00000004-1805-49FF-B5E0-2418F32BB707}"/>
            </c:ext>
          </c:extLst>
        </c:ser>
        <c:dLbls>
          <c:showLegendKey val="0"/>
          <c:showVal val="0"/>
          <c:showCatName val="0"/>
          <c:showSerName val="0"/>
          <c:showPercent val="0"/>
          <c:showBubbleSize val="0"/>
        </c:dLbls>
        <c:gapWidth val="219"/>
        <c:overlap val="-37"/>
        <c:axId val="376928784"/>
        <c:axId val="376925256"/>
      </c:barChart>
      <c:catAx>
        <c:axId val="37692878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376925256"/>
        <c:crosses val="autoZero"/>
        <c:auto val="1"/>
        <c:lblAlgn val="ctr"/>
        <c:lblOffset val="100"/>
        <c:noMultiLvlLbl val="0"/>
      </c:catAx>
      <c:valAx>
        <c:axId val="37692525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376928784"/>
        <c:crosses val="autoZero"/>
        <c:crossBetween val="between"/>
      </c:valAx>
      <c:spPr>
        <a:noFill/>
        <a:ln>
          <a:noFill/>
        </a:ln>
        <a:effectLst/>
      </c:spPr>
    </c:plotArea>
    <c:legend>
      <c:legendPos val="l"/>
      <c:legendEntry>
        <c:idx val="1"/>
        <c:txPr>
          <a:bodyPr rot="0" spcFirstLastPara="1" vertOverflow="ellipsis" vert="horz" wrap="square" anchor="ctr" anchorCtr="1"/>
          <a:lstStyle/>
          <a:p>
            <a:pPr>
              <a:defRPr sz="1220" b="0" i="0" u="none" strike="noStrike" kern="1200" baseline="0">
                <a:solidFill>
                  <a:schemeClr val="tx1">
                    <a:lumMod val="65000"/>
                    <a:lumOff val="35000"/>
                  </a:schemeClr>
                </a:solidFill>
                <a:latin typeface="+mn-lt"/>
                <a:ea typeface="+mn-ea"/>
                <a:cs typeface="+mn-cs"/>
              </a:defRPr>
            </a:pPr>
            <a:endParaRPr lang="ja-JP"/>
          </a:p>
        </c:txPr>
      </c:legendEntry>
      <c:layout>
        <c:manualLayout>
          <c:xMode val="edge"/>
          <c:yMode val="edge"/>
          <c:x val="0"/>
          <c:y val="0.27988479674033007"/>
          <c:w val="0.34743222788428785"/>
          <c:h val="0.65981602917390325"/>
        </c:manualLayout>
      </c:layout>
      <c:overlay val="0"/>
      <c:spPr>
        <a:noFill/>
        <a:ln>
          <a:noFill/>
        </a:ln>
        <a:effectLst/>
      </c:spPr>
      <c:txPr>
        <a:bodyPr rot="0" spcFirstLastPara="1" vertOverflow="ellipsis" vert="horz" wrap="square" anchor="ctr" anchorCtr="1"/>
        <a:lstStyle/>
        <a:p>
          <a:pPr>
            <a:defRPr sz="122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85DD66D-012A-4694-907C-0774B4143735}" type="doc">
      <dgm:prSet loTypeId="urn:microsoft.com/office/officeart/2009/3/layout/DescendingProcess" loCatId="process" qsTypeId="urn:microsoft.com/office/officeart/2005/8/quickstyle/simple1" qsCatId="simple" csTypeId="urn:microsoft.com/office/officeart/2005/8/colors/accent1_2" csCatId="accent1" phldr="1"/>
      <dgm:spPr/>
    </dgm:pt>
    <dgm:pt modelId="{7D585767-A351-4CDD-993A-A92BAFF385D9}">
      <dgm:prSet phldrT="[テキスト]"/>
      <dgm:spPr/>
      <dgm:t>
        <a:bodyPr/>
        <a:lstStyle/>
        <a:p>
          <a:r>
            <a:rPr kumimoji="1" lang="ja-JP" altLang="en-US" dirty="0">
              <a:latin typeface="メイリオ" panose="020B0604030504040204" pitchFamily="50" charset="-128"/>
              <a:ea typeface="メイリオ" panose="020B0604030504040204" pitchFamily="50" charset="-128"/>
            </a:rPr>
            <a:t>希望シフト提出</a:t>
          </a:r>
        </a:p>
      </dgm:t>
    </dgm:pt>
    <dgm:pt modelId="{D48D733B-8B5C-4022-8E24-494E07805BC2}" type="parTrans" cxnId="{B0A839BF-5ABB-4600-9346-E57F8B3A7575}">
      <dgm:prSet/>
      <dgm:spPr/>
      <dgm:t>
        <a:bodyPr/>
        <a:lstStyle/>
        <a:p>
          <a:endParaRPr kumimoji="1" lang="ja-JP" altLang="en-US"/>
        </a:p>
      </dgm:t>
    </dgm:pt>
    <dgm:pt modelId="{9653D33D-B018-40E0-A07F-DA028A3504DF}" type="sibTrans" cxnId="{B0A839BF-5ABB-4600-9346-E57F8B3A7575}">
      <dgm:prSet/>
      <dgm:spPr/>
      <dgm:t>
        <a:bodyPr/>
        <a:lstStyle/>
        <a:p>
          <a:endParaRPr kumimoji="1" lang="ja-JP" altLang="en-US"/>
        </a:p>
      </dgm:t>
    </dgm:pt>
    <dgm:pt modelId="{44B5C560-DD03-4E90-B13F-AC948FCA6536}">
      <dgm:prSet phldrT="[テキスト]"/>
      <dgm:spPr/>
      <dgm:t>
        <a:bodyPr/>
        <a:lstStyle/>
        <a:p>
          <a:r>
            <a:rPr kumimoji="1" lang="en-US" altLang="ja-JP" dirty="0">
              <a:latin typeface="メイリオ" panose="020B0604030504040204" pitchFamily="50" charset="-128"/>
              <a:ea typeface="メイリオ" panose="020B0604030504040204" pitchFamily="50" charset="-128"/>
            </a:rPr>
            <a:t>AI</a:t>
          </a:r>
          <a:r>
            <a:rPr kumimoji="1" lang="ja-JP" altLang="en-US" dirty="0">
              <a:latin typeface="メイリオ" panose="020B0604030504040204" pitchFamily="50" charset="-128"/>
              <a:ea typeface="メイリオ" panose="020B0604030504040204" pitchFamily="50" charset="-128"/>
            </a:rPr>
            <a:t>で集計・分析</a:t>
          </a:r>
          <a:endParaRPr kumimoji="1" lang="en-US" altLang="ja-JP" dirty="0">
            <a:latin typeface="メイリオ" panose="020B0604030504040204" pitchFamily="50" charset="-128"/>
            <a:ea typeface="メイリオ" panose="020B0604030504040204" pitchFamily="50" charset="-128"/>
          </a:endParaRPr>
        </a:p>
      </dgm:t>
    </dgm:pt>
    <dgm:pt modelId="{F7D3EF6E-1AB6-4F9B-A607-A4E016ED129E}" type="parTrans" cxnId="{6B789CB6-CAB9-4B6B-9475-354A389E881C}">
      <dgm:prSet/>
      <dgm:spPr/>
      <dgm:t>
        <a:bodyPr/>
        <a:lstStyle/>
        <a:p>
          <a:endParaRPr kumimoji="1" lang="ja-JP" altLang="en-US"/>
        </a:p>
      </dgm:t>
    </dgm:pt>
    <dgm:pt modelId="{23130644-6F2B-43DF-BB8E-AA4404005246}" type="sibTrans" cxnId="{6B789CB6-CAB9-4B6B-9475-354A389E881C}">
      <dgm:prSet/>
      <dgm:spPr/>
      <dgm:t>
        <a:bodyPr/>
        <a:lstStyle/>
        <a:p>
          <a:endParaRPr kumimoji="1" lang="ja-JP" altLang="en-US"/>
        </a:p>
      </dgm:t>
    </dgm:pt>
    <dgm:pt modelId="{BE53782F-7C73-4C59-8A6D-53B4A4D01EBD}">
      <dgm:prSet phldrT="[テキスト]"/>
      <dgm:spPr/>
      <dgm:t>
        <a:bodyPr/>
        <a:lstStyle/>
        <a:p>
          <a:r>
            <a:rPr kumimoji="1" lang="ja-JP" altLang="en-US" dirty="0">
              <a:latin typeface="メイリオ" panose="020B0604030504040204" pitchFamily="50" charset="-128"/>
              <a:ea typeface="メイリオ" panose="020B0604030504040204" pitchFamily="50" charset="-128"/>
            </a:rPr>
            <a:t>シフトの作成</a:t>
          </a:r>
        </a:p>
      </dgm:t>
    </dgm:pt>
    <dgm:pt modelId="{4F2AB151-AC4F-48A2-B90B-D686C4F67945}" type="parTrans" cxnId="{7A48D135-E52F-4DE2-802C-6CBF7C4D6792}">
      <dgm:prSet/>
      <dgm:spPr/>
      <dgm:t>
        <a:bodyPr/>
        <a:lstStyle/>
        <a:p>
          <a:endParaRPr kumimoji="1" lang="ja-JP" altLang="en-US"/>
        </a:p>
      </dgm:t>
    </dgm:pt>
    <dgm:pt modelId="{2FA3A69D-EA38-42E5-ABA1-8E4271E6C398}" type="sibTrans" cxnId="{7A48D135-E52F-4DE2-802C-6CBF7C4D6792}">
      <dgm:prSet/>
      <dgm:spPr/>
      <dgm:t>
        <a:bodyPr/>
        <a:lstStyle/>
        <a:p>
          <a:endParaRPr kumimoji="1" lang="ja-JP" altLang="en-US"/>
        </a:p>
      </dgm:t>
    </dgm:pt>
    <dgm:pt modelId="{38859544-8E1B-4C88-AA78-36BAD56A8278}" type="pres">
      <dgm:prSet presAssocID="{585DD66D-012A-4694-907C-0774B4143735}" presName="Name0" presStyleCnt="0">
        <dgm:presLayoutVars>
          <dgm:chMax val="7"/>
          <dgm:chPref val="5"/>
        </dgm:presLayoutVars>
      </dgm:prSet>
      <dgm:spPr/>
    </dgm:pt>
    <dgm:pt modelId="{1C1B5BC2-A2D4-46F6-9D68-FD6518124229}" type="pres">
      <dgm:prSet presAssocID="{585DD66D-012A-4694-907C-0774B4143735}" presName="arrowNode" presStyleLbl="node1" presStyleIdx="0" presStyleCnt="1"/>
      <dgm:spPr/>
    </dgm:pt>
    <dgm:pt modelId="{FFDDE331-5A7D-4E4D-86B1-9ABEF3352736}" type="pres">
      <dgm:prSet presAssocID="{7D585767-A351-4CDD-993A-A92BAFF385D9}" presName="txNode1" presStyleLbl="revTx" presStyleIdx="0" presStyleCnt="3">
        <dgm:presLayoutVars>
          <dgm:bulletEnabled val="1"/>
        </dgm:presLayoutVars>
      </dgm:prSet>
      <dgm:spPr/>
      <dgm:t>
        <a:bodyPr/>
        <a:lstStyle/>
        <a:p>
          <a:endParaRPr kumimoji="1" lang="ja-JP" altLang="en-US"/>
        </a:p>
      </dgm:t>
    </dgm:pt>
    <dgm:pt modelId="{BFE34395-B52C-4168-8926-1DD7DDCA5B52}" type="pres">
      <dgm:prSet presAssocID="{44B5C560-DD03-4E90-B13F-AC948FCA6536}" presName="txNode2" presStyleLbl="revTx" presStyleIdx="1" presStyleCnt="3" custScaleY="209961" custLinFactNeighborX="-2305" custLinFactNeighborY="26881">
        <dgm:presLayoutVars>
          <dgm:bulletEnabled val="1"/>
        </dgm:presLayoutVars>
      </dgm:prSet>
      <dgm:spPr/>
      <dgm:t>
        <a:bodyPr/>
        <a:lstStyle/>
        <a:p>
          <a:endParaRPr kumimoji="1" lang="ja-JP" altLang="en-US"/>
        </a:p>
      </dgm:t>
    </dgm:pt>
    <dgm:pt modelId="{B695CF38-764D-41B4-9916-BBD585F5150C}" type="pres">
      <dgm:prSet presAssocID="{23130644-6F2B-43DF-BB8E-AA4404005246}" presName="dotNode2" presStyleCnt="0"/>
      <dgm:spPr/>
    </dgm:pt>
    <dgm:pt modelId="{25BB4468-CA3A-422C-8C09-4FF3271FB22F}" type="pres">
      <dgm:prSet presAssocID="{23130644-6F2B-43DF-BB8E-AA4404005246}" presName="dotRepeatNode" presStyleLbl="fgShp" presStyleIdx="0" presStyleCnt="1"/>
      <dgm:spPr/>
      <dgm:t>
        <a:bodyPr/>
        <a:lstStyle/>
        <a:p>
          <a:endParaRPr kumimoji="1" lang="ja-JP" altLang="en-US"/>
        </a:p>
      </dgm:t>
    </dgm:pt>
    <dgm:pt modelId="{53CC411B-A57C-4C90-B0F4-652908B3AE33}" type="pres">
      <dgm:prSet presAssocID="{BE53782F-7C73-4C59-8A6D-53B4A4D01EBD}" presName="txNode3" presStyleLbl="revTx" presStyleIdx="2" presStyleCnt="3">
        <dgm:presLayoutVars>
          <dgm:bulletEnabled val="1"/>
        </dgm:presLayoutVars>
      </dgm:prSet>
      <dgm:spPr/>
      <dgm:t>
        <a:bodyPr/>
        <a:lstStyle/>
        <a:p>
          <a:endParaRPr kumimoji="1" lang="ja-JP" altLang="en-US"/>
        </a:p>
      </dgm:t>
    </dgm:pt>
  </dgm:ptLst>
  <dgm:cxnLst>
    <dgm:cxn modelId="{7A48D135-E52F-4DE2-802C-6CBF7C4D6792}" srcId="{585DD66D-012A-4694-907C-0774B4143735}" destId="{BE53782F-7C73-4C59-8A6D-53B4A4D01EBD}" srcOrd="2" destOrd="0" parTransId="{4F2AB151-AC4F-48A2-B90B-D686C4F67945}" sibTransId="{2FA3A69D-EA38-42E5-ABA1-8E4271E6C398}"/>
    <dgm:cxn modelId="{B926FC9D-727A-4A71-A53D-B676E4F332F7}" type="presOf" srcId="{7D585767-A351-4CDD-993A-A92BAFF385D9}" destId="{FFDDE331-5A7D-4E4D-86B1-9ABEF3352736}" srcOrd="0" destOrd="0" presId="urn:microsoft.com/office/officeart/2009/3/layout/DescendingProcess"/>
    <dgm:cxn modelId="{F6567742-F83F-4BC4-917C-6F4BA4CBE75A}" type="presOf" srcId="{585DD66D-012A-4694-907C-0774B4143735}" destId="{38859544-8E1B-4C88-AA78-36BAD56A8278}" srcOrd="0" destOrd="0" presId="urn:microsoft.com/office/officeart/2009/3/layout/DescendingProcess"/>
    <dgm:cxn modelId="{6B789CB6-CAB9-4B6B-9475-354A389E881C}" srcId="{585DD66D-012A-4694-907C-0774B4143735}" destId="{44B5C560-DD03-4E90-B13F-AC948FCA6536}" srcOrd="1" destOrd="0" parTransId="{F7D3EF6E-1AB6-4F9B-A607-A4E016ED129E}" sibTransId="{23130644-6F2B-43DF-BB8E-AA4404005246}"/>
    <dgm:cxn modelId="{33417D58-72B3-4FEB-9B8E-2FBE97FE8CA6}" type="presOf" srcId="{BE53782F-7C73-4C59-8A6D-53B4A4D01EBD}" destId="{53CC411B-A57C-4C90-B0F4-652908B3AE33}" srcOrd="0" destOrd="0" presId="urn:microsoft.com/office/officeart/2009/3/layout/DescendingProcess"/>
    <dgm:cxn modelId="{6F03BDD3-E6E6-434A-9E52-E58B7AEB8F39}" type="presOf" srcId="{44B5C560-DD03-4E90-B13F-AC948FCA6536}" destId="{BFE34395-B52C-4168-8926-1DD7DDCA5B52}" srcOrd="0" destOrd="0" presId="urn:microsoft.com/office/officeart/2009/3/layout/DescendingProcess"/>
    <dgm:cxn modelId="{BB8FC652-0602-4314-B4D1-A9FBC8DA87ED}" type="presOf" srcId="{23130644-6F2B-43DF-BB8E-AA4404005246}" destId="{25BB4468-CA3A-422C-8C09-4FF3271FB22F}" srcOrd="0" destOrd="0" presId="urn:microsoft.com/office/officeart/2009/3/layout/DescendingProcess"/>
    <dgm:cxn modelId="{B0A839BF-5ABB-4600-9346-E57F8B3A7575}" srcId="{585DD66D-012A-4694-907C-0774B4143735}" destId="{7D585767-A351-4CDD-993A-A92BAFF385D9}" srcOrd="0" destOrd="0" parTransId="{D48D733B-8B5C-4022-8E24-494E07805BC2}" sibTransId="{9653D33D-B018-40E0-A07F-DA028A3504DF}"/>
    <dgm:cxn modelId="{18307C46-C02A-4558-8011-234D4EBDCCCB}" type="presParOf" srcId="{38859544-8E1B-4C88-AA78-36BAD56A8278}" destId="{1C1B5BC2-A2D4-46F6-9D68-FD6518124229}" srcOrd="0" destOrd="0" presId="urn:microsoft.com/office/officeart/2009/3/layout/DescendingProcess"/>
    <dgm:cxn modelId="{FD320ADC-3243-47F4-8259-120D8798F9B7}" type="presParOf" srcId="{38859544-8E1B-4C88-AA78-36BAD56A8278}" destId="{FFDDE331-5A7D-4E4D-86B1-9ABEF3352736}" srcOrd="1" destOrd="0" presId="urn:microsoft.com/office/officeart/2009/3/layout/DescendingProcess"/>
    <dgm:cxn modelId="{DF7D93B7-7BF8-4C51-9FD0-3AC34D662738}" type="presParOf" srcId="{38859544-8E1B-4C88-AA78-36BAD56A8278}" destId="{BFE34395-B52C-4168-8926-1DD7DDCA5B52}" srcOrd="2" destOrd="0" presId="urn:microsoft.com/office/officeart/2009/3/layout/DescendingProcess"/>
    <dgm:cxn modelId="{CFB789CF-7A3D-488F-9CC4-ECADC17416AF}" type="presParOf" srcId="{38859544-8E1B-4C88-AA78-36BAD56A8278}" destId="{B695CF38-764D-41B4-9916-BBD585F5150C}" srcOrd="3" destOrd="0" presId="urn:microsoft.com/office/officeart/2009/3/layout/DescendingProcess"/>
    <dgm:cxn modelId="{4DFE4552-0DCD-45BA-A35E-B9DEE2303EA8}" type="presParOf" srcId="{B695CF38-764D-41B4-9916-BBD585F5150C}" destId="{25BB4468-CA3A-422C-8C09-4FF3271FB22F}" srcOrd="0" destOrd="0" presId="urn:microsoft.com/office/officeart/2009/3/layout/DescendingProcess"/>
    <dgm:cxn modelId="{97C67611-6084-443D-A79F-0F35F6B34294}" type="presParOf" srcId="{38859544-8E1B-4C88-AA78-36BAD56A8278}" destId="{53CC411B-A57C-4C90-B0F4-652908B3AE33}" srcOrd="4" destOrd="0" presId="urn:microsoft.com/office/officeart/2009/3/layout/Descending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1B5BC2-A2D4-46F6-9D68-FD6518124229}">
      <dsp:nvSpPr>
        <dsp:cNvPr id="0" name=""/>
        <dsp:cNvSpPr/>
      </dsp:nvSpPr>
      <dsp:spPr>
        <a:xfrm rot="4396374">
          <a:off x="996780" y="738180"/>
          <a:ext cx="3202343" cy="2233235"/>
        </a:xfrm>
        <a:prstGeom prst="swooshArrow">
          <a:avLst>
            <a:gd name="adj1" fmla="val 16310"/>
            <a:gd name="adj2" fmla="val 313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5BB4468-CA3A-422C-8C09-4FF3271FB22F}">
      <dsp:nvSpPr>
        <dsp:cNvPr id="0" name=""/>
        <dsp:cNvSpPr/>
      </dsp:nvSpPr>
      <dsp:spPr>
        <a:xfrm>
          <a:off x="2692992" y="1440436"/>
          <a:ext cx="80869" cy="80869"/>
        </a:xfrm>
        <a:prstGeom prst="ellipse">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FDDE331-5A7D-4E4D-86B1-9ABEF3352736}">
      <dsp:nvSpPr>
        <dsp:cNvPr id="0" name=""/>
        <dsp:cNvSpPr/>
      </dsp:nvSpPr>
      <dsp:spPr>
        <a:xfrm>
          <a:off x="782105" y="0"/>
          <a:ext cx="1509805" cy="5935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b" anchorCtr="0">
          <a:noAutofit/>
        </a:bodyPr>
        <a:lstStyle/>
        <a:p>
          <a:pPr lvl="0" algn="ctr" defTabSz="711200">
            <a:lnSpc>
              <a:spcPct val="90000"/>
            </a:lnSpc>
            <a:spcBef>
              <a:spcPct val="0"/>
            </a:spcBef>
            <a:spcAft>
              <a:spcPct val="35000"/>
            </a:spcAft>
          </a:pPr>
          <a:r>
            <a:rPr kumimoji="1" lang="ja-JP" altLang="en-US" sz="1600" kern="1200" dirty="0">
              <a:latin typeface="メイリオ" panose="020B0604030504040204" pitchFamily="50" charset="-128"/>
              <a:ea typeface="メイリオ" panose="020B0604030504040204" pitchFamily="50" charset="-128"/>
            </a:rPr>
            <a:t>希望シフト提出</a:t>
          </a:r>
        </a:p>
      </dsp:txBody>
      <dsp:txXfrm>
        <a:off x="782105" y="0"/>
        <a:ext cx="1509805" cy="593535"/>
      </dsp:txXfrm>
    </dsp:sp>
    <dsp:sp modelId="{BFE34395-B52C-4168-8926-1DD7DDCA5B52}">
      <dsp:nvSpPr>
        <dsp:cNvPr id="0" name=""/>
        <dsp:cNvSpPr/>
      </dsp:nvSpPr>
      <dsp:spPr>
        <a:xfrm>
          <a:off x="3025831" y="1017322"/>
          <a:ext cx="1795444" cy="12461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l" defTabSz="711200">
            <a:lnSpc>
              <a:spcPct val="90000"/>
            </a:lnSpc>
            <a:spcBef>
              <a:spcPct val="0"/>
            </a:spcBef>
            <a:spcAft>
              <a:spcPct val="35000"/>
            </a:spcAft>
          </a:pPr>
          <a:r>
            <a:rPr kumimoji="1" lang="en-US" altLang="ja-JP" sz="1600" kern="1200" dirty="0">
              <a:latin typeface="メイリオ" panose="020B0604030504040204" pitchFamily="50" charset="-128"/>
              <a:ea typeface="メイリオ" panose="020B0604030504040204" pitchFamily="50" charset="-128"/>
            </a:rPr>
            <a:t>AI</a:t>
          </a:r>
          <a:r>
            <a:rPr kumimoji="1" lang="ja-JP" altLang="en-US" sz="1600" kern="1200" dirty="0">
              <a:latin typeface="メイリオ" panose="020B0604030504040204" pitchFamily="50" charset="-128"/>
              <a:ea typeface="メイリオ" panose="020B0604030504040204" pitchFamily="50" charset="-128"/>
            </a:rPr>
            <a:t>で集計・分析</a:t>
          </a:r>
          <a:endParaRPr kumimoji="1" lang="en-US" altLang="ja-JP" sz="1600" kern="1200" dirty="0">
            <a:latin typeface="メイリオ" panose="020B0604030504040204" pitchFamily="50" charset="-128"/>
            <a:ea typeface="メイリオ" panose="020B0604030504040204" pitchFamily="50" charset="-128"/>
          </a:endParaRPr>
        </a:p>
      </dsp:txBody>
      <dsp:txXfrm>
        <a:off x="3025831" y="1017322"/>
        <a:ext cx="1795444" cy="1246192"/>
      </dsp:txXfrm>
    </dsp:sp>
    <dsp:sp modelId="{53CC411B-A57C-4C90-B0F4-652908B3AE33}">
      <dsp:nvSpPr>
        <dsp:cNvPr id="0" name=""/>
        <dsp:cNvSpPr/>
      </dsp:nvSpPr>
      <dsp:spPr>
        <a:xfrm>
          <a:off x="2822383" y="3116060"/>
          <a:ext cx="2040277" cy="5935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t" anchorCtr="0">
          <a:noAutofit/>
        </a:bodyPr>
        <a:lstStyle/>
        <a:p>
          <a:pPr lvl="0" algn="ctr" defTabSz="711200">
            <a:lnSpc>
              <a:spcPct val="90000"/>
            </a:lnSpc>
            <a:spcBef>
              <a:spcPct val="0"/>
            </a:spcBef>
            <a:spcAft>
              <a:spcPct val="35000"/>
            </a:spcAft>
          </a:pPr>
          <a:r>
            <a:rPr kumimoji="1" lang="ja-JP" altLang="en-US" sz="1600" kern="1200" dirty="0">
              <a:latin typeface="メイリオ" panose="020B0604030504040204" pitchFamily="50" charset="-128"/>
              <a:ea typeface="メイリオ" panose="020B0604030504040204" pitchFamily="50" charset="-128"/>
            </a:rPr>
            <a:t>シフトの作成</a:t>
          </a:r>
        </a:p>
      </dsp:txBody>
      <dsp:txXfrm>
        <a:off x="2822383" y="3116060"/>
        <a:ext cx="2040277" cy="593535"/>
      </dsp:txXfrm>
    </dsp:sp>
  </dsp:spTree>
</dsp:drawing>
</file>

<file path=ppt/diagrams/layout1.xml><?xml version="1.0" encoding="utf-8"?>
<dgm:layoutDef xmlns:dgm="http://schemas.openxmlformats.org/drawingml/2006/diagram" xmlns:a="http://schemas.openxmlformats.org/drawingml/2006/main" uniqueId="urn:microsoft.com/office/officeart/2009/3/layout/DescendingProcess">
  <dgm:title val=""/>
  <dgm:desc val=""/>
  <dgm:catLst>
    <dgm:cat type="process" pri="23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clrData>
  <dgm:layoutNode name="Name0">
    <dgm:varLst>
      <dgm:chMax val="7"/>
      <dgm:chPref val="5"/>
    </dgm:varLst>
    <dgm:alg type="composite">
      <dgm:param type="ar" val="1.1"/>
    </dgm:alg>
    <dgm:shape xmlns:r="http://schemas.openxmlformats.org/officeDocument/2006/relationships" r:blip="">
      <dgm:adjLst/>
    </dgm:shape>
    <dgm:choose name="Name1">
      <dgm:if name="Name2" axis="ch" ptType="node" func="cnt" op="equ" val="1">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Lst>
      </dgm:if>
      <dgm:if name="Name3" axis="ch" ptType="node" func="cnt" op="equ" val="2">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
          <dgm:constr type="b" for="ch" forName="txNode2" refType="h"/>
          <dgm:constr type="r" for="ch" forName="txNode2" refType="w"/>
          <dgm:constr type="h" for="ch" forName="txNode2" refType="h" fact="0.16"/>
        </dgm:constrLst>
      </dgm:if>
      <dgm:if name="Name4" axis="ch" ptType="node" func="cnt" op="equ" val="3">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6"/>
          <dgm:constr type="ctrY" for="ch" forName="txNode2" refType="h" fact="0.3992"/>
          <dgm:constr type="r" for="ch" forName="txNode2" refType="w"/>
          <dgm:constr type="h" for="ch" forName="txNode2" refType="h" fact="0.16"/>
          <dgm:constr type="l" for="ch" forName="txNode3" refType="w" fact="0.5"/>
          <dgm:constr type="b" for="ch" forName="txNode3" refType="h"/>
          <dgm:constr type="r" for="ch" forName="txNode3" refType="w"/>
          <dgm:constr type="h" for="ch" forName="txNode3" refType="h" fact="0.16"/>
          <dgm:constr type="ctrX" for="ch" forName="dotNode2" refType="w" fact="0.4782"/>
          <dgm:constr type="ctrY" for="ch" forName="dotNode2" refType="h" fact="0.3992"/>
          <dgm:constr type="h" for="ch" forName="dotNode2" refType="h" fact="0.0218"/>
          <dgm:constr type="w" for="ch" forName="dotNode2" refType="h" refFor="ch" refForName="dotNode2"/>
        </dgm:constrLst>
      </dgm:if>
      <dgm:if name="Name5" axis="ch" ptType="node" func="cnt" op="equ" val="4">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9"/>
          <dgm:constr type="ctrY" for="ch" forName="txNode2" refType="h" fact="0.3153"/>
          <dgm:constr type="r" for="ch" forName="txNode2" refType="w"/>
          <dgm:constr type="h" for="ch" forName="txNode2" refType="h" fact="0.16"/>
          <dgm:constr type="l" for="ch" forName="txNode3" refType="w" fact="0"/>
          <dgm:constr type="ctrY" for="ch" forName="txNode3" refType="h" fact="0.5004"/>
          <dgm:constr type="r" for="ch" forName="txNode3" refType="w" fact="0.5"/>
          <dgm:constr type="h" for="ch" forName="txNode3" refType="h" fact="0.16"/>
          <dgm:constr type="l" for="ch" forName="txNode4" refType="w" fact="0.5"/>
          <dgm:constr type="b" for="ch" forName="txNode4" refType="h"/>
          <dgm:constr type="r" for="ch" forName="txNode4" refType="w"/>
          <dgm:constr type="h" for="ch" forName="txNode4" refType="h" fact="0.16"/>
          <dgm:constr type="ctrX" for="ch" forName="dotNode2" refType="w" fact="0.39"/>
          <dgm:constr type="ctrY" for="ch" forName="dotNode2" refType="h" fact="0.3153"/>
          <dgm:constr type="h" for="ch" forName="dotNode2" refType="h" fact="0.0218"/>
          <dgm:constr type="w" for="ch" forName="dotNode2" refType="h" refFor="ch" refForName="dotNode2"/>
          <dgm:constr type="ctrX" for="ch" forName="dotNode3" refType="w" fact="0.5626"/>
          <dgm:constr type="ctrY" for="ch" forName="dotNode3" refType="h" fact="0.5004"/>
          <dgm:constr type="h" for="ch" forName="dotNode3" refType="h" fact="0.0218"/>
          <dgm:constr type="w" for="ch" forName="dotNode3" refType="h" refFor="ch" refForName="dotNode3"/>
        </dgm:constrLst>
      </dgm:if>
      <dgm:if name="Name6" axis="ch" ptType="node" func="cnt" op="equ" val="5">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6"/>
          <dgm:constr type="ctrY" for="ch" forName="txNode2" refType="h" fact="0.2885"/>
          <dgm:constr type="r" for="ch" forName="txNode2" refType="w"/>
          <dgm:constr type="h" for="ch" forName="txNode2" refType="h" fact="0.16"/>
          <dgm:constr type="l" for="ch" forName="txNode3" refType="w" fact="0"/>
          <dgm:constr type="ctrY" for="ch" forName="txNode3" refType="h" fact="0.4089"/>
          <dgm:constr type="r" for="ch" forName="txNode3" refType="w" fact="0.43"/>
          <dgm:constr type="h" for="ch" forName="txNode3" refType="h" fact="0.16"/>
          <dgm:constr type="l" for="ch" forName="txNode4" refType="w" fact="0.67"/>
          <dgm:constr type="ctrY" for="ch" forName="txNode4" refType="h" fact="0.5497"/>
          <dgm:constr type="r" for="ch" forName="txNode4" refType="w"/>
          <dgm:constr type="h" for="ch" forName="txNode4" refType="h" fact="0.16"/>
          <dgm:constr type="l" for="ch" forName="txNode5" refType="w" fact="0.5"/>
          <dgm:constr type="b" for="ch" forName="txNode5" refType="h"/>
          <dgm:constr type="r" for="ch" forName="txNode5" refType="w"/>
          <dgm:constr type="h" for="ch" forName="txNode5" refType="h" fact="0.16"/>
          <dgm:constr type="ctrX" for="ch" forName="dotNode2" refType="w" fact="0.3565"/>
          <dgm:constr type="ctrY" for="ch" forName="dotNode2" refType="h" fact="0.2885"/>
          <dgm:constr type="h" for="ch" forName="dotNode2" refType="h" fact="0.0218"/>
          <dgm:constr type="w" for="ch" forName="dotNode2" refType="h" refFor="ch" refForName="dotNode2"/>
          <dgm:constr type="ctrX" for="ch" forName="dotNode3" refType="w" fact="0.4922"/>
          <dgm:constr type="ctrY" for="ch" forName="dotNode3" refType="h" fact="0.4089"/>
          <dgm:constr type="h" for="ch" forName="dotNode3" refType="h" fact="0.0218"/>
          <dgm:constr type="w" for="ch" forName="dotNode3" refType="h" refFor="ch" refForName="dotNode3"/>
          <dgm:constr type="ctrX" for="ch" forName="dotNode4" refType="w" fact="0.5939"/>
          <dgm:constr type="ctrY" for="ch" forName="dotNode4" refType="h" fact="0.5497"/>
          <dgm:constr type="h" for="ch" forName="dotNode4" refType="h" fact="0.0218"/>
          <dgm:constr type="w" for="ch" forName="dotNode4" refType="h" refFor="ch" refForName="dotNode4"/>
        </dgm:constrLst>
      </dgm:if>
      <dgm:if name="Name7" axis="ch" ptType="node" func="cnt" op="equ" val="6">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5"/>
          <dgm:constr type="ctrY" for="ch" forName="txNode2" refType="h" fact="0.2693"/>
          <dgm:constr type="r" for="ch" forName="txNode2" refType="w"/>
          <dgm:constr type="h" for="ch" forName="txNode2" refType="h" fact="0.16"/>
          <dgm:constr type="l" for="ch" forName="txNode3" refType="w" fact="0"/>
          <dgm:constr type="ctrY" for="ch" forName="txNode3" refType="h" fact="0.3638"/>
          <dgm:constr type="r" for="ch" forName="txNode3" refType="w" fact="0.37"/>
          <dgm:constr type="h" for="ch" forName="txNode3" refType="h" fact="0.16"/>
          <dgm:constr type="l" for="ch" forName="txNode4" refType="w" fact="0.63"/>
          <dgm:constr type="ctrY" for="ch" forName="txNode4" refType="h" fact="0.4744"/>
          <dgm:constr type="r" for="ch" forName="txNode4" refType="w"/>
          <dgm:constr type="h" for="ch" forName="txNode4" refType="h" fact="0.16"/>
          <dgm:constr type="l" for="ch" forName="txNode5" refType="w" fact="0"/>
          <dgm:constr type="ctrY" for="ch" forName="txNode5" refType="h" fact="0.5961"/>
          <dgm:constr type="r" for="ch" forName="txNode5" refType="w" fact="0.55"/>
          <dgm:constr type="h" for="ch" forName="txNode5" refType="h" fact="0.16"/>
          <dgm:constr type="l" for="ch" forName="txNode6" refType="w" fact="0.5"/>
          <dgm:constr type="b" for="ch" forName="txNode6" refType="h"/>
          <dgm:constr type="r" for="ch" forName="txNode6" refType="w"/>
          <dgm:constr type="h" for="ch" forName="txNode6"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419"/>
          <dgm:constr type="ctrY" for="ch" forName="dotNode3" refType="h" fact="0.3638"/>
          <dgm:constr type="h" for="ch" forName="dotNode3" refType="h" fact="0.0218"/>
          <dgm:constr type="w" for="ch" forName="dotNode3" refType="h" refFor="ch" refForName="dotNode3"/>
          <dgm:constr type="ctrX" for="ch" forName="dotNode4" refType="w" fact="0.5425"/>
          <dgm:constr type="ctrY" for="ch" forName="dotNode4" refType="h" fact="0.4744"/>
          <dgm:constr type="h" for="ch" forName="dotNode4" refType="h" fact="0.0218"/>
          <dgm:constr type="w" for="ch" forName="dotNode4" refType="h" refFor="ch" refForName="dotNode4"/>
          <dgm:constr type="ctrX" for="ch" forName="dotNode5" refType="w" fact="0.6153"/>
          <dgm:constr type="ctrY" for="ch" forName="dotNode5" refType="h" fact="0.5961"/>
          <dgm:constr type="h" for="ch" forName="dotNode5" refType="h" fact="0.0218"/>
          <dgm:constr type="w" for="ch" forName="dotNode5" refType="h" refFor="ch" refForName="dotNode5"/>
        </dgm:constrLst>
      </dgm:if>
      <dgm:else name="Name8">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4"/>
          <dgm:constr type="ctrY" for="ch" forName="txNode2" refType="h" fact="0.2693"/>
          <dgm:constr type="r" for="ch" forName="txNode2" refType="w"/>
          <dgm:constr type="h" for="ch" forName="txNode2" refType="h" fact="0.16"/>
          <dgm:constr type="l" for="ch" forName="txNode3" refType="w" fact="0"/>
          <dgm:constr type="ctrY" for="ch" forName="txNode3" refType="h" fact="0.3424"/>
          <dgm:constr type="r" for="ch" forName="txNode3" refType="w" fact="0.33"/>
          <dgm:constr type="h" for="ch" forName="txNode3" refType="h" fact="0.16"/>
          <dgm:constr type="l" for="ch" forName="txNode4" refType="w" fact="0.61"/>
          <dgm:constr type="ctrY" for="ch" forName="txNode4" refType="h" fact="0.4276"/>
          <dgm:constr type="r" for="ch" forName="txNode4" refType="w"/>
          <dgm:constr type="h" for="ch" forName="txNode4" refType="h" fact="0.16"/>
          <dgm:constr type="l" for="ch" forName="txNode5" refType="w" fact="0"/>
          <dgm:constr type="ctrY" for="ch" forName="txNode5" refType="h" fact="0.5218"/>
          <dgm:constr type="r" for="ch" forName="txNode5" refType="w" fact="0.5"/>
          <dgm:constr type="h" for="ch" forName="txNode5" refType="h" fact="0.16"/>
          <dgm:constr type="l" for="ch" forName="txNode6" refType="w" fact="0.71"/>
          <dgm:constr type="ctrY" for="ch" forName="txNode6" refType="h" fact="0.6179"/>
          <dgm:constr type="r" for="ch" forName="txNode6" refType="w"/>
          <dgm:constr type="h" for="ch" forName="txNode6" refType="h" fact="0.16"/>
          <dgm:constr type="l" for="ch" forName="txNode7" refType="w" fact="0.5"/>
          <dgm:constr type="b" for="ch" forName="txNode7" refType="h"/>
          <dgm:constr type="r" for="ch" forName="txNode7" refType="w"/>
          <dgm:constr type="h" for="ch" forName="txNode7"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25"/>
          <dgm:constr type="ctrY" for="ch" forName="dotNode3" refType="h" fact="0.3424"/>
          <dgm:constr type="h" for="ch" forName="dotNode3" refType="h" fact="0.0218"/>
          <dgm:constr type="w" for="ch" forName="dotNode3" refType="h" refFor="ch" refForName="dotNode3"/>
          <dgm:constr type="ctrX" for="ch" forName="dotNode4" refType="w" fact="0.505"/>
          <dgm:constr type="ctrY" for="ch" forName="dotNode4" refType="h" fact="0.4276"/>
          <dgm:constr type="h" for="ch" forName="dotNode4" refType="h" fact="0.0218"/>
          <dgm:constr type="w" for="ch" forName="dotNode4" refType="h" refFor="ch" refForName="dotNode4"/>
          <dgm:constr type="ctrX" for="ch" forName="dotNode5" refType="w" fact="0.5742"/>
          <dgm:constr type="ctrY" for="ch" forName="dotNode5" refType="h" fact="0.5218"/>
          <dgm:constr type="h" for="ch" forName="dotNode5" refType="h" fact="0.0218"/>
          <dgm:constr type="w" for="ch" forName="dotNode5" refType="h" refFor="ch" refForName="dotNode5"/>
          <dgm:constr type="ctrX" for="ch" forName="dotNode6" refType="w" fact="0.63"/>
          <dgm:constr type="ctrY" for="ch" forName="dotNode6" refType="h" fact="0.6179"/>
          <dgm:constr type="h" for="ch" forName="dotNode6" refType="h" fact="0.0218"/>
          <dgm:constr type="w" for="ch" forName="dotNode6" refType="h" refFor="ch" refForName="dotNode6"/>
        </dgm:constrLst>
      </dgm:else>
    </dgm:choose>
    <dgm:forEach name="Name9" axis="self" ptType="parTrans">
      <dgm:forEach name="Name10" axis="self" ptType="sibTrans" st="2">
        <dgm:forEach name="dotRepeat" axis="self">
          <dgm:layoutNode name="dotRepeatNode" styleLbl="fgShp">
            <dgm:alg type="sp"/>
            <dgm:shape xmlns:r="http://schemas.openxmlformats.org/officeDocument/2006/relationships" type="ellipse" r:blip="">
              <dgm:adjLst/>
            </dgm:shape>
            <dgm:presOf axis="self"/>
          </dgm:layoutNode>
        </dgm:forEach>
      </dgm:forEach>
    </dgm:forEach>
    <dgm:choose name="Name11">
      <dgm:if name="Name12" axis="ch" ptType="node" func="cnt" op="gte" val="1">
        <dgm:layoutNode name="arrowNode" styleLbl="node1">
          <dgm:alg type="sp"/>
          <dgm:shape xmlns:r="http://schemas.openxmlformats.org/officeDocument/2006/relationships" rot="73.2729" type="swooshArrow" r:blip="">
            <dgm:adjLst>
              <dgm:adj idx="1" val="0.1631"/>
              <dgm:adj idx="2" val="0.3137"/>
            </dgm:adjLst>
          </dgm:shape>
          <dgm:presOf/>
        </dgm:layoutNode>
      </dgm:if>
      <dgm:else name="Name13"/>
    </dgm:choose>
    <dgm:forEach name="Name14" axis="ch" ptType="node" cnt="1">
      <dgm:layoutNode name="txNode1" styleLbl="revTx">
        <dgm:varLst>
          <dgm:bulletEnabled val="1"/>
        </dgm:varLst>
        <dgm:alg type="tx">
          <dgm:param type="txAnchorVert" val="b"/>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5" axis="ch" ptType="node" st="2" cnt="1">
      <dgm:layoutNode name="txNode2" styleLbl="revTx">
        <dgm:varLst>
          <dgm:bulletEnabled val="1"/>
        </dgm:varLst>
        <dgm:choose name="Name16">
          <dgm:if name="Name17" axis="self" ptType="node" func="revPos" op="equ" val="1">
            <dgm:alg type="tx">
              <dgm:param type="txAnchorVert" val="t"/>
            </dgm:alg>
          </dgm:if>
          <dgm:if name="Name18" axis="self" ptType="node" func="posOdd" op="equ" val="1">
            <dgm:alg type="tx">
              <dgm:param type="parTxLTRAlign" val="r"/>
              <dgm:param type="parTxRTLAlign" val="r"/>
            </dgm:alg>
          </dgm:if>
          <dgm:else name="Name1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0">
        <dgm:if name="Name21" axis="par ch" ptType="all node" func="cnt" op="neq" val="2">
          <dgm:forEach name="Name22" axis="follow" ptType="sibTrans" cnt="1">
            <dgm:layoutNode name="dotNode2">
              <dgm:alg type="sp"/>
              <dgm:shape xmlns:r="http://schemas.openxmlformats.org/officeDocument/2006/relationships" r:blip="">
                <dgm:adjLst/>
              </dgm:shape>
              <dgm:presOf/>
              <dgm:forEach name="Name23" ref="dotRepeat"/>
            </dgm:layoutNode>
          </dgm:forEach>
        </dgm:if>
        <dgm:else name="Name24"/>
      </dgm:choose>
    </dgm:forEach>
    <dgm:forEach name="Name25" axis="ch" ptType="node" st="3" cnt="1">
      <dgm:layoutNode name="txNode3" styleLbl="revTx">
        <dgm:varLst>
          <dgm:bulletEnabled val="1"/>
        </dgm:varLst>
        <dgm:choose name="Name26">
          <dgm:if name="Name27" axis="self" ptType="node" func="revPos" op="equ" val="1">
            <dgm:alg type="tx">
              <dgm:param type="txAnchorVert" val="t"/>
            </dgm:alg>
          </dgm:if>
          <dgm:if name="Name28" axis="self" ptType="node" func="posOdd" op="equ" val="1">
            <dgm:alg type="tx">
              <dgm:param type="parTxLTRAlign" val="r"/>
              <dgm:param type="parTxRTLAlign" val="r"/>
            </dgm:alg>
          </dgm:if>
          <dgm:else name="Name2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30">
        <dgm:if name="Name31" axis="par ch" ptType="all node" func="cnt" op="neq" val="3">
          <dgm:forEach name="Name32" axis="follow" ptType="sibTrans" cnt="1">
            <dgm:layoutNode name="dotNode3">
              <dgm:alg type="sp"/>
              <dgm:shape xmlns:r="http://schemas.openxmlformats.org/officeDocument/2006/relationships" r:blip="">
                <dgm:adjLst/>
              </dgm:shape>
              <dgm:presOf/>
              <dgm:forEach name="Name33" ref="dotRepeat"/>
            </dgm:layoutNode>
          </dgm:forEach>
        </dgm:if>
        <dgm:else name="Name34"/>
      </dgm:choose>
    </dgm:forEach>
    <dgm:forEach name="Name35" axis="ch" ptType="node" st="4" cnt="1">
      <dgm:layoutNode name="txNode4" styleLbl="revTx">
        <dgm:varLst>
          <dgm:bulletEnabled val="1"/>
        </dgm:varLst>
        <dgm:choose name="Name36">
          <dgm:if name="Name37" axis="self" ptType="node" func="revPos" op="equ" val="1">
            <dgm:alg type="tx">
              <dgm:param type="txAnchorVert" val="t"/>
            </dgm:alg>
          </dgm:if>
          <dgm:if name="Name38" axis="self" ptType="node" func="posOdd" op="equ" val="1">
            <dgm:alg type="tx">
              <dgm:param type="parTxLTRAlign" val="r"/>
              <dgm:param type="parTxRTLAlign" val="r"/>
            </dgm:alg>
          </dgm:if>
          <dgm:else name="Name3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40">
        <dgm:if name="Name41" axis="par ch" ptType="all node" func="cnt" op="neq" val="4">
          <dgm:forEach name="Name42" axis="follow" ptType="sibTrans" cnt="1">
            <dgm:layoutNode name="dotNode4">
              <dgm:alg type="sp"/>
              <dgm:shape xmlns:r="http://schemas.openxmlformats.org/officeDocument/2006/relationships" r:blip="">
                <dgm:adjLst/>
              </dgm:shape>
              <dgm:presOf/>
              <dgm:forEach name="Name43" ref="dotRepeat"/>
            </dgm:layoutNode>
          </dgm:forEach>
        </dgm:if>
        <dgm:else name="Name44"/>
      </dgm:choose>
    </dgm:forEach>
    <dgm:forEach name="Name45" axis="ch" ptType="node" st="5" cnt="1">
      <dgm:layoutNode name="txNode5" styleLbl="revTx">
        <dgm:varLst>
          <dgm:bulletEnabled val="1"/>
        </dgm:varLst>
        <dgm:choose name="Name46">
          <dgm:if name="Name47" axis="self" ptType="node" func="revPos" op="equ" val="1">
            <dgm:alg type="tx">
              <dgm:param type="txAnchorVert" val="t"/>
            </dgm:alg>
          </dgm:if>
          <dgm:if name="Name48" axis="self" ptType="node" func="posOdd" op="equ" val="1">
            <dgm:alg type="tx">
              <dgm:param type="parTxLTRAlign" val="r"/>
              <dgm:param type="parTxRTLAlign" val="r"/>
            </dgm:alg>
          </dgm:if>
          <dgm:else name="Name4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50">
        <dgm:if name="Name51" axis="par ch" ptType="all node" func="cnt" op="neq" val="5">
          <dgm:forEach name="Name52" axis="follow" ptType="sibTrans" cnt="1">
            <dgm:layoutNode name="dotNode5">
              <dgm:alg type="sp"/>
              <dgm:shape xmlns:r="http://schemas.openxmlformats.org/officeDocument/2006/relationships" r:blip="">
                <dgm:adjLst/>
              </dgm:shape>
              <dgm:presOf/>
              <dgm:forEach name="Name53" ref="dotRepeat"/>
            </dgm:layoutNode>
          </dgm:forEach>
        </dgm:if>
        <dgm:else name="Name54"/>
      </dgm:choose>
    </dgm:forEach>
    <dgm:forEach name="Name55" axis="ch" ptType="node" st="6" cnt="1">
      <dgm:layoutNode name="txNode6" styleLbl="revTx">
        <dgm:varLst>
          <dgm:bulletEnabled val="1"/>
        </dgm:varLst>
        <dgm:choose name="Name56">
          <dgm:if name="Name57" axis="self" ptType="node" func="revPos" op="equ" val="1">
            <dgm:alg type="tx">
              <dgm:param type="txAnchorVert" val="t"/>
            </dgm:alg>
          </dgm:if>
          <dgm:if name="Name58" axis="self" ptType="node" func="posOdd" op="equ" val="1">
            <dgm:alg type="tx">
              <dgm:param type="parTxLTRAlign" val="r"/>
              <dgm:param type="parTxRTLAlign" val="r"/>
            </dgm:alg>
          </dgm:if>
          <dgm:else name="Name5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60">
        <dgm:if name="Name61" axis="par ch" ptType="all node" func="cnt" op="neq" val="6">
          <dgm:forEach name="Name62" axis="follow" ptType="sibTrans" cnt="1">
            <dgm:layoutNode name="dotNode6">
              <dgm:alg type="sp"/>
              <dgm:shape xmlns:r="http://schemas.openxmlformats.org/officeDocument/2006/relationships" r:blip="">
                <dgm:adjLst/>
              </dgm:shape>
              <dgm:presOf/>
              <dgm:forEach name="Name63" ref="dotRepeat"/>
            </dgm:layoutNode>
          </dgm:forEach>
        </dgm:if>
        <dgm:else name="Name64"/>
      </dgm:choose>
    </dgm:forEach>
    <dgm:forEach name="Name65" axis="ch" ptType="node" st="7" cnt="1">
      <dgm:layoutNode name="txNode7" styleLbl="revTx">
        <dgm:varLst>
          <dgm:bulletEnabled val="1"/>
        </dgm:varLst>
        <dgm:alg type="tx">
          <dgm:param type="txAnchorVert" val="t"/>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92CC3A-F15C-4E1A-B36C-6C1EC29A7836}" type="datetimeFigureOut">
              <a:rPr kumimoji="1" lang="ja-JP" altLang="en-US" smtClean="0"/>
              <a:t>2018/10/22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7E5ABE-ECA9-4137-9272-B994A05F7BC9}" type="slidenum">
              <a:rPr kumimoji="1" lang="ja-JP" altLang="en-US" smtClean="0"/>
              <a:t>‹#›</a:t>
            </a:fld>
            <a:endParaRPr kumimoji="1" lang="ja-JP" altLang="en-US"/>
          </a:p>
        </p:txBody>
      </p:sp>
    </p:spTree>
    <p:extLst>
      <p:ext uri="{BB962C8B-B14F-4D97-AF65-F5344CB8AC3E}">
        <p14:creationId xmlns:p14="http://schemas.microsoft.com/office/powerpoint/2010/main" val="35429784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4847F62A-02B2-4CC2-A0C0-59901D0960C7}"/>
              </a:ext>
            </a:extLst>
          </p:cNvPr>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字幕 2">
            <a:extLst>
              <a:ext uri="{FF2B5EF4-FFF2-40B4-BE49-F238E27FC236}">
                <a16:creationId xmlns:a16="http://schemas.microsoft.com/office/drawing/2014/main" xmlns="" id="{47EF411A-ABC9-4327-BDB4-5ED6F0E70459}"/>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xmlns="" id="{EBE32D48-0F12-40DB-B23D-C0C2147F9E2D}"/>
              </a:ext>
            </a:extLst>
          </p:cNvPr>
          <p:cNvSpPr>
            <a:spLocks noGrp="1"/>
          </p:cNvSpPr>
          <p:nvPr>
            <p:ph type="dt" sz="half" idx="10"/>
          </p:nvPr>
        </p:nvSpPr>
        <p:spPr/>
        <p:txBody>
          <a:bodyPr/>
          <a:lstStyle/>
          <a:p>
            <a:fld id="{FE3EDC01-2A08-4B31-93AA-6ACDD0F2BE0A}" type="datetime1">
              <a:rPr kumimoji="1" lang="ja-JP" altLang="en-US" smtClean="0"/>
              <a:t>2018/10/22</a:t>
            </a:fld>
            <a:endParaRPr kumimoji="1" lang="ja-JP" altLang="en-US"/>
          </a:p>
        </p:txBody>
      </p:sp>
      <p:sp>
        <p:nvSpPr>
          <p:cNvPr id="5" name="フッター プレースホルダー 4">
            <a:extLst>
              <a:ext uri="{FF2B5EF4-FFF2-40B4-BE49-F238E27FC236}">
                <a16:creationId xmlns:a16="http://schemas.microsoft.com/office/drawing/2014/main" xmlns="" id="{9AF18D27-52A9-4AA0-A728-9F17341D284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295072F0-A382-4138-86D7-BD0BEDA62975}"/>
              </a:ext>
            </a:extLst>
          </p:cNvPr>
          <p:cNvSpPr>
            <a:spLocks noGrp="1"/>
          </p:cNvSpPr>
          <p:nvPr>
            <p:ph type="sldNum" sz="quarter" idx="12"/>
          </p:nvPr>
        </p:nvSpPr>
        <p:spPr/>
        <p:txBody>
          <a:bodyPr/>
          <a:lstStyle/>
          <a:p>
            <a:fld id="{AB0EB95B-9492-4722-A0C0-DD8684393F3A}" type="slidenum">
              <a:rPr kumimoji="1" lang="ja-JP" altLang="en-US" smtClean="0"/>
              <a:t>‹#›</a:t>
            </a:fld>
            <a:endParaRPr kumimoji="1" lang="ja-JP" altLang="en-US"/>
          </a:p>
        </p:txBody>
      </p:sp>
    </p:spTree>
    <p:extLst>
      <p:ext uri="{BB962C8B-B14F-4D97-AF65-F5344CB8AC3E}">
        <p14:creationId xmlns:p14="http://schemas.microsoft.com/office/powerpoint/2010/main" val="1423855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90B7CB5D-8472-462E-80EA-1057C6E96304}"/>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xmlns="" id="{316168A3-75E2-4B7C-80C6-62170F0545E6}"/>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B4A80D0F-E7E1-41B1-B8F9-A3EB49D47C29}"/>
              </a:ext>
            </a:extLst>
          </p:cNvPr>
          <p:cNvSpPr>
            <a:spLocks noGrp="1"/>
          </p:cNvSpPr>
          <p:nvPr>
            <p:ph type="dt" sz="half" idx="10"/>
          </p:nvPr>
        </p:nvSpPr>
        <p:spPr/>
        <p:txBody>
          <a:bodyPr/>
          <a:lstStyle/>
          <a:p>
            <a:fld id="{B5354905-C915-4A59-B846-1E47C4F99173}" type="datetime1">
              <a:rPr kumimoji="1" lang="ja-JP" altLang="en-US" smtClean="0"/>
              <a:t>2018/10/22</a:t>
            </a:fld>
            <a:endParaRPr kumimoji="1" lang="ja-JP" altLang="en-US"/>
          </a:p>
        </p:txBody>
      </p:sp>
      <p:sp>
        <p:nvSpPr>
          <p:cNvPr id="5" name="フッター プレースホルダー 4">
            <a:extLst>
              <a:ext uri="{FF2B5EF4-FFF2-40B4-BE49-F238E27FC236}">
                <a16:creationId xmlns:a16="http://schemas.microsoft.com/office/drawing/2014/main" xmlns="" id="{D757CC89-7EFC-4B15-8215-73FB08BAF11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9B1DF776-568C-4407-BE70-E0213FF8889C}"/>
              </a:ext>
            </a:extLst>
          </p:cNvPr>
          <p:cNvSpPr>
            <a:spLocks noGrp="1"/>
          </p:cNvSpPr>
          <p:nvPr>
            <p:ph type="sldNum" sz="quarter" idx="12"/>
          </p:nvPr>
        </p:nvSpPr>
        <p:spPr/>
        <p:txBody>
          <a:bodyPr/>
          <a:lstStyle/>
          <a:p>
            <a:fld id="{AB0EB95B-9492-4722-A0C0-DD8684393F3A}" type="slidenum">
              <a:rPr kumimoji="1" lang="ja-JP" altLang="en-US" smtClean="0"/>
              <a:t>‹#›</a:t>
            </a:fld>
            <a:endParaRPr kumimoji="1" lang="ja-JP" altLang="en-US"/>
          </a:p>
        </p:txBody>
      </p:sp>
    </p:spTree>
    <p:extLst>
      <p:ext uri="{BB962C8B-B14F-4D97-AF65-F5344CB8AC3E}">
        <p14:creationId xmlns:p14="http://schemas.microsoft.com/office/powerpoint/2010/main" val="4177054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xmlns="" id="{F0ABC022-D4F4-4EBF-B904-69FECAD21AC9}"/>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xmlns="" id="{7E32F190-DCAE-461D-807D-88C70D9632DE}"/>
              </a:ext>
            </a:extLst>
          </p:cNvPr>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FCEC332A-D037-4F04-9FDC-DA84DB89398A}"/>
              </a:ext>
            </a:extLst>
          </p:cNvPr>
          <p:cNvSpPr>
            <a:spLocks noGrp="1"/>
          </p:cNvSpPr>
          <p:nvPr>
            <p:ph type="dt" sz="half" idx="10"/>
          </p:nvPr>
        </p:nvSpPr>
        <p:spPr/>
        <p:txBody>
          <a:bodyPr/>
          <a:lstStyle/>
          <a:p>
            <a:fld id="{C4A061E5-35B3-4D0A-980E-06C41F8B917F}" type="datetime1">
              <a:rPr kumimoji="1" lang="ja-JP" altLang="en-US" smtClean="0"/>
              <a:t>2018/10/22</a:t>
            </a:fld>
            <a:endParaRPr kumimoji="1" lang="ja-JP" altLang="en-US"/>
          </a:p>
        </p:txBody>
      </p:sp>
      <p:sp>
        <p:nvSpPr>
          <p:cNvPr id="5" name="フッター プレースホルダー 4">
            <a:extLst>
              <a:ext uri="{FF2B5EF4-FFF2-40B4-BE49-F238E27FC236}">
                <a16:creationId xmlns:a16="http://schemas.microsoft.com/office/drawing/2014/main" xmlns="" id="{C97D93E4-69C9-45C1-A72E-703C18379D7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BC6C7CCC-B2CA-43BF-B4A8-8E2174A92E6B}"/>
              </a:ext>
            </a:extLst>
          </p:cNvPr>
          <p:cNvSpPr>
            <a:spLocks noGrp="1"/>
          </p:cNvSpPr>
          <p:nvPr>
            <p:ph type="sldNum" sz="quarter" idx="12"/>
          </p:nvPr>
        </p:nvSpPr>
        <p:spPr/>
        <p:txBody>
          <a:bodyPr/>
          <a:lstStyle/>
          <a:p>
            <a:fld id="{AB0EB95B-9492-4722-A0C0-DD8684393F3A}" type="slidenum">
              <a:rPr kumimoji="1" lang="ja-JP" altLang="en-US" smtClean="0"/>
              <a:t>‹#›</a:t>
            </a:fld>
            <a:endParaRPr kumimoji="1" lang="ja-JP" altLang="en-US"/>
          </a:p>
        </p:txBody>
      </p:sp>
    </p:spTree>
    <p:extLst>
      <p:ext uri="{BB962C8B-B14F-4D97-AF65-F5344CB8AC3E}">
        <p14:creationId xmlns:p14="http://schemas.microsoft.com/office/powerpoint/2010/main" val="455620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C2C93BA4-906C-4B79-B21D-E05B14E35F3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xmlns="" id="{98D03C5B-8C92-45A3-8B94-EBD2D30A8E7B}"/>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07A5CB04-773D-485A-8660-E7120F7175C7}"/>
              </a:ext>
            </a:extLst>
          </p:cNvPr>
          <p:cNvSpPr>
            <a:spLocks noGrp="1"/>
          </p:cNvSpPr>
          <p:nvPr>
            <p:ph type="dt" sz="half" idx="10"/>
          </p:nvPr>
        </p:nvSpPr>
        <p:spPr/>
        <p:txBody>
          <a:bodyPr/>
          <a:lstStyle/>
          <a:p>
            <a:fld id="{742C25EE-1708-43AC-93EA-4241FC871A62}" type="datetime1">
              <a:rPr kumimoji="1" lang="ja-JP" altLang="en-US" smtClean="0"/>
              <a:t>2018/10/22</a:t>
            </a:fld>
            <a:endParaRPr kumimoji="1" lang="ja-JP" altLang="en-US"/>
          </a:p>
        </p:txBody>
      </p:sp>
      <p:sp>
        <p:nvSpPr>
          <p:cNvPr id="5" name="フッター プレースホルダー 4">
            <a:extLst>
              <a:ext uri="{FF2B5EF4-FFF2-40B4-BE49-F238E27FC236}">
                <a16:creationId xmlns:a16="http://schemas.microsoft.com/office/drawing/2014/main" xmlns="" id="{D947EB44-AF7C-4FAF-91DF-50EA03D5513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FD208C68-0B7F-4B74-B22D-34D56E69CBB4}"/>
              </a:ext>
            </a:extLst>
          </p:cNvPr>
          <p:cNvSpPr>
            <a:spLocks noGrp="1"/>
          </p:cNvSpPr>
          <p:nvPr>
            <p:ph type="sldNum" sz="quarter" idx="12"/>
          </p:nvPr>
        </p:nvSpPr>
        <p:spPr/>
        <p:txBody>
          <a:bodyPr/>
          <a:lstStyle/>
          <a:p>
            <a:fld id="{AB0EB95B-9492-4722-A0C0-DD8684393F3A}" type="slidenum">
              <a:rPr kumimoji="1" lang="ja-JP" altLang="en-US" smtClean="0"/>
              <a:t>‹#›</a:t>
            </a:fld>
            <a:endParaRPr kumimoji="1" lang="ja-JP" altLang="en-US"/>
          </a:p>
        </p:txBody>
      </p:sp>
    </p:spTree>
    <p:extLst>
      <p:ext uri="{BB962C8B-B14F-4D97-AF65-F5344CB8AC3E}">
        <p14:creationId xmlns:p14="http://schemas.microsoft.com/office/powerpoint/2010/main" val="2488929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2DC9944F-643A-4F83-A9F0-52BDCA7421E0}"/>
              </a:ext>
            </a:extLst>
          </p:cNvPr>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xmlns="" id="{55475F25-7E3D-44C2-9A30-DD8D1A30B89D}"/>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xmlns="" id="{CB9EB571-7E3B-4440-BA57-571A259CDB3A}"/>
              </a:ext>
            </a:extLst>
          </p:cNvPr>
          <p:cNvSpPr>
            <a:spLocks noGrp="1"/>
          </p:cNvSpPr>
          <p:nvPr>
            <p:ph type="dt" sz="half" idx="10"/>
          </p:nvPr>
        </p:nvSpPr>
        <p:spPr/>
        <p:txBody>
          <a:bodyPr/>
          <a:lstStyle/>
          <a:p>
            <a:fld id="{1C3CCE20-0E31-4201-9A14-2AFDF6444BBB}" type="datetime1">
              <a:rPr kumimoji="1" lang="ja-JP" altLang="en-US" smtClean="0"/>
              <a:t>2018/10/22</a:t>
            </a:fld>
            <a:endParaRPr kumimoji="1" lang="ja-JP" altLang="en-US"/>
          </a:p>
        </p:txBody>
      </p:sp>
      <p:sp>
        <p:nvSpPr>
          <p:cNvPr id="5" name="フッター プレースホルダー 4">
            <a:extLst>
              <a:ext uri="{FF2B5EF4-FFF2-40B4-BE49-F238E27FC236}">
                <a16:creationId xmlns:a16="http://schemas.microsoft.com/office/drawing/2014/main" xmlns="" id="{BF161B69-F6BE-470C-A119-F9E00FD2D4B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FDC83B1E-533B-49F5-A082-F33B9DEE352E}"/>
              </a:ext>
            </a:extLst>
          </p:cNvPr>
          <p:cNvSpPr>
            <a:spLocks noGrp="1"/>
          </p:cNvSpPr>
          <p:nvPr>
            <p:ph type="sldNum" sz="quarter" idx="12"/>
          </p:nvPr>
        </p:nvSpPr>
        <p:spPr/>
        <p:txBody>
          <a:bodyPr/>
          <a:lstStyle/>
          <a:p>
            <a:fld id="{AB0EB95B-9492-4722-A0C0-DD8684393F3A}" type="slidenum">
              <a:rPr kumimoji="1" lang="ja-JP" altLang="en-US" smtClean="0"/>
              <a:t>‹#›</a:t>
            </a:fld>
            <a:endParaRPr kumimoji="1" lang="ja-JP" altLang="en-US"/>
          </a:p>
        </p:txBody>
      </p:sp>
    </p:spTree>
    <p:extLst>
      <p:ext uri="{BB962C8B-B14F-4D97-AF65-F5344CB8AC3E}">
        <p14:creationId xmlns:p14="http://schemas.microsoft.com/office/powerpoint/2010/main" val="2402016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0C5A85F2-F3B4-4B5C-BC23-88F1430E514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xmlns="" id="{8EBA36E8-A076-4929-A4FC-8E8D2747FE5E}"/>
              </a:ext>
            </a:extLst>
          </p:cNvPr>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xmlns="" id="{057F5332-F8FA-4BE7-94B6-F6C64DB384B3}"/>
              </a:ext>
            </a:extLst>
          </p:cNvPr>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xmlns="" id="{FB99DCCA-C60C-48F3-8F7F-D9DFD544661D}"/>
              </a:ext>
            </a:extLst>
          </p:cNvPr>
          <p:cNvSpPr>
            <a:spLocks noGrp="1"/>
          </p:cNvSpPr>
          <p:nvPr>
            <p:ph type="dt" sz="half" idx="10"/>
          </p:nvPr>
        </p:nvSpPr>
        <p:spPr/>
        <p:txBody>
          <a:bodyPr/>
          <a:lstStyle/>
          <a:p>
            <a:fld id="{1812BA81-2C6B-4E10-9199-E243E4ED25E9}" type="datetime1">
              <a:rPr kumimoji="1" lang="ja-JP" altLang="en-US" smtClean="0"/>
              <a:t>2018/10/22</a:t>
            </a:fld>
            <a:endParaRPr kumimoji="1" lang="ja-JP" altLang="en-US"/>
          </a:p>
        </p:txBody>
      </p:sp>
      <p:sp>
        <p:nvSpPr>
          <p:cNvPr id="6" name="フッター プレースホルダー 5">
            <a:extLst>
              <a:ext uri="{FF2B5EF4-FFF2-40B4-BE49-F238E27FC236}">
                <a16:creationId xmlns:a16="http://schemas.microsoft.com/office/drawing/2014/main" xmlns="" id="{E898C6DE-C6FF-4617-92D2-BA184CF1E34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xmlns="" id="{F85850ED-9DE4-4446-9FF6-0D81550C7026}"/>
              </a:ext>
            </a:extLst>
          </p:cNvPr>
          <p:cNvSpPr>
            <a:spLocks noGrp="1"/>
          </p:cNvSpPr>
          <p:nvPr>
            <p:ph type="sldNum" sz="quarter" idx="12"/>
          </p:nvPr>
        </p:nvSpPr>
        <p:spPr/>
        <p:txBody>
          <a:bodyPr/>
          <a:lstStyle/>
          <a:p>
            <a:fld id="{AB0EB95B-9492-4722-A0C0-DD8684393F3A}" type="slidenum">
              <a:rPr kumimoji="1" lang="ja-JP" altLang="en-US" smtClean="0"/>
              <a:t>‹#›</a:t>
            </a:fld>
            <a:endParaRPr kumimoji="1" lang="ja-JP" altLang="en-US"/>
          </a:p>
        </p:txBody>
      </p:sp>
    </p:spTree>
    <p:extLst>
      <p:ext uri="{BB962C8B-B14F-4D97-AF65-F5344CB8AC3E}">
        <p14:creationId xmlns:p14="http://schemas.microsoft.com/office/powerpoint/2010/main" val="948384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0EFC9323-0DD7-483E-A3FE-61DAA8019832}"/>
              </a:ext>
            </a:extLst>
          </p:cNvPr>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xmlns="" id="{7CD9D4B6-59AF-4D05-8924-D49CE4E0285D}"/>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xmlns="" id="{945AFF73-C24F-4D5F-850A-0AD738971D72}"/>
              </a:ext>
            </a:extLst>
          </p:cNvPr>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xmlns="" id="{B4837325-58C2-408D-B5F5-2E0C3AAB10A8}"/>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xmlns="" id="{0FCD6013-527A-45CB-85E3-21FE42292FC3}"/>
              </a:ext>
            </a:extLst>
          </p:cNvPr>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xmlns="" id="{BD29EE85-C71E-486C-8682-7394B69910A1}"/>
              </a:ext>
            </a:extLst>
          </p:cNvPr>
          <p:cNvSpPr>
            <a:spLocks noGrp="1"/>
          </p:cNvSpPr>
          <p:nvPr>
            <p:ph type="dt" sz="half" idx="10"/>
          </p:nvPr>
        </p:nvSpPr>
        <p:spPr/>
        <p:txBody>
          <a:bodyPr/>
          <a:lstStyle/>
          <a:p>
            <a:fld id="{F3DA03C4-7B7B-4C7A-828C-300A83E2082A}" type="datetime1">
              <a:rPr kumimoji="1" lang="ja-JP" altLang="en-US" smtClean="0"/>
              <a:t>2018/10/22</a:t>
            </a:fld>
            <a:endParaRPr kumimoji="1" lang="ja-JP" altLang="en-US"/>
          </a:p>
        </p:txBody>
      </p:sp>
      <p:sp>
        <p:nvSpPr>
          <p:cNvPr id="8" name="フッター プレースホルダー 7">
            <a:extLst>
              <a:ext uri="{FF2B5EF4-FFF2-40B4-BE49-F238E27FC236}">
                <a16:creationId xmlns:a16="http://schemas.microsoft.com/office/drawing/2014/main" xmlns="" id="{62283ABE-AC1F-42DD-BAC8-C537887D22D4}"/>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xmlns="" id="{69BE9210-E5CF-4B94-B26F-EC6886EB1397}"/>
              </a:ext>
            </a:extLst>
          </p:cNvPr>
          <p:cNvSpPr>
            <a:spLocks noGrp="1"/>
          </p:cNvSpPr>
          <p:nvPr>
            <p:ph type="sldNum" sz="quarter" idx="12"/>
          </p:nvPr>
        </p:nvSpPr>
        <p:spPr/>
        <p:txBody>
          <a:bodyPr/>
          <a:lstStyle/>
          <a:p>
            <a:fld id="{AB0EB95B-9492-4722-A0C0-DD8684393F3A}" type="slidenum">
              <a:rPr kumimoji="1" lang="ja-JP" altLang="en-US" smtClean="0"/>
              <a:t>‹#›</a:t>
            </a:fld>
            <a:endParaRPr kumimoji="1" lang="ja-JP" altLang="en-US"/>
          </a:p>
        </p:txBody>
      </p:sp>
    </p:spTree>
    <p:extLst>
      <p:ext uri="{BB962C8B-B14F-4D97-AF65-F5344CB8AC3E}">
        <p14:creationId xmlns:p14="http://schemas.microsoft.com/office/powerpoint/2010/main" val="1817574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DF5C209C-3AE9-46E2-B507-9DD9CBF2C12B}"/>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xmlns="" id="{58ABCF78-606B-4BE0-A2FE-AF22D60AD2CB}"/>
              </a:ext>
            </a:extLst>
          </p:cNvPr>
          <p:cNvSpPr>
            <a:spLocks noGrp="1"/>
          </p:cNvSpPr>
          <p:nvPr>
            <p:ph type="dt" sz="half" idx="10"/>
          </p:nvPr>
        </p:nvSpPr>
        <p:spPr/>
        <p:txBody>
          <a:bodyPr/>
          <a:lstStyle/>
          <a:p>
            <a:fld id="{D36515E7-F09E-4C37-8C95-0793574F4260}" type="datetime1">
              <a:rPr kumimoji="1" lang="ja-JP" altLang="en-US" smtClean="0"/>
              <a:t>2018/10/22</a:t>
            </a:fld>
            <a:endParaRPr kumimoji="1" lang="ja-JP" altLang="en-US"/>
          </a:p>
        </p:txBody>
      </p:sp>
      <p:sp>
        <p:nvSpPr>
          <p:cNvPr id="4" name="フッター プレースホルダー 3">
            <a:extLst>
              <a:ext uri="{FF2B5EF4-FFF2-40B4-BE49-F238E27FC236}">
                <a16:creationId xmlns:a16="http://schemas.microsoft.com/office/drawing/2014/main" xmlns="" id="{B391C93E-C2B1-4706-A937-ABE8DF66319D}"/>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xmlns="" id="{2AA384C4-4DDA-42BF-BDAF-C612AD173922}"/>
              </a:ext>
            </a:extLst>
          </p:cNvPr>
          <p:cNvSpPr>
            <a:spLocks noGrp="1"/>
          </p:cNvSpPr>
          <p:nvPr>
            <p:ph type="sldNum" sz="quarter" idx="12"/>
          </p:nvPr>
        </p:nvSpPr>
        <p:spPr/>
        <p:txBody>
          <a:bodyPr/>
          <a:lstStyle/>
          <a:p>
            <a:fld id="{AB0EB95B-9492-4722-A0C0-DD8684393F3A}" type="slidenum">
              <a:rPr kumimoji="1" lang="ja-JP" altLang="en-US" smtClean="0"/>
              <a:t>‹#›</a:t>
            </a:fld>
            <a:endParaRPr kumimoji="1" lang="ja-JP" altLang="en-US"/>
          </a:p>
        </p:txBody>
      </p:sp>
    </p:spTree>
    <p:extLst>
      <p:ext uri="{BB962C8B-B14F-4D97-AF65-F5344CB8AC3E}">
        <p14:creationId xmlns:p14="http://schemas.microsoft.com/office/powerpoint/2010/main" val="1949801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xmlns="" id="{93171935-543B-4A62-BE74-F1DB179D963F}"/>
              </a:ext>
            </a:extLst>
          </p:cNvPr>
          <p:cNvSpPr>
            <a:spLocks noGrp="1"/>
          </p:cNvSpPr>
          <p:nvPr>
            <p:ph type="dt" sz="half" idx="10"/>
          </p:nvPr>
        </p:nvSpPr>
        <p:spPr/>
        <p:txBody>
          <a:bodyPr/>
          <a:lstStyle/>
          <a:p>
            <a:fld id="{D7617528-2695-40EE-90DF-55D35A491A2D}" type="datetime1">
              <a:rPr kumimoji="1" lang="ja-JP" altLang="en-US" smtClean="0"/>
              <a:t>2018/10/22</a:t>
            </a:fld>
            <a:endParaRPr kumimoji="1" lang="ja-JP" altLang="en-US"/>
          </a:p>
        </p:txBody>
      </p:sp>
      <p:sp>
        <p:nvSpPr>
          <p:cNvPr id="3" name="フッター プレースホルダー 2">
            <a:extLst>
              <a:ext uri="{FF2B5EF4-FFF2-40B4-BE49-F238E27FC236}">
                <a16:creationId xmlns:a16="http://schemas.microsoft.com/office/drawing/2014/main" xmlns="" id="{F5FA0871-7B0F-4BFD-A4C0-1E58D6BAE8B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xmlns="" id="{A1C8DFA0-4888-45E7-A67B-6C6027D2D63C}"/>
              </a:ext>
            </a:extLst>
          </p:cNvPr>
          <p:cNvSpPr>
            <a:spLocks noGrp="1"/>
          </p:cNvSpPr>
          <p:nvPr>
            <p:ph type="sldNum" sz="quarter" idx="12"/>
          </p:nvPr>
        </p:nvSpPr>
        <p:spPr/>
        <p:txBody>
          <a:bodyPr/>
          <a:lstStyle/>
          <a:p>
            <a:fld id="{AB0EB95B-9492-4722-A0C0-DD8684393F3A}" type="slidenum">
              <a:rPr kumimoji="1" lang="ja-JP" altLang="en-US" smtClean="0"/>
              <a:t>‹#›</a:t>
            </a:fld>
            <a:endParaRPr kumimoji="1" lang="ja-JP" altLang="en-US"/>
          </a:p>
        </p:txBody>
      </p:sp>
    </p:spTree>
    <p:extLst>
      <p:ext uri="{BB962C8B-B14F-4D97-AF65-F5344CB8AC3E}">
        <p14:creationId xmlns:p14="http://schemas.microsoft.com/office/powerpoint/2010/main" val="1085457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D41A154E-6D34-42F2-A999-A21E95294F11}"/>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xmlns="" id="{8108F7D1-E810-4CD2-AA94-F2ECCE837D20}"/>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xmlns="" id="{F6B42D7A-4FDA-4238-BA9C-82706143BF9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xmlns="" id="{8234C660-2A86-4860-98ED-61FF6461C453}"/>
              </a:ext>
            </a:extLst>
          </p:cNvPr>
          <p:cNvSpPr>
            <a:spLocks noGrp="1"/>
          </p:cNvSpPr>
          <p:nvPr>
            <p:ph type="dt" sz="half" idx="10"/>
          </p:nvPr>
        </p:nvSpPr>
        <p:spPr/>
        <p:txBody>
          <a:bodyPr/>
          <a:lstStyle/>
          <a:p>
            <a:fld id="{0A72D1F5-CF5A-4A3B-AB5D-AC3A28E19241}" type="datetime1">
              <a:rPr kumimoji="1" lang="ja-JP" altLang="en-US" smtClean="0"/>
              <a:t>2018/10/22</a:t>
            </a:fld>
            <a:endParaRPr kumimoji="1" lang="ja-JP" altLang="en-US"/>
          </a:p>
        </p:txBody>
      </p:sp>
      <p:sp>
        <p:nvSpPr>
          <p:cNvPr id="6" name="フッター プレースホルダー 5">
            <a:extLst>
              <a:ext uri="{FF2B5EF4-FFF2-40B4-BE49-F238E27FC236}">
                <a16:creationId xmlns:a16="http://schemas.microsoft.com/office/drawing/2014/main" xmlns="" id="{EE31ACB2-8139-44C7-B603-D2142D5E2BC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xmlns="" id="{E056C2A0-2C8D-4FE1-B8F9-5FDDD8C49A3A}"/>
              </a:ext>
            </a:extLst>
          </p:cNvPr>
          <p:cNvSpPr>
            <a:spLocks noGrp="1"/>
          </p:cNvSpPr>
          <p:nvPr>
            <p:ph type="sldNum" sz="quarter" idx="12"/>
          </p:nvPr>
        </p:nvSpPr>
        <p:spPr/>
        <p:txBody>
          <a:bodyPr/>
          <a:lstStyle/>
          <a:p>
            <a:fld id="{AB0EB95B-9492-4722-A0C0-DD8684393F3A}" type="slidenum">
              <a:rPr kumimoji="1" lang="ja-JP" altLang="en-US" smtClean="0"/>
              <a:t>‹#›</a:t>
            </a:fld>
            <a:endParaRPr kumimoji="1" lang="ja-JP" altLang="en-US"/>
          </a:p>
        </p:txBody>
      </p:sp>
    </p:spTree>
    <p:extLst>
      <p:ext uri="{BB962C8B-B14F-4D97-AF65-F5344CB8AC3E}">
        <p14:creationId xmlns:p14="http://schemas.microsoft.com/office/powerpoint/2010/main" val="539563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4430FD18-7225-4832-B3E9-99C28D00D4E5}"/>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xmlns="" id="{41AB6FA2-D811-4961-8783-5F0EBD7E7535}"/>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a:extLst>
              <a:ext uri="{FF2B5EF4-FFF2-40B4-BE49-F238E27FC236}">
                <a16:creationId xmlns:a16="http://schemas.microsoft.com/office/drawing/2014/main" xmlns="" id="{7BDCFF03-075A-4457-A73E-F26FC86AB7EC}"/>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xmlns="" id="{1B171F06-6E29-426D-BEF8-746580B1969C}"/>
              </a:ext>
            </a:extLst>
          </p:cNvPr>
          <p:cNvSpPr>
            <a:spLocks noGrp="1"/>
          </p:cNvSpPr>
          <p:nvPr>
            <p:ph type="dt" sz="half" idx="10"/>
          </p:nvPr>
        </p:nvSpPr>
        <p:spPr/>
        <p:txBody>
          <a:bodyPr/>
          <a:lstStyle/>
          <a:p>
            <a:fld id="{B82CDC8B-C4EF-4517-AE20-58ECF754DE32}" type="datetime1">
              <a:rPr kumimoji="1" lang="ja-JP" altLang="en-US" smtClean="0"/>
              <a:t>2018/10/22</a:t>
            </a:fld>
            <a:endParaRPr kumimoji="1" lang="ja-JP" altLang="en-US"/>
          </a:p>
        </p:txBody>
      </p:sp>
      <p:sp>
        <p:nvSpPr>
          <p:cNvPr id="6" name="フッター プレースホルダー 5">
            <a:extLst>
              <a:ext uri="{FF2B5EF4-FFF2-40B4-BE49-F238E27FC236}">
                <a16:creationId xmlns:a16="http://schemas.microsoft.com/office/drawing/2014/main" xmlns="" id="{46D4C715-3EAF-4FA2-8CAC-A33DD6B74C5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xmlns="" id="{1AA24E98-9E0E-402C-96B6-FE77E7835EDF}"/>
              </a:ext>
            </a:extLst>
          </p:cNvPr>
          <p:cNvSpPr>
            <a:spLocks noGrp="1"/>
          </p:cNvSpPr>
          <p:nvPr>
            <p:ph type="sldNum" sz="quarter" idx="12"/>
          </p:nvPr>
        </p:nvSpPr>
        <p:spPr/>
        <p:txBody>
          <a:bodyPr/>
          <a:lstStyle/>
          <a:p>
            <a:fld id="{AB0EB95B-9492-4722-A0C0-DD8684393F3A}" type="slidenum">
              <a:rPr kumimoji="1" lang="ja-JP" altLang="en-US" smtClean="0"/>
              <a:t>‹#›</a:t>
            </a:fld>
            <a:endParaRPr kumimoji="1" lang="ja-JP" altLang="en-US"/>
          </a:p>
        </p:txBody>
      </p:sp>
    </p:spTree>
    <p:extLst>
      <p:ext uri="{BB962C8B-B14F-4D97-AF65-F5344CB8AC3E}">
        <p14:creationId xmlns:p14="http://schemas.microsoft.com/office/powerpoint/2010/main" val="357373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xmlns="" id="{5A810F8C-A84D-46FC-9698-4A0820930A4E}"/>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xmlns="" id="{F4544DCB-BF11-4E4F-9F45-04E7CA91C416}"/>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64841B41-9E0B-4FBD-96B4-B9CCADA4E03A}"/>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3EA5304C-FF6B-4A11-9680-5BAE258A3F59}" type="datetime1">
              <a:rPr kumimoji="1" lang="ja-JP" altLang="en-US" smtClean="0"/>
              <a:t>2018/10/22</a:t>
            </a:fld>
            <a:endParaRPr kumimoji="1" lang="ja-JP" altLang="en-US"/>
          </a:p>
        </p:txBody>
      </p:sp>
      <p:sp>
        <p:nvSpPr>
          <p:cNvPr id="5" name="フッター プレースホルダー 4">
            <a:extLst>
              <a:ext uri="{FF2B5EF4-FFF2-40B4-BE49-F238E27FC236}">
                <a16:creationId xmlns:a16="http://schemas.microsoft.com/office/drawing/2014/main" xmlns="" id="{A249A5A3-297B-4459-9EBB-D8E05414D4E0}"/>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xmlns="" id="{67D147F0-4378-4F1E-B3E0-3BB691B42B37}"/>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B0EB95B-9492-4722-A0C0-DD8684393F3A}" type="slidenum">
              <a:rPr kumimoji="1" lang="ja-JP" altLang="en-US" smtClean="0"/>
              <a:t>‹#›</a:t>
            </a:fld>
            <a:endParaRPr kumimoji="1" lang="ja-JP" altLang="en-US"/>
          </a:p>
        </p:txBody>
      </p:sp>
    </p:spTree>
    <p:extLst>
      <p:ext uri="{BB962C8B-B14F-4D97-AF65-F5344CB8AC3E}">
        <p14:creationId xmlns:p14="http://schemas.microsoft.com/office/powerpoint/2010/main" val="104032603"/>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11.png"/><Relationship Id="rId1" Type="http://schemas.openxmlformats.org/officeDocument/2006/relationships/slideLayout" Target="../slideLayouts/slideLayout2.xml"/><Relationship Id="rId5" Type="http://schemas.openxmlformats.org/officeDocument/2006/relationships/image" Target="../media/image18.svg"/><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6.svg"/><Relationship Id="rId13" Type="http://schemas.openxmlformats.org/officeDocument/2006/relationships/image" Target="../media/image6.png"/><Relationship Id="rId3" Type="http://schemas.openxmlformats.org/officeDocument/2006/relationships/diagramLayout" Target="../diagrams/layout1.xml"/><Relationship Id="rId7" Type="http://schemas.openxmlformats.org/officeDocument/2006/relationships/image" Target="../media/image3.png"/><Relationship Id="rId12" Type="http://schemas.openxmlformats.org/officeDocument/2006/relationships/image" Target="../media/image10.sv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openxmlformats.org/officeDocument/2006/relationships/image" Target="../media/image5.png"/><Relationship Id="rId5" Type="http://schemas.openxmlformats.org/officeDocument/2006/relationships/diagramColors" Target="../diagrams/colors1.xml"/><Relationship Id="rId10" Type="http://schemas.openxmlformats.org/officeDocument/2006/relationships/image" Target="../media/image8.svg"/><Relationship Id="rId4" Type="http://schemas.openxmlformats.org/officeDocument/2006/relationships/diagramQuickStyle" Target="../diagrams/quickStyle1.xml"/><Relationship Id="rId9" Type="http://schemas.openxmlformats.org/officeDocument/2006/relationships/image" Target="../media/image4.png"/><Relationship Id="rId14" Type="http://schemas.openxmlformats.org/officeDocument/2006/relationships/image" Target="../media/image12.svg"/></Relationships>
</file>

<file path=ppt/slides/_rels/slide8.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6.svg"/><Relationship Id="rId7" Type="http://schemas.openxmlformats.org/officeDocument/2006/relationships/image" Target="../media/image10.sv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6.sv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4735C0DC-2163-4A8E-A152-28F536EEE114}"/>
              </a:ext>
            </a:extLst>
          </p:cNvPr>
          <p:cNvSpPr>
            <a:spLocks noGrp="1"/>
          </p:cNvSpPr>
          <p:nvPr>
            <p:ph type="ctrTitle"/>
          </p:nvPr>
        </p:nvSpPr>
        <p:spPr>
          <a:xfrm>
            <a:off x="384313" y="1443736"/>
            <a:ext cx="8600661" cy="2213864"/>
          </a:xfrm>
        </p:spPr>
        <p:txBody>
          <a:bodyPr anchor="b">
            <a:normAutofit/>
          </a:bodyPr>
          <a:lstStyle/>
          <a:p>
            <a:r>
              <a:rPr lang="ja-JP" altLang="en-US" sz="4050" dirty="0">
                <a:latin typeface="メイリオ" panose="020B0604030504040204" pitchFamily="50" charset="-128"/>
                <a:ea typeface="メイリオ" panose="020B0604030504040204" pitchFamily="50" charset="-128"/>
              </a:rPr>
              <a:t>ラクサクスクプロジェクト</a:t>
            </a:r>
            <a:r>
              <a:rPr lang="en-US" altLang="ja-JP" sz="4050" dirty="0">
                <a:latin typeface="メイリオ" panose="020B0604030504040204" pitchFamily="50" charset="-128"/>
                <a:ea typeface="メイリオ" panose="020B0604030504040204" pitchFamily="50" charset="-128"/>
              </a:rPr>
              <a:t/>
            </a:r>
            <a:br>
              <a:rPr lang="en-US" altLang="ja-JP" sz="4050" dirty="0">
                <a:latin typeface="メイリオ" panose="020B0604030504040204" pitchFamily="50" charset="-128"/>
                <a:ea typeface="メイリオ" panose="020B0604030504040204" pitchFamily="50" charset="-128"/>
              </a:rPr>
            </a:br>
            <a:r>
              <a:rPr lang="ja-JP" altLang="en-US" sz="2800" dirty="0">
                <a:latin typeface="メイリオ" panose="020B0604030504040204" pitchFamily="50" charset="-128"/>
                <a:ea typeface="メイリオ" panose="020B0604030504040204" pitchFamily="50" charset="-128"/>
              </a:rPr>
              <a:t>～楽々・サクサク・すくすく育つそんな保育を～</a:t>
            </a:r>
            <a:r>
              <a:rPr lang="en-US" altLang="ja-JP" sz="1600" dirty="0">
                <a:latin typeface="メイリオ" panose="020B0604030504040204" pitchFamily="50" charset="-128"/>
                <a:ea typeface="メイリオ" panose="020B0604030504040204" pitchFamily="50" charset="-128"/>
              </a:rPr>
              <a:t/>
            </a:r>
            <a:br>
              <a:rPr lang="en-US" altLang="ja-JP" sz="1600" dirty="0">
                <a:latin typeface="メイリオ" panose="020B0604030504040204" pitchFamily="50" charset="-128"/>
                <a:ea typeface="メイリオ" panose="020B0604030504040204" pitchFamily="50" charset="-128"/>
              </a:rPr>
            </a:br>
            <a:endParaRPr lang="ja-JP" altLang="en-US" sz="4050" dirty="0">
              <a:latin typeface="メイリオ" panose="020B0604030504040204" pitchFamily="50" charset="-128"/>
              <a:ea typeface="メイリオ" panose="020B0604030504040204" pitchFamily="50" charset="-128"/>
            </a:endParaRPr>
          </a:p>
        </p:txBody>
      </p:sp>
      <p:sp>
        <p:nvSpPr>
          <p:cNvPr id="4" name="正方形/長方形 3">
            <a:extLst>
              <a:ext uri="{FF2B5EF4-FFF2-40B4-BE49-F238E27FC236}">
                <a16:creationId xmlns:a16="http://schemas.microsoft.com/office/drawing/2014/main" xmlns="" id="{676840A5-2201-4D3E-AA8F-D40359436CD1}"/>
              </a:ext>
            </a:extLst>
          </p:cNvPr>
          <p:cNvSpPr/>
          <p:nvPr/>
        </p:nvSpPr>
        <p:spPr>
          <a:xfrm>
            <a:off x="0" y="0"/>
            <a:ext cx="9144000" cy="940904"/>
          </a:xfrm>
          <a:prstGeom prst="rect">
            <a:avLst/>
          </a:prstGeom>
          <a:gradFill flip="none" rotWithShape="1">
            <a:gsLst>
              <a:gs pos="57000">
                <a:schemeClr val="accent5">
                  <a:lumMod val="89000"/>
                </a:schemeClr>
              </a:gs>
              <a:gs pos="17000">
                <a:schemeClr val="accent5">
                  <a:lumMod val="89000"/>
                </a:schemeClr>
              </a:gs>
              <a:gs pos="17000">
                <a:schemeClr val="accent5">
                  <a:lumMod val="75000"/>
                </a:schemeClr>
              </a:gs>
              <a:gs pos="74000">
                <a:schemeClr val="accent5">
                  <a:lumMod val="7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xmlns="" id="{B224952F-078E-44D6-98A2-C97B6C2AAA1D}"/>
              </a:ext>
            </a:extLst>
          </p:cNvPr>
          <p:cNvSpPr/>
          <p:nvPr/>
        </p:nvSpPr>
        <p:spPr>
          <a:xfrm>
            <a:off x="-1" y="6493564"/>
            <a:ext cx="9144000" cy="377687"/>
          </a:xfrm>
          <a:prstGeom prst="rect">
            <a:avLst/>
          </a:prstGeom>
          <a:gradFill flip="none" rotWithShape="1">
            <a:gsLst>
              <a:gs pos="57000">
                <a:schemeClr val="accent5">
                  <a:lumMod val="89000"/>
                </a:schemeClr>
              </a:gs>
              <a:gs pos="17000">
                <a:schemeClr val="accent5">
                  <a:lumMod val="89000"/>
                </a:schemeClr>
              </a:gs>
              <a:gs pos="17000">
                <a:schemeClr val="accent5">
                  <a:lumMod val="75000"/>
                </a:schemeClr>
              </a:gs>
              <a:gs pos="74000">
                <a:schemeClr val="accent5">
                  <a:lumMod val="7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スライド番号プレースホルダー 6">
            <a:extLst>
              <a:ext uri="{FF2B5EF4-FFF2-40B4-BE49-F238E27FC236}">
                <a16:creationId xmlns:a16="http://schemas.microsoft.com/office/drawing/2014/main" xmlns="" id="{FAA7B0E8-65B9-449E-ACCF-08D967AC1D80}"/>
              </a:ext>
            </a:extLst>
          </p:cNvPr>
          <p:cNvSpPr>
            <a:spLocks noGrp="1"/>
          </p:cNvSpPr>
          <p:nvPr>
            <p:ph type="sldNum" sz="quarter" idx="12"/>
          </p:nvPr>
        </p:nvSpPr>
        <p:spPr/>
        <p:txBody>
          <a:bodyPr/>
          <a:lstStyle/>
          <a:p>
            <a:fld id="{AB0EB95B-9492-4722-A0C0-DD8684393F3A}" type="slidenum">
              <a:rPr kumimoji="1" lang="ja-JP" altLang="en-US" smtClean="0"/>
              <a:t>1</a:t>
            </a:fld>
            <a:endParaRPr kumimoji="1" lang="ja-JP" altLang="en-US"/>
          </a:p>
        </p:txBody>
      </p:sp>
      <p:sp>
        <p:nvSpPr>
          <p:cNvPr id="5" name="サブタイトル 4"/>
          <p:cNvSpPr>
            <a:spLocks noGrp="1"/>
          </p:cNvSpPr>
          <p:nvPr>
            <p:ph type="subTitle" idx="1"/>
          </p:nvPr>
        </p:nvSpPr>
        <p:spPr/>
        <p:txBody>
          <a:bodyPr/>
          <a:lstStyle/>
          <a:p>
            <a:endParaRPr kumimoji="1" lang="ja-JP" altLang="en-US"/>
          </a:p>
        </p:txBody>
      </p:sp>
    </p:spTree>
    <p:extLst>
      <p:ext uri="{BB962C8B-B14F-4D97-AF65-F5344CB8AC3E}">
        <p14:creationId xmlns:p14="http://schemas.microsoft.com/office/powerpoint/2010/main" val="30714370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a:extLst>
              <a:ext uri="{FF2B5EF4-FFF2-40B4-BE49-F238E27FC236}">
                <a16:creationId xmlns:a16="http://schemas.microsoft.com/office/drawing/2014/main" xmlns="" id="{BED3F9A2-D3A4-4DE4-B5DC-82AB97D149CC}"/>
              </a:ext>
            </a:extLst>
          </p:cNvPr>
          <p:cNvSpPr/>
          <p:nvPr/>
        </p:nvSpPr>
        <p:spPr>
          <a:xfrm>
            <a:off x="0" y="-26546"/>
            <a:ext cx="9144000" cy="940904"/>
          </a:xfrm>
          <a:prstGeom prst="rect">
            <a:avLst/>
          </a:prstGeom>
          <a:gradFill flip="none" rotWithShape="1">
            <a:gsLst>
              <a:gs pos="57000">
                <a:schemeClr val="accent5">
                  <a:lumMod val="89000"/>
                </a:schemeClr>
              </a:gs>
              <a:gs pos="17000">
                <a:schemeClr val="accent5">
                  <a:lumMod val="89000"/>
                </a:schemeClr>
              </a:gs>
              <a:gs pos="17000">
                <a:schemeClr val="accent5">
                  <a:lumMod val="75000"/>
                </a:schemeClr>
              </a:gs>
              <a:gs pos="74000">
                <a:schemeClr val="accent5">
                  <a:lumMod val="7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xmlns="" id="{902A45F3-B4A2-449D-BA22-282DFA958BAE}"/>
              </a:ext>
            </a:extLst>
          </p:cNvPr>
          <p:cNvSpPr>
            <a:spLocks noGrp="1"/>
          </p:cNvSpPr>
          <p:nvPr>
            <p:ph type="title"/>
          </p:nvPr>
        </p:nvSpPr>
        <p:spPr>
          <a:xfrm>
            <a:off x="217833" y="0"/>
            <a:ext cx="7886700" cy="1325563"/>
          </a:xfrm>
        </p:spPr>
        <p:txBody>
          <a:bodyPr/>
          <a:lstStyle/>
          <a:p>
            <a:r>
              <a:rPr lang="ja-JP" altLang="en-US" dirty="0">
                <a:solidFill>
                  <a:schemeClr val="bg1"/>
                </a:solidFill>
                <a:latin typeface="メイリオ" panose="020B0604030504040204" pitchFamily="50" charset="-128"/>
                <a:ea typeface="メイリオ" panose="020B0604030504040204" pitchFamily="50" charset="-128"/>
              </a:rPr>
              <a:t>２．アイデア④</a:t>
            </a:r>
            <a:endParaRPr kumimoji="1" lang="ja-JP" altLang="en-US" dirty="0">
              <a:solidFill>
                <a:schemeClr val="bg1"/>
              </a:solidFill>
              <a:latin typeface="メイリオ" panose="020B0604030504040204" pitchFamily="50" charset="-128"/>
              <a:ea typeface="メイリオ" panose="020B0604030504040204" pitchFamily="50" charset="-128"/>
            </a:endParaRPr>
          </a:p>
        </p:txBody>
      </p:sp>
      <p:sp>
        <p:nvSpPr>
          <p:cNvPr id="15" name="コンテンツ プレースホルダー 14">
            <a:extLst>
              <a:ext uri="{FF2B5EF4-FFF2-40B4-BE49-F238E27FC236}">
                <a16:creationId xmlns:a16="http://schemas.microsoft.com/office/drawing/2014/main" xmlns="" id="{8783782A-3A6F-46A5-95A0-953BFAB09BF6}"/>
              </a:ext>
            </a:extLst>
          </p:cNvPr>
          <p:cNvSpPr>
            <a:spLocks noGrp="1"/>
          </p:cNvSpPr>
          <p:nvPr>
            <p:ph idx="1"/>
          </p:nvPr>
        </p:nvSpPr>
        <p:spPr>
          <a:xfrm>
            <a:off x="276163" y="1325563"/>
            <a:ext cx="8144289" cy="4851400"/>
          </a:xfrm>
        </p:spPr>
        <p:txBody>
          <a:bodyPr>
            <a:normAutofit/>
          </a:bodyPr>
          <a:lstStyle/>
          <a:p>
            <a:pPr marL="0" indent="0">
              <a:buNone/>
            </a:pPr>
            <a:r>
              <a:rPr kumimoji="1" lang="ja-JP" altLang="en-US" sz="2000" dirty="0">
                <a:latin typeface="メイリオ" panose="020B0604030504040204" pitchFamily="50" charset="-128"/>
                <a:ea typeface="メイリオ" panose="020B0604030504040204" pitchFamily="50" charset="-128"/>
              </a:rPr>
              <a:t>課題：</a:t>
            </a:r>
            <a:r>
              <a:rPr lang="ja-JP" altLang="en-US" sz="2000" dirty="0">
                <a:latin typeface="メイリオ" panose="020B0604030504040204" pitchFamily="50" charset="-128"/>
                <a:ea typeface="メイリオ" panose="020B0604030504040204" pitchFamily="50" charset="-128"/>
              </a:rPr>
              <a:t>④入園希望者の面談希望日の調整</a:t>
            </a:r>
            <a:endParaRPr kumimoji="1" lang="en-US" altLang="ja-JP" sz="2000" dirty="0">
              <a:latin typeface="メイリオ" panose="020B0604030504040204" pitchFamily="50" charset="-128"/>
              <a:ea typeface="メイリオ" panose="020B0604030504040204" pitchFamily="50" charset="-128"/>
            </a:endParaRPr>
          </a:p>
          <a:p>
            <a:pPr marL="0" indent="0">
              <a:buNone/>
            </a:pPr>
            <a:r>
              <a:rPr kumimoji="1" lang="ja-JP" altLang="en-US" sz="2400" u="sng" dirty="0">
                <a:latin typeface="メイリオ" panose="020B0604030504040204" pitchFamily="50" charset="-128"/>
                <a:ea typeface="メイリオ" panose="020B0604030504040204" pitchFamily="50" charset="-128"/>
              </a:rPr>
              <a:t>入園希望者管理アプリ</a:t>
            </a:r>
          </a:p>
        </p:txBody>
      </p:sp>
      <p:sp>
        <p:nvSpPr>
          <p:cNvPr id="16" name="テキスト ボックス 15">
            <a:extLst>
              <a:ext uri="{FF2B5EF4-FFF2-40B4-BE49-F238E27FC236}">
                <a16:creationId xmlns:a16="http://schemas.microsoft.com/office/drawing/2014/main" xmlns="" id="{6136085A-D83B-411D-9EAD-A2F223BF6A72}"/>
              </a:ext>
            </a:extLst>
          </p:cNvPr>
          <p:cNvSpPr txBox="1"/>
          <p:nvPr/>
        </p:nvSpPr>
        <p:spPr>
          <a:xfrm>
            <a:off x="269674" y="2491124"/>
            <a:ext cx="5857461" cy="1323439"/>
          </a:xfrm>
          <a:prstGeom prst="rect">
            <a:avLst/>
          </a:prstGeom>
          <a:noFill/>
        </p:spPr>
        <p:txBody>
          <a:bodyPr wrap="square" rtlCol="0">
            <a:spAutoFit/>
          </a:bodyPr>
          <a:lstStyle/>
          <a:p>
            <a:r>
              <a:rPr kumimoji="1" lang="ja-JP" altLang="en-US" sz="2000" dirty="0">
                <a:latin typeface="メイリオ" panose="020B0604030504040204" pitchFamily="50" charset="-128"/>
                <a:ea typeface="メイリオ" panose="020B0604030504040204" pitchFamily="50" charset="-128"/>
              </a:rPr>
              <a:t>・入園希望者は専用</a:t>
            </a:r>
            <a:r>
              <a:rPr kumimoji="1" lang="en-US" altLang="ja-JP" sz="2000" dirty="0">
                <a:latin typeface="メイリオ" panose="020B0604030504040204" pitchFamily="50" charset="-128"/>
                <a:ea typeface="メイリオ" panose="020B0604030504040204" pitchFamily="50" charset="-128"/>
              </a:rPr>
              <a:t>HP</a:t>
            </a:r>
            <a:r>
              <a:rPr kumimoji="1" lang="ja-JP" altLang="en-US" sz="2000" dirty="0">
                <a:latin typeface="メイリオ" panose="020B0604030504040204" pitchFamily="50" charset="-128"/>
                <a:ea typeface="メイリオ" panose="020B0604030504040204" pitchFamily="50" charset="-128"/>
              </a:rPr>
              <a:t>より項目を入力し、</a:t>
            </a:r>
            <a:endParaRPr kumimoji="1"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情報を一括管理・入園後もデータ使用可能</a:t>
            </a:r>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（入園者に選定されない場合は削除）</a:t>
            </a:r>
            <a:endParaRPr lang="en-US" altLang="ja-JP" sz="2000" dirty="0">
              <a:latin typeface="メイリオ" panose="020B0604030504040204" pitchFamily="50" charset="-128"/>
              <a:ea typeface="メイリオ" panose="020B0604030504040204" pitchFamily="50" charset="-128"/>
            </a:endParaRPr>
          </a:p>
          <a:p>
            <a:r>
              <a:rPr kumimoji="1" lang="ja-JP" altLang="en-US" sz="2000" dirty="0">
                <a:latin typeface="メイリオ" panose="020B0604030504040204" pitchFamily="50" charset="-128"/>
                <a:ea typeface="メイリオ" panose="020B0604030504040204" pitchFamily="50" charset="-128"/>
              </a:rPr>
              <a:t>　→書類紛失の防止、書類審査</a:t>
            </a:r>
            <a:r>
              <a:rPr lang="ja-JP" altLang="en-US" sz="2000" dirty="0">
                <a:latin typeface="メイリオ" panose="020B0604030504040204" pitchFamily="50" charset="-128"/>
                <a:ea typeface="メイリオ" panose="020B0604030504040204" pitchFamily="50" charset="-128"/>
              </a:rPr>
              <a:t>の簡素化</a:t>
            </a:r>
            <a:endParaRPr kumimoji="1" lang="en-US" altLang="ja-JP" sz="2000" dirty="0">
              <a:latin typeface="メイリオ" panose="020B0604030504040204" pitchFamily="50" charset="-128"/>
              <a:ea typeface="メイリオ" panose="020B0604030504040204" pitchFamily="50" charset="-128"/>
            </a:endParaRPr>
          </a:p>
        </p:txBody>
      </p:sp>
      <p:sp>
        <p:nvSpPr>
          <p:cNvPr id="9" name="テキスト ボックス 8">
            <a:extLst>
              <a:ext uri="{FF2B5EF4-FFF2-40B4-BE49-F238E27FC236}">
                <a16:creationId xmlns:a16="http://schemas.microsoft.com/office/drawing/2014/main" xmlns="" id="{4F98E62A-D45F-4C8A-8E8F-741F7D2507B9}"/>
              </a:ext>
            </a:extLst>
          </p:cNvPr>
          <p:cNvSpPr txBox="1"/>
          <p:nvPr/>
        </p:nvSpPr>
        <p:spPr>
          <a:xfrm>
            <a:off x="269673" y="4238511"/>
            <a:ext cx="5857461" cy="1938992"/>
          </a:xfrm>
          <a:prstGeom prst="rect">
            <a:avLst/>
          </a:prstGeom>
          <a:noFill/>
        </p:spPr>
        <p:txBody>
          <a:bodyPr wrap="square" rtlCol="0">
            <a:spAutoFit/>
          </a:bodyPr>
          <a:lstStyle/>
          <a:p>
            <a:r>
              <a:rPr kumimoji="1" lang="ja-JP" altLang="en-US" sz="2000" dirty="0">
                <a:latin typeface="メイリオ" panose="020B0604030504040204" pitchFamily="50" charset="-128"/>
                <a:ea typeface="メイリオ" panose="020B0604030504040204" pitchFamily="50" charset="-128"/>
              </a:rPr>
              <a:t>・選択された面談希望日を集計し、</a:t>
            </a:r>
            <a:endParaRPr kumimoji="1"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保育施設カレンダーとの連携により自動決定</a:t>
            </a:r>
            <a:endParaRPr lang="en-US" altLang="ja-JP" sz="2000" dirty="0">
              <a:latin typeface="メイリオ" panose="020B0604030504040204" pitchFamily="50" charset="-128"/>
              <a:ea typeface="メイリオ" panose="020B0604030504040204" pitchFamily="50" charset="-128"/>
            </a:endParaRPr>
          </a:p>
          <a:p>
            <a:r>
              <a:rPr kumimoji="1" lang="ja-JP" altLang="en-US" sz="2000" dirty="0">
                <a:latin typeface="メイリオ" panose="020B0604030504040204" pitchFamily="50" charset="-128"/>
                <a:ea typeface="メイリオ" panose="020B0604030504040204" pitchFamily="50" charset="-128"/>
              </a:rPr>
              <a:t>　入園希望者に</a:t>
            </a:r>
            <a:r>
              <a:rPr lang="ja-JP" altLang="en-US" sz="2000" dirty="0">
                <a:latin typeface="メイリオ" panose="020B0604030504040204" pitchFamily="50" charset="-128"/>
                <a:ea typeface="メイリオ" panose="020B0604030504040204" pitchFamily="50" charset="-128"/>
              </a:rPr>
              <a:t>はメール通知を自動で行う</a:t>
            </a:r>
            <a:endParaRPr lang="en-US" altLang="ja-JP" sz="2000" dirty="0">
              <a:latin typeface="メイリオ" panose="020B0604030504040204" pitchFamily="50" charset="-128"/>
              <a:ea typeface="メイリオ" panose="020B0604030504040204" pitchFamily="50" charset="-128"/>
            </a:endParaRPr>
          </a:p>
          <a:p>
            <a:r>
              <a:rPr kumimoji="1" lang="ja-JP" altLang="en-US" sz="2000" dirty="0">
                <a:latin typeface="メイリオ" panose="020B0604030504040204" pitchFamily="50" charset="-128"/>
                <a:ea typeface="メイリオ" panose="020B0604030504040204" pitchFamily="50" charset="-128"/>
              </a:rPr>
              <a:t>　→保育者が手作業で行っていたことを自動化し</a:t>
            </a:r>
            <a:endParaRPr kumimoji="1"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業務負担を軽減</a:t>
            </a:r>
            <a:endParaRPr kumimoji="1"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a:t>
            </a:r>
            <a:endParaRPr kumimoji="1" lang="ja-JP" altLang="en-US" sz="2000" dirty="0">
              <a:latin typeface="メイリオ" panose="020B0604030504040204" pitchFamily="50" charset="-128"/>
              <a:ea typeface="メイリオ" panose="020B0604030504040204" pitchFamily="50" charset="-128"/>
            </a:endParaRPr>
          </a:p>
        </p:txBody>
      </p:sp>
      <p:grpSp>
        <p:nvGrpSpPr>
          <p:cNvPr id="10" name="グループ化 9">
            <a:extLst>
              <a:ext uri="{FF2B5EF4-FFF2-40B4-BE49-F238E27FC236}">
                <a16:creationId xmlns:a16="http://schemas.microsoft.com/office/drawing/2014/main" xmlns="" id="{BEDDF991-36E7-4C21-AD02-D883A08938EB}"/>
              </a:ext>
            </a:extLst>
          </p:cNvPr>
          <p:cNvGrpSpPr/>
          <p:nvPr/>
        </p:nvGrpSpPr>
        <p:grpSpPr>
          <a:xfrm>
            <a:off x="5088835" y="1566033"/>
            <a:ext cx="4055165" cy="1126403"/>
            <a:chOff x="4678339" y="1289172"/>
            <a:chExt cx="4195987" cy="1126403"/>
          </a:xfrm>
        </p:grpSpPr>
        <p:sp>
          <p:nvSpPr>
            <p:cNvPr id="7" name="吹き出し: 角を丸めた四角形 6">
              <a:extLst>
                <a:ext uri="{FF2B5EF4-FFF2-40B4-BE49-F238E27FC236}">
                  <a16:creationId xmlns:a16="http://schemas.microsoft.com/office/drawing/2014/main" xmlns="" id="{6C7CF16D-4359-48F4-9CF9-FDC587BC40C0}"/>
                </a:ext>
              </a:extLst>
            </p:cNvPr>
            <p:cNvSpPr/>
            <p:nvPr/>
          </p:nvSpPr>
          <p:spPr>
            <a:xfrm>
              <a:off x="4678339" y="1289172"/>
              <a:ext cx="4108817" cy="1126403"/>
            </a:xfrm>
            <a:prstGeom prst="wedgeRoundRectCallout">
              <a:avLst>
                <a:gd name="adj1" fmla="val -41873"/>
                <a:gd name="adj2" fmla="val 114266"/>
                <a:gd name="adj3" fmla="val 1666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テキスト ボックス 2">
              <a:extLst>
                <a:ext uri="{FF2B5EF4-FFF2-40B4-BE49-F238E27FC236}">
                  <a16:creationId xmlns:a16="http://schemas.microsoft.com/office/drawing/2014/main" xmlns="" id="{4C5E655E-FF32-45C4-BCDA-39E88FB6CE1D}"/>
                </a:ext>
              </a:extLst>
            </p:cNvPr>
            <p:cNvSpPr txBox="1"/>
            <p:nvPr/>
          </p:nvSpPr>
          <p:spPr>
            <a:xfrm>
              <a:off x="4765509" y="1417286"/>
              <a:ext cx="4108817" cy="923330"/>
            </a:xfrm>
            <a:prstGeom prst="rect">
              <a:avLst/>
            </a:prstGeom>
            <a:noFill/>
          </p:spPr>
          <p:txBody>
            <a:bodyPr wrap="none" rtlCol="0">
              <a:spAutoFit/>
            </a:bodyPr>
            <a:lstStyle/>
            <a:p>
              <a:r>
                <a:rPr lang="ja-JP" altLang="en-US" dirty="0">
                  <a:latin typeface="メイリオ" panose="020B0604030504040204" pitchFamily="50" charset="-128"/>
                  <a:ea typeface="メイリオ" panose="020B0604030504040204" pitchFamily="50" charset="-128"/>
                </a:rPr>
                <a:t>保育所の場合、項目の内容に応じて</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「保育に欠ける指数」を自動計算し、</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入園の優先度を決定</a:t>
              </a:r>
              <a:endParaRPr kumimoji="1" lang="ja-JP" altLang="en-US" dirty="0"/>
            </a:p>
          </p:txBody>
        </p:sp>
      </p:grpSp>
      <p:grpSp>
        <p:nvGrpSpPr>
          <p:cNvPr id="17" name="グループ化 16">
            <a:extLst>
              <a:ext uri="{FF2B5EF4-FFF2-40B4-BE49-F238E27FC236}">
                <a16:creationId xmlns:a16="http://schemas.microsoft.com/office/drawing/2014/main" xmlns="" id="{BE295FC3-DA11-466A-8480-8933EC3F5B75}"/>
              </a:ext>
            </a:extLst>
          </p:cNvPr>
          <p:cNvGrpSpPr/>
          <p:nvPr/>
        </p:nvGrpSpPr>
        <p:grpSpPr>
          <a:xfrm>
            <a:off x="5696702" y="3653231"/>
            <a:ext cx="3244851" cy="2588824"/>
            <a:chOff x="5696702" y="3653231"/>
            <a:chExt cx="3244851" cy="2588824"/>
          </a:xfrm>
        </p:grpSpPr>
        <p:pic>
          <p:nvPicPr>
            <p:cNvPr id="8" name="グラフィックス 7" descr="モニター">
              <a:extLst>
                <a:ext uri="{FF2B5EF4-FFF2-40B4-BE49-F238E27FC236}">
                  <a16:creationId xmlns:a16="http://schemas.microsoft.com/office/drawing/2014/main" xmlns="" id="{40E8E66A-799A-44EB-B269-C333CF9C993D}"/>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6524805" y="4671809"/>
              <a:ext cx="1570246" cy="1570246"/>
            </a:xfrm>
            <a:prstGeom prst="rect">
              <a:avLst/>
            </a:prstGeom>
          </p:spPr>
        </p:pic>
        <p:pic>
          <p:nvPicPr>
            <p:cNvPr id="13" name="グラフィックス 12" descr="チェックリスト">
              <a:extLst>
                <a:ext uri="{FF2B5EF4-FFF2-40B4-BE49-F238E27FC236}">
                  <a16:creationId xmlns:a16="http://schemas.microsoft.com/office/drawing/2014/main" xmlns="" id="{8C1BCB23-6A95-453D-8CA5-DA499CD888D1}"/>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7240691" y="3715160"/>
              <a:ext cx="928722" cy="928722"/>
            </a:xfrm>
            <a:prstGeom prst="rect">
              <a:avLst/>
            </a:prstGeom>
          </p:spPr>
        </p:pic>
        <p:pic>
          <p:nvPicPr>
            <p:cNvPr id="20" name="グラフィックス 19" descr="チェックリスト">
              <a:extLst>
                <a:ext uri="{FF2B5EF4-FFF2-40B4-BE49-F238E27FC236}">
                  <a16:creationId xmlns:a16="http://schemas.microsoft.com/office/drawing/2014/main" xmlns="" id="{3F6A9A27-F4B8-4D48-A3FF-9363C60D2987}"/>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8012831" y="4333125"/>
              <a:ext cx="928722" cy="928722"/>
            </a:xfrm>
            <a:prstGeom prst="rect">
              <a:avLst/>
            </a:prstGeom>
          </p:spPr>
        </p:pic>
        <p:pic>
          <p:nvPicPr>
            <p:cNvPr id="21" name="グラフィックス 20" descr="チェックリスト">
              <a:extLst>
                <a:ext uri="{FF2B5EF4-FFF2-40B4-BE49-F238E27FC236}">
                  <a16:creationId xmlns:a16="http://schemas.microsoft.com/office/drawing/2014/main" xmlns="" id="{9355491F-FAE6-4C1F-9902-E549C540AB80}"/>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6391328" y="3653231"/>
              <a:ext cx="928722" cy="928722"/>
            </a:xfrm>
            <a:prstGeom prst="rect">
              <a:avLst/>
            </a:prstGeom>
          </p:spPr>
        </p:pic>
        <p:pic>
          <p:nvPicPr>
            <p:cNvPr id="22" name="グラフィックス 21" descr="チェックリスト">
              <a:extLst>
                <a:ext uri="{FF2B5EF4-FFF2-40B4-BE49-F238E27FC236}">
                  <a16:creationId xmlns:a16="http://schemas.microsoft.com/office/drawing/2014/main" xmlns="" id="{313CED70-4479-415C-9F6C-7C295FF08F22}"/>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5696702" y="4296054"/>
              <a:ext cx="928722" cy="928722"/>
            </a:xfrm>
            <a:prstGeom prst="rect">
              <a:avLst/>
            </a:prstGeom>
          </p:spPr>
        </p:pic>
      </p:grpSp>
      <p:sp>
        <p:nvSpPr>
          <p:cNvPr id="19" name="正方形/長方形 18">
            <a:extLst>
              <a:ext uri="{FF2B5EF4-FFF2-40B4-BE49-F238E27FC236}">
                <a16:creationId xmlns:a16="http://schemas.microsoft.com/office/drawing/2014/main" xmlns="" id="{9153AD84-3FDA-4E40-962C-0EA73B7CF5A9}"/>
              </a:ext>
            </a:extLst>
          </p:cNvPr>
          <p:cNvSpPr/>
          <p:nvPr/>
        </p:nvSpPr>
        <p:spPr>
          <a:xfrm>
            <a:off x="-1" y="6493564"/>
            <a:ext cx="9144000" cy="377687"/>
          </a:xfrm>
          <a:prstGeom prst="rect">
            <a:avLst/>
          </a:prstGeom>
          <a:gradFill flip="none" rotWithShape="1">
            <a:gsLst>
              <a:gs pos="57000">
                <a:schemeClr val="accent5">
                  <a:lumMod val="89000"/>
                </a:schemeClr>
              </a:gs>
              <a:gs pos="17000">
                <a:schemeClr val="accent5">
                  <a:lumMod val="89000"/>
                </a:schemeClr>
              </a:gs>
              <a:gs pos="17000">
                <a:schemeClr val="accent5">
                  <a:lumMod val="75000"/>
                </a:schemeClr>
              </a:gs>
              <a:gs pos="74000">
                <a:schemeClr val="accent5">
                  <a:lumMod val="7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スライド番号プレースホルダー 5">
            <a:extLst>
              <a:ext uri="{FF2B5EF4-FFF2-40B4-BE49-F238E27FC236}">
                <a16:creationId xmlns:a16="http://schemas.microsoft.com/office/drawing/2014/main" xmlns="" id="{1C1A4C05-8B56-4E15-8E43-896D7528D825}"/>
              </a:ext>
            </a:extLst>
          </p:cNvPr>
          <p:cNvSpPr>
            <a:spLocks noGrp="1"/>
          </p:cNvSpPr>
          <p:nvPr>
            <p:ph type="sldNum" sz="quarter" idx="12"/>
          </p:nvPr>
        </p:nvSpPr>
        <p:spPr/>
        <p:txBody>
          <a:bodyPr/>
          <a:lstStyle/>
          <a:p>
            <a:fld id="{AB0EB95B-9492-4722-A0C0-DD8684393F3A}" type="slidenum">
              <a:rPr kumimoji="1" lang="ja-JP" altLang="en-US" smtClean="0"/>
              <a:t>10</a:t>
            </a:fld>
            <a:endParaRPr kumimoji="1" lang="ja-JP" altLang="en-US"/>
          </a:p>
        </p:txBody>
      </p:sp>
      <p:sp>
        <p:nvSpPr>
          <p:cNvPr id="23" name="テキスト ボックス 22">
            <a:extLst>
              <a:ext uri="{FF2B5EF4-FFF2-40B4-BE49-F238E27FC236}">
                <a16:creationId xmlns:a16="http://schemas.microsoft.com/office/drawing/2014/main" xmlns="" id="{8342D95F-DA55-415E-97EB-BFE85AE1146E}"/>
              </a:ext>
            </a:extLst>
          </p:cNvPr>
          <p:cNvSpPr txBox="1"/>
          <p:nvPr/>
        </p:nvSpPr>
        <p:spPr>
          <a:xfrm>
            <a:off x="4415547" y="6485353"/>
            <a:ext cx="312906" cy="369332"/>
          </a:xfrm>
          <a:prstGeom prst="rect">
            <a:avLst/>
          </a:prstGeom>
          <a:noFill/>
        </p:spPr>
        <p:txBody>
          <a:bodyPr wrap="none" rtlCol="0">
            <a:spAutoFit/>
          </a:bodyPr>
          <a:lstStyle/>
          <a:p>
            <a:r>
              <a:rPr lang="en-US" altLang="ja-JP" dirty="0">
                <a:solidFill>
                  <a:schemeClr val="bg1"/>
                </a:solidFill>
              </a:rPr>
              <a:t>9</a:t>
            </a:r>
            <a:endParaRPr kumimoji="1" lang="ja-JP" altLang="en-US" dirty="0">
              <a:solidFill>
                <a:schemeClr val="bg1"/>
              </a:solidFill>
            </a:endParaRPr>
          </a:p>
        </p:txBody>
      </p:sp>
    </p:spTree>
    <p:extLst>
      <p:ext uri="{BB962C8B-B14F-4D97-AF65-F5344CB8AC3E}">
        <p14:creationId xmlns:p14="http://schemas.microsoft.com/office/powerpoint/2010/main" val="34555419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xmlns="" id="{8BE612E3-503F-48BB-B519-0686239C838E}"/>
              </a:ext>
            </a:extLst>
          </p:cNvPr>
          <p:cNvSpPr/>
          <p:nvPr/>
        </p:nvSpPr>
        <p:spPr>
          <a:xfrm>
            <a:off x="0" y="-344"/>
            <a:ext cx="9144000" cy="940904"/>
          </a:xfrm>
          <a:prstGeom prst="rect">
            <a:avLst/>
          </a:prstGeom>
          <a:gradFill flip="none" rotWithShape="1">
            <a:gsLst>
              <a:gs pos="57000">
                <a:schemeClr val="accent5">
                  <a:lumMod val="89000"/>
                </a:schemeClr>
              </a:gs>
              <a:gs pos="17000">
                <a:schemeClr val="accent5">
                  <a:lumMod val="89000"/>
                </a:schemeClr>
              </a:gs>
              <a:gs pos="17000">
                <a:schemeClr val="accent5">
                  <a:lumMod val="75000"/>
                </a:schemeClr>
              </a:gs>
              <a:gs pos="74000">
                <a:schemeClr val="accent5">
                  <a:lumMod val="7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xmlns="" id="{D9B7E8F5-0B5D-42B2-BD6A-9411720AED18}"/>
              </a:ext>
            </a:extLst>
          </p:cNvPr>
          <p:cNvSpPr>
            <a:spLocks noGrp="1"/>
          </p:cNvSpPr>
          <p:nvPr>
            <p:ph type="title"/>
          </p:nvPr>
        </p:nvSpPr>
        <p:spPr>
          <a:xfrm>
            <a:off x="318051" y="-20223"/>
            <a:ext cx="7886700" cy="1325563"/>
          </a:xfrm>
          <a:effectLst/>
        </p:spPr>
        <p:txBody>
          <a:bodyPr anchor="ctr">
            <a:normAutofit/>
          </a:bodyPr>
          <a:lstStyle/>
          <a:p>
            <a:r>
              <a:rPr lang="ja-JP" altLang="en-US" dirty="0">
                <a:solidFill>
                  <a:schemeClr val="bg1"/>
                </a:solidFill>
                <a:latin typeface="メイリオ" panose="020B0604030504040204" pitchFamily="50" charset="-128"/>
                <a:ea typeface="メイリオ" panose="020B0604030504040204" pitchFamily="50" charset="-128"/>
              </a:rPr>
              <a:t>おわりに</a:t>
            </a:r>
          </a:p>
        </p:txBody>
      </p:sp>
      <p:sp>
        <p:nvSpPr>
          <p:cNvPr id="3" name="コンテンツ プレースホルダー 2">
            <a:extLst>
              <a:ext uri="{FF2B5EF4-FFF2-40B4-BE49-F238E27FC236}">
                <a16:creationId xmlns:a16="http://schemas.microsoft.com/office/drawing/2014/main" xmlns="" id="{ADBD208D-2D84-40E3-9C58-E1A6244F25E0}"/>
              </a:ext>
            </a:extLst>
          </p:cNvPr>
          <p:cNvSpPr>
            <a:spLocks noGrp="1"/>
          </p:cNvSpPr>
          <p:nvPr>
            <p:ph idx="1"/>
          </p:nvPr>
        </p:nvSpPr>
        <p:spPr>
          <a:xfrm>
            <a:off x="318051" y="1557131"/>
            <a:ext cx="8587409" cy="5300869"/>
          </a:xfrm>
          <a:effectLst/>
        </p:spPr>
        <p:txBody>
          <a:bodyPr>
            <a:normAutofit/>
          </a:bodyPr>
          <a:lstStyle/>
          <a:p>
            <a:pPr marL="0" indent="0">
              <a:lnSpc>
                <a:spcPct val="90000"/>
              </a:lnSpc>
              <a:buNone/>
            </a:pPr>
            <a:r>
              <a:rPr lang="ja-JP" altLang="en-US" sz="2000" dirty="0">
                <a:latin typeface="メイリオ" panose="020B0604030504040204" pitchFamily="50" charset="-128"/>
                <a:ea typeface="メイリオ" panose="020B0604030504040204" pitchFamily="50" charset="-128"/>
              </a:rPr>
              <a:t>子育てしやすい埼玉県であるからこそ</a:t>
            </a:r>
            <a:endParaRPr lang="en-US" altLang="ja-JP" sz="2000" dirty="0">
              <a:latin typeface="メイリオ" panose="020B0604030504040204" pitchFamily="50" charset="-128"/>
              <a:ea typeface="メイリオ" panose="020B0604030504040204" pitchFamily="50" charset="-128"/>
            </a:endParaRPr>
          </a:p>
          <a:p>
            <a:pPr marL="0" indent="0">
              <a:lnSpc>
                <a:spcPct val="90000"/>
              </a:lnSpc>
              <a:buNone/>
            </a:pPr>
            <a:r>
              <a:rPr lang="ja-JP" altLang="en-US" sz="2000" dirty="0">
                <a:latin typeface="メイリオ" panose="020B0604030504040204" pitchFamily="50" charset="-128"/>
                <a:ea typeface="メイリオ" panose="020B0604030504040204" pitchFamily="50" charset="-128"/>
              </a:rPr>
              <a:t>子どもと関わる人の働きやすさの追求は必要だと思います。</a:t>
            </a:r>
            <a:endParaRPr lang="en-US" altLang="ja-JP" sz="2000" dirty="0">
              <a:latin typeface="メイリオ" panose="020B0604030504040204" pitchFamily="50" charset="-128"/>
              <a:ea typeface="メイリオ" panose="020B0604030504040204" pitchFamily="50" charset="-128"/>
            </a:endParaRPr>
          </a:p>
          <a:p>
            <a:pPr marL="0" indent="0">
              <a:lnSpc>
                <a:spcPct val="90000"/>
              </a:lnSpc>
              <a:buNone/>
            </a:pPr>
            <a:endParaRPr lang="en-US" altLang="ja-JP" sz="2000" dirty="0">
              <a:latin typeface="メイリオ" panose="020B0604030504040204" pitchFamily="50" charset="-128"/>
              <a:ea typeface="メイリオ" panose="020B0604030504040204" pitchFamily="50" charset="-128"/>
            </a:endParaRPr>
          </a:p>
          <a:p>
            <a:pPr marL="0" indent="0">
              <a:lnSpc>
                <a:spcPct val="90000"/>
              </a:lnSpc>
              <a:buNone/>
            </a:pPr>
            <a:r>
              <a:rPr lang="ja-JP" altLang="en-US" sz="2000" dirty="0">
                <a:latin typeface="メイリオ" panose="020B0604030504040204" pitchFamily="50" charset="-128"/>
                <a:ea typeface="メイリオ" panose="020B0604030504040204" pitchFamily="50" charset="-128"/>
              </a:rPr>
              <a:t>今回は、現場保育者の意見を基に</a:t>
            </a:r>
            <a:r>
              <a:rPr lang="en-US" altLang="ja-JP" sz="2000" dirty="0">
                <a:latin typeface="メイリオ" panose="020B0604030504040204" pitchFamily="50" charset="-128"/>
                <a:ea typeface="メイリオ" panose="020B0604030504040204" pitchFamily="50" charset="-128"/>
              </a:rPr>
              <a:t>4</a:t>
            </a:r>
            <a:r>
              <a:rPr lang="ja-JP" altLang="en-US" sz="2000" dirty="0">
                <a:latin typeface="メイリオ" panose="020B0604030504040204" pitchFamily="50" charset="-128"/>
                <a:ea typeface="メイリオ" panose="020B0604030504040204" pitchFamily="50" charset="-128"/>
              </a:rPr>
              <a:t>案を紹介しました。</a:t>
            </a:r>
            <a:endParaRPr lang="en-US" altLang="ja-JP" sz="2000" dirty="0">
              <a:latin typeface="メイリオ" panose="020B0604030504040204" pitchFamily="50" charset="-128"/>
              <a:ea typeface="メイリオ" panose="020B0604030504040204" pitchFamily="50" charset="-128"/>
            </a:endParaRPr>
          </a:p>
          <a:p>
            <a:pPr marL="0" indent="0">
              <a:lnSpc>
                <a:spcPct val="90000"/>
              </a:lnSpc>
              <a:buNone/>
            </a:pPr>
            <a:r>
              <a:rPr lang="ja-JP" altLang="en-US" sz="2000" dirty="0">
                <a:latin typeface="メイリオ" panose="020B0604030504040204" pitchFamily="50" charset="-128"/>
                <a:ea typeface="メイリオ" panose="020B0604030504040204" pitchFamily="50" charset="-128"/>
              </a:rPr>
              <a:t>アイデアとしては願望が強く出ておりますが、</a:t>
            </a:r>
            <a:endParaRPr lang="en-US" altLang="ja-JP" sz="2000" dirty="0">
              <a:latin typeface="メイリオ" panose="020B0604030504040204" pitchFamily="50" charset="-128"/>
              <a:ea typeface="メイリオ" panose="020B0604030504040204" pitchFamily="50" charset="-128"/>
            </a:endParaRPr>
          </a:p>
          <a:p>
            <a:pPr marL="0" indent="0">
              <a:lnSpc>
                <a:spcPct val="90000"/>
              </a:lnSpc>
              <a:buNone/>
            </a:pPr>
            <a:r>
              <a:rPr lang="ja-JP" altLang="en-US" sz="2000" dirty="0">
                <a:latin typeface="メイリオ" panose="020B0604030504040204" pitchFamily="50" charset="-128"/>
                <a:ea typeface="メイリオ" panose="020B0604030504040204" pitchFamily="50" charset="-128"/>
              </a:rPr>
              <a:t>現場保育者が働き方について抱える課題があるのは現実です。</a:t>
            </a:r>
            <a:endParaRPr lang="en-US" altLang="ja-JP" sz="2000" dirty="0">
              <a:latin typeface="メイリオ" panose="020B0604030504040204" pitchFamily="50" charset="-128"/>
              <a:ea typeface="メイリオ" panose="020B0604030504040204" pitchFamily="50" charset="-128"/>
            </a:endParaRPr>
          </a:p>
          <a:p>
            <a:pPr marL="0" indent="0">
              <a:lnSpc>
                <a:spcPct val="90000"/>
              </a:lnSpc>
              <a:buNone/>
            </a:pPr>
            <a:endParaRPr lang="en-US" altLang="ja-JP" sz="2000" dirty="0">
              <a:latin typeface="メイリオ" panose="020B0604030504040204" pitchFamily="50" charset="-128"/>
              <a:ea typeface="メイリオ" panose="020B0604030504040204" pitchFamily="50" charset="-128"/>
            </a:endParaRPr>
          </a:p>
          <a:p>
            <a:pPr marL="0" indent="0">
              <a:lnSpc>
                <a:spcPct val="90000"/>
              </a:lnSpc>
              <a:buNone/>
            </a:pPr>
            <a:r>
              <a:rPr lang="ja-JP" altLang="en-US" sz="2000" dirty="0">
                <a:latin typeface="メイリオ" panose="020B0604030504040204" pitchFamily="50" charset="-128"/>
                <a:ea typeface="メイリオ" panose="020B0604030504040204" pitchFamily="50" charset="-128"/>
              </a:rPr>
              <a:t>ご紹介したアイデアから、保育者の働きやすさに繋がり、</a:t>
            </a:r>
            <a:endParaRPr lang="en-US" altLang="ja-JP" sz="2000" dirty="0">
              <a:latin typeface="メイリオ" panose="020B0604030504040204" pitchFamily="50" charset="-128"/>
              <a:ea typeface="メイリオ" panose="020B0604030504040204" pitchFamily="50" charset="-128"/>
            </a:endParaRPr>
          </a:p>
          <a:p>
            <a:pPr marL="0" indent="0">
              <a:lnSpc>
                <a:spcPct val="90000"/>
              </a:lnSpc>
              <a:buNone/>
            </a:pPr>
            <a:r>
              <a:rPr lang="ja-JP" altLang="en-US" sz="2000" dirty="0">
                <a:latin typeface="メイリオ" panose="020B0604030504040204" pitchFamily="50" charset="-128"/>
                <a:ea typeface="メイリオ" panose="020B0604030504040204" pitchFamily="50" charset="-128"/>
              </a:rPr>
              <a:t>保育がよりよくなることを願っています。</a:t>
            </a:r>
            <a:endParaRPr lang="en-US" altLang="ja-JP" sz="2000" dirty="0">
              <a:latin typeface="メイリオ" panose="020B0604030504040204" pitchFamily="50" charset="-128"/>
              <a:ea typeface="メイリオ" panose="020B0604030504040204" pitchFamily="50" charset="-128"/>
            </a:endParaRPr>
          </a:p>
          <a:p>
            <a:pPr marL="0" indent="0">
              <a:lnSpc>
                <a:spcPct val="90000"/>
              </a:lnSpc>
              <a:buNone/>
            </a:pPr>
            <a:endParaRPr lang="en-US" altLang="ja-JP" sz="2000" dirty="0">
              <a:latin typeface="メイリオ" panose="020B0604030504040204" pitchFamily="50" charset="-128"/>
              <a:ea typeface="メイリオ" panose="020B0604030504040204" pitchFamily="50" charset="-128"/>
            </a:endParaRPr>
          </a:p>
          <a:p>
            <a:pPr marL="0" indent="0">
              <a:buNone/>
            </a:pPr>
            <a:r>
              <a:rPr lang="ja-JP" altLang="en-US" sz="2000" dirty="0">
                <a:latin typeface="メイリオ" panose="020B0604030504040204" pitchFamily="50" charset="-128"/>
                <a:ea typeface="メイリオ" panose="020B0604030504040204" pitchFamily="50" charset="-128"/>
              </a:rPr>
              <a:t>保育者にとって働きやすい環境を整え、</a:t>
            </a:r>
            <a:endParaRPr lang="en-US" altLang="ja-JP" sz="2000" dirty="0">
              <a:latin typeface="メイリオ" panose="020B0604030504040204" pitchFamily="50" charset="-128"/>
              <a:ea typeface="メイリオ" panose="020B0604030504040204" pitchFamily="50" charset="-128"/>
            </a:endParaRPr>
          </a:p>
          <a:p>
            <a:pPr marL="0" indent="0">
              <a:buNone/>
            </a:pPr>
            <a:r>
              <a:rPr lang="ja-JP" altLang="en-US" sz="2000" dirty="0">
                <a:latin typeface="メイリオ" panose="020B0604030504040204" pitchFamily="50" charset="-128"/>
                <a:ea typeface="メイリオ" panose="020B0604030504040204" pitchFamily="50" charset="-128"/>
              </a:rPr>
              <a:t>未来を担う子どもの成長を見守る場となり、</a:t>
            </a:r>
            <a:endParaRPr lang="en-US" altLang="ja-JP" sz="2000" dirty="0">
              <a:latin typeface="メイリオ" panose="020B0604030504040204" pitchFamily="50" charset="-128"/>
              <a:ea typeface="メイリオ" panose="020B0604030504040204" pitchFamily="50" charset="-128"/>
            </a:endParaRPr>
          </a:p>
          <a:p>
            <a:pPr marL="0" indent="0">
              <a:buNone/>
            </a:pPr>
            <a:r>
              <a:rPr lang="ja-JP" altLang="en-US" sz="2000" dirty="0">
                <a:latin typeface="メイリオ" panose="020B0604030504040204" pitchFamily="50" charset="-128"/>
                <a:ea typeface="メイリオ" panose="020B0604030504040204" pitchFamily="50" charset="-128"/>
              </a:rPr>
              <a:t>その子どもたちが明るい未来を築いてくれますように。</a:t>
            </a:r>
            <a:endParaRPr lang="en-US" altLang="ja-JP" sz="2000" dirty="0">
              <a:latin typeface="メイリオ" panose="020B0604030504040204" pitchFamily="50" charset="-128"/>
              <a:ea typeface="メイリオ" panose="020B0604030504040204" pitchFamily="50" charset="-128"/>
            </a:endParaRPr>
          </a:p>
          <a:p>
            <a:pPr marL="0" indent="0">
              <a:lnSpc>
                <a:spcPct val="90000"/>
              </a:lnSpc>
              <a:buNone/>
            </a:pPr>
            <a:endParaRPr lang="en-US" altLang="ja-JP" sz="2400" dirty="0">
              <a:latin typeface="メイリオ" panose="020B0604030504040204" pitchFamily="50" charset="-128"/>
              <a:ea typeface="メイリオ" panose="020B0604030504040204" pitchFamily="50" charset="-128"/>
            </a:endParaRPr>
          </a:p>
          <a:p>
            <a:pPr marL="0" indent="0">
              <a:lnSpc>
                <a:spcPct val="90000"/>
              </a:lnSpc>
              <a:buNone/>
            </a:pPr>
            <a:endParaRPr lang="en-US" altLang="ja-JP" sz="2400" dirty="0">
              <a:latin typeface="メイリオ" panose="020B0604030504040204" pitchFamily="50" charset="-128"/>
              <a:ea typeface="メイリオ" panose="020B0604030504040204" pitchFamily="50" charset="-128"/>
            </a:endParaRPr>
          </a:p>
        </p:txBody>
      </p:sp>
      <p:sp>
        <p:nvSpPr>
          <p:cNvPr id="7" name="正方形/長方形 6">
            <a:extLst>
              <a:ext uri="{FF2B5EF4-FFF2-40B4-BE49-F238E27FC236}">
                <a16:creationId xmlns:a16="http://schemas.microsoft.com/office/drawing/2014/main" xmlns="" id="{43C60305-EBA5-49E8-A79B-91DE682578B6}"/>
              </a:ext>
            </a:extLst>
          </p:cNvPr>
          <p:cNvSpPr/>
          <p:nvPr/>
        </p:nvSpPr>
        <p:spPr>
          <a:xfrm>
            <a:off x="-1" y="6493564"/>
            <a:ext cx="9144000" cy="377687"/>
          </a:xfrm>
          <a:prstGeom prst="rect">
            <a:avLst/>
          </a:prstGeom>
          <a:gradFill flip="none" rotWithShape="1">
            <a:gsLst>
              <a:gs pos="57000">
                <a:schemeClr val="accent5">
                  <a:lumMod val="89000"/>
                </a:schemeClr>
              </a:gs>
              <a:gs pos="17000">
                <a:schemeClr val="accent5">
                  <a:lumMod val="89000"/>
                </a:schemeClr>
              </a:gs>
              <a:gs pos="17000">
                <a:schemeClr val="accent5">
                  <a:lumMod val="75000"/>
                </a:schemeClr>
              </a:gs>
              <a:gs pos="74000">
                <a:schemeClr val="accent5">
                  <a:lumMod val="7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スライド番号プレースホルダー 4">
            <a:extLst>
              <a:ext uri="{FF2B5EF4-FFF2-40B4-BE49-F238E27FC236}">
                <a16:creationId xmlns:a16="http://schemas.microsoft.com/office/drawing/2014/main" xmlns="" id="{5DAE0EFE-0D8A-49CE-858B-1EC75C372EB8}"/>
              </a:ext>
            </a:extLst>
          </p:cNvPr>
          <p:cNvSpPr>
            <a:spLocks noGrp="1"/>
          </p:cNvSpPr>
          <p:nvPr>
            <p:ph type="sldNum" sz="quarter" idx="12"/>
          </p:nvPr>
        </p:nvSpPr>
        <p:spPr/>
        <p:txBody>
          <a:bodyPr/>
          <a:lstStyle/>
          <a:p>
            <a:fld id="{AB0EB95B-9492-4722-A0C0-DD8684393F3A}" type="slidenum">
              <a:rPr kumimoji="1" lang="ja-JP" altLang="en-US" smtClean="0"/>
              <a:t>11</a:t>
            </a:fld>
            <a:endParaRPr kumimoji="1" lang="ja-JP" altLang="en-US"/>
          </a:p>
        </p:txBody>
      </p:sp>
      <p:sp>
        <p:nvSpPr>
          <p:cNvPr id="10" name="テキスト ボックス 9">
            <a:extLst>
              <a:ext uri="{FF2B5EF4-FFF2-40B4-BE49-F238E27FC236}">
                <a16:creationId xmlns:a16="http://schemas.microsoft.com/office/drawing/2014/main" xmlns="" id="{25468BFD-142F-4A0B-A7B1-49E763F2A081}"/>
              </a:ext>
            </a:extLst>
          </p:cNvPr>
          <p:cNvSpPr txBox="1"/>
          <p:nvPr/>
        </p:nvSpPr>
        <p:spPr>
          <a:xfrm>
            <a:off x="4351427" y="6485353"/>
            <a:ext cx="441146" cy="369332"/>
          </a:xfrm>
          <a:prstGeom prst="rect">
            <a:avLst/>
          </a:prstGeom>
          <a:noFill/>
        </p:spPr>
        <p:txBody>
          <a:bodyPr wrap="none" rtlCol="0">
            <a:spAutoFit/>
          </a:bodyPr>
          <a:lstStyle/>
          <a:p>
            <a:r>
              <a:rPr lang="en-US" altLang="ja-JP" dirty="0">
                <a:solidFill>
                  <a:schemeClr val="bg1"/>
                </a:solidFill>
              </a:rPr>
              <a:t>10</a:t>
            </a:r>
            <a:endParaRPr kumimoji="1" lang="ja-JP" altLang="en-US" dirty="0">
              <a:solidFill>
                <a:schemeClr val="bg1"/>
              </a:solidFill>
            </a:endParaRPr>
          </a:p>
        </p:txBody>
      </p:sp>
    </p:spTree>
    <p:extLst>
      <p:ext uri="{BB962C8B-B14F-4D97-AF65-F5344CB8AC3E}">
        <p14:creationId xmlns:p14="http://schemas.microsoft.com/office/powerpoint/2010/main" val="2479238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xmlns="" id="{8FC9FBBC-2881-4F52-9642-2268BAE9EF3B}"/>
              </a:ext>
            </a:extLst>
          </p:cNvPr>
          <p:cNvSpPr/>
          <p:nvPr/>
        </p:nvSpPr>
        <p:spPr>
          <a:xfrm>
            <a:off x="-1" y="6493564"/>
            <a:ext cx="9144000" cy="377687"/>
          </a:xfrm>
          <a:prstGeom prst="rect">
            <a:avLst/>
          </a:prstGeom>
          <a:gradFill flip="none" rotWithShape="1">
            <a:gsLst>
              <a:gs pos="57000">
                <a:schemeClr val="accent5">
                  <a:lumMod val="89000"/>
                </a:schemeClr>
              </a:gs>
              <a:gs pos="17000">
                <a:schemeClr val="accent5">
                  <a:lumMod val="89000"/>
                </a:schemeClr>
              </a:gs>
              <a:gs pos="17000">
                <a:schemeClr val="accent5">
                  <a:lumMod val="75000"/>
                </a:schemeClr>
              </a:gs>
              <a:gs pos="74000">
                <a:schemeClr val="accent5">
                  <a:lumMod val="7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xmlns="" id="{E1FEB57E-B635-46A7-9422-62079A2CC16D}"/>
              </a:ext>
            </a:extLst>
          </p:cNvPr>
          <p:cNvSpPr/>
          <p:nvPr/>
        </p:nvSpPr>
        <p:spPr>
          <a:xfrm>
            <a:off x="0" y="3315"/>
            <a:ext cx="9144000" cy="940904"/>
          </a:xfrm>
          <a:prstGeom prst="rect">
            <a:avLst/>
          </a:prstGeom>
          <a:gradFill flip="none" rotWithShape="1">
            <a:gsLst>
              <a:gs pos="57000">
                <a:schemeClr val="accent5">
                  <a:lumMod val="89000"/>
                </a:schemeClr>
              </a:gs>
              <a:gs pos="17000">
                <a:schemeClr val="accent5">
                  <a:lumMod val="89000"/>
                </a:schemeClr>
              </a:gs>
              <a:gs pos="17000">
                <a:schemeClr val="accent5">
                  <a:lumMod val="75000"/>
                </a:schemeClr>
              </a:gs>
              <a:gs pos="74000">
                <a:schemeClr val="accent5">
                  <a:lumMod val="7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xmlns="" id="{D9B7E8F5-0B5D-42B2-BD6A-9411720AED18}"/>
              </a:ext>
            </a:extLst>
          </p:cNvPr>
          <p:cNvSpPr>
            <a:spLocks noGrp="1"/>
          </p:cNvSpPr>
          <p:nvPr>
            <p:ph type="title"/>
          </p:nvPr>
        </p:nvSpPr>
        <p:spPr>
          <a:xfrm>
            <a:off x="0" y="0"/>
            <a:ext cx="7886700" cy="1325563"/>
          </a:xfrm>
          <a:effectLst/>
        </p:spPr>
        <p:txBody>
          <a:bodyPr anchor="ctr">
            <a:normAutofit/>
          </a:bodyPr>
          <a:lstStyle/>
          <a:p>
            <a:r>
              <a:rPr lang="ja-JP" altLang="en-US" dirty="0">
                <a:solidFill>
                  <a:schemeClr val="bg1"/>
                </a:solidFill>
                <a:latin typeface="メイリオ" panose="020B0604030504040204" pitchFamily="50" charset="-128"/>
                <a:ea typeface="メイリオ" panose="020B0604030504040204" pitchFamily="50" charset="-128"/>
              </a:rPr>
              <a:t>はじめに</a:t>
            </a:r>
          </a:p>
        </p:txBody>
      </p:sp>
      <p:sp>
        <p:nvSpPr>
          <p:cNvPr id="3" name="コンテンツ プレースホルダー 2">
            <a:extLst>
              <a:ext uri="{FF2B5EF4-FFF2-40B4-BE49-F238E27FC236}">
                <a16:creationId xmlns:a16="http://schemas.microsoft.com/office/drawing/2014/main" xmlns="" id="{ADBD208D-2D84-40E3-9C58-E1A6244F25E0}"/>
              </a:ext>
            </a:extLst>
          </p:cNvPr>
          <p:cNvSpPr>
            <a:spLocks noGrp="1"/>
          </p:cNvSpPr>
          <p:nvPr>
            <p:ph idx="1"/>
          </p:nvPr>
        </p:nvSpPr>
        <p:spPr>
          <a:xfrm>
            <a:off x="159025" y="997227"/>
            <a:ext cx="8799446" cy="5681870"/>
          </a:xfrm>
          <a:effectLst/>
        </p:spPr>
        <p:txBody>
          <a:bodyPr>
            <a:normAutofit/>
          </a:bodyPr>
          <a:lstStyle/>
          <a:p>
            <a:pPr marL="0" indent="0">
              <a:lnSpc>
                <a:spcPct val="90000"/>
              </a:lnSpc>
              <a:buNone/>
            </a:pPr>
            <a:r>
              <a:rPr lang="ja-JP" altLang="en-US" sz="1800" dirty="0">
                <a:latin typeface="メイリオ" panose="020B0604030504040204" pitchFamily="50" charset="-128"/>
                <a:ea typeface="メイリオ" panose="020B0604030504040204" pitchFamily="50" charset="-128"/>
              </a:rPr>
              <a:t>日本の首都である東京への通勤が非常に便利であり、</a:t>
            </a:r>
            <a:endParaRPr lang="en-US" altLang="ja-JP" sz="1800" dirty="0">
              <a:latin typeface="メイリオ" panose="020B0604030504040204" pitchFamily="50" charset="-128"/>
              <a:ea typeface="メイリオ" panose="020B0604030504040204" pitchFamily="50" charset="-128"/>
            </a:endParaRPr>
          </a:p>
          <a:p>
            <a:pPr marL="0" indent="0">
              <a:lnSpc>
                <a:spcPct val="90000"/>
              </a:lnSpc>
              <a:buNone/>
            </a:pPr>
            <a:r>
              <a:rPr lang="ja-JP" altLang="en-US" sz="1800" dirty="0">
                <a:latin typeface="メイリオ" panose="020B0604030504040204" pitchFamily="50" charset="-128"/>
                <a:ea typeface="メイリオ" panose="020B0604030504040204" pitchFamily="50" charset="-128"/>
              </a:rPr>
              <a:t>都内よりも地価が安いことが埼玉県の特徴です。</a:t>
            </a:r>
            <a:endParaRPr lang="en-US" altLang="ja-JP" sz="1800" dirty="0">
              <a:latin typeface="メイリオ" panose="020B0604030504040204" pitchFamily="50" charset="-128"/>
              <a:ea typeface="メイリオ" panose="020B0604030504040204" pitchFamily="50" charset="-128"/>
            </a:endParaRPr>
          </a:p>
          <a:p>
            <a:pPr marL="0" indent="0">
              <a:lnSpc>
                <a:spcPct val="90000"/>
              </a:lnSpc>
              <a:buNone/>
            </a:pPr>
            <a:r>
              <a:rPr lang="ja-JP" altLang="en-US" sz="1800" dirty="0">
                <a:latin typeface="メイリオ" panose="020B0604030504040204" pitchFamily="50" charset="-128"/>
                <a:ea typeface="メイリオ" panose="020B0604030504040204" pitchFamily="50" charset="-128"/>
              </a:rPr>
              <a:t>家庭を持つ世帯が暮らしやすく、多くの世帯が埼玉県で生活をしています。</a:t>
            </a:r>
            <a:endParaRPr lang="en-US" altLang="ja-JP" sz="1800" dirty="0">
              <a:latin typeface="メイリオ" panose="020B0604030504040204" pitchFamily="50" charset="-128"/>
              <a:ea typeface="メイリオ" panose="020B0604030504040204" pitchFamily="50" charset="-128"/>
            </a:endParaRPr>
          </a:p>
          <a:p>
            <a:pPr marL="0" indent="0">
              <a:lnSpc>
                <a:spcPct val="90000"/>
              </a:lnSpc>
              <a:buNone/>
            </a:pPr>
            <a:r>
              <a:rPr lang="ja-JP" altLang="en-US" sz="1800" dirty="0">
                <a:latin typeface="メイリオ" panose="020B0604030504040204" pitchFamily="50" charset="-128"/>
                <a:ea typeface="メイリオ" panose="020B0604030504040204" pitchFamily="50" charset="-128"/>
              </a:rPr>
              <a:t>埼玉県は子育て支援事業を</a:t>
            </a:r>
            <a:r>
              <a:rPr lang="en-US" altLang="ja-JP" sz="1800" dirty="0">
                <a:latin typeface="メイリオ" panose="020B0604030504040204" pitchFamily="50" charset="-128"/>
                <a:ea typeface="メイリオ" panose="020B0604030504040204" pitchFamily="50" charset="-128"/>
              </a:rPr>
              <a:t>HP</a:t>
            </a:r>
            <a:r>
              <a:rPr lang="ja-JP" altLang="en-US" sz="1800" dirty="0">
                <a:latin typeface="メイリオ" panose="020B0604030504040204" pitchFamily="50" charset="-128"/>
                <a:ea typeface="メイリオ" panose="020B0604030504040204" pitchFamily="50" charset="-128"/>
              </a:rPr>
              <a:t>で掲載する等、子育てのしやすさを掲げています。</a:t>
            </a:r>
            <a:endParaRPr lang="en-US" altLang="ja-JP" sz="1800" dirty="0">
              <a:latin typeface="メイリオ" panose="020B0604030504040204" pitchFamily="50" charset="-128"/>
              <a:ea typeface="メイリオ" panose="020B0604030504040204" pitchFamily="50" charset="-128"/>
            </a:endParaRPr>
          </a:p>
          <a:p>
            <a:pPr marL="0" indent="0">
              <a:lnSpc>
                <a:spcPct val="90000"/>
              </a:lnSpc>
              <a:buNone/>
            </a:pPr>
            <a:endParaRPr lang="en-US" altLang="ja-JP" sz="1800" dirty="0">
              <a:latin typeface="メイリオ" panose="020B0604030504040204" pitchFamily="50" charset="-128"/>
              <a:ea typeface="メイリオ" panose="020B0604030504040204" pitchFamily="50" charset="-128"/>
            </a:endParaRPr>
          </a:p>
          <a:p>
            <a:pPr marL="0" indent="0">
              <a:lnSpc>
                <a:spcPct val="90000"/>
              </a:lnSpc>
              <a:buNone/>
            </a:pPr>
            <a:r>
              <a:rPr lang="ja-JP" altLang="en-US" sz="1800" dirty="0">
                <a:latin typeface="メイリオ" panose="020B0604030504040204" pitchFamily="50" charset="-128"/>
                <a:ea typeface="メイリオ" panose="020B0604030504040204" pitchFamily="50" charset="-128"/>
              </a:rPr>
              <a:t>子育てを行う家庭では、夫婦共に働くケースは多いです。</a:t>
            </a:r>
            <a:endParaRPr lang="en-US" altLang="ja-JP" sz="1800" dirty="0">
              <a:latin typeface="メイリオ" panose="020B0604030504040204" pitchFamily="50" charset="-128"/>
              <a:ea typeface="メイリオ" panose="020B0604030504040204" pitchFamily="50" charset="-128"/>
            </a:endParaRPr>
          </a:p>
          <a:p>
            <a:pPr marL="0" indent="0">
              <a:lnSpc>
                <a:spcPct val="90000"/>
              </a:lnSpc>
              <a:buNone/>
            </a:pPr>
            <a:r>
              <a:rPr lang="ja-JP" altLang="en-US" sz="1800" dirty="0">
                <a:latin typeface="メイリオ" panose="020B0604030504040204" pitchFamily="50" charset="-128"/>
                <a:ea typeface="メイリオ" panose="020B0604030504040204" pitchFamily="50" charset="-128"/>
              </a:rPr>
              <a:t>このため、仕事をするために子どもを預ける保育施設の需要は高まっています。</a:t>
            </a:r>
            <a:endParaRPr lang="en-US" altLang="ja-JP" sz="1800" dirty="0">
              <a:latin typeface="メイリオ" panose="020B0604030504040204" pitchFamily="50" charset="-128"/>
              <a:ea typeface="メイリオ" panose="020B0604030504040204" pitchFamily="50" charset="-128"/>
            </a:endParaRPr>
          </a:p>
          <a:p>
            <a:pPr marL="0" indent="0">
              <a:lnSpc>
                <a:spcPct val="90000"/>
              </a:lnSpc>
              <a:buNone/>
            </a:pPr>
            <a:r>
              <a:rPr lang="ja-JP" altLang="en-US" sz="1800" dirty="0">
                <a:latin typeface="メイリオ" panose="020B0604030504040204" pitchFamily="50" charset="-128"/>
                <a:ea typeface="メイリオ" panose="020B0604030504040204" pitchFamily="50" charset="-128"/>
              </a:rPr>
              <a:t>しかし、保育者不足により、待機児童問題は消えることはありません。</a:t>
            </a:r>
            <a:endParaRPr lang="en-US" altLang="ja-JP" sz="1800" dirty="0">
              <a:latin typeface="メイリオ" panose="020B0604030504040204" pitchFamily="50" charset="-128"/>
              <a:ea typeface="メイリオ" panose="020B0604030504040204" pitchFamily="50" charset="-128"/>
            </a:endParaRPr>
          </a:p>
          <a:p>
            <a:pPr marL="0" indent="0">
              <a:lnSpc>
                <a:spcPct val="90000"/>
              </a:lnSpc>
              <a:buNone/>
            </a:pPr>
            <a:r>
              <a:rPr lang="ja-JP" altLang="en-US" sz="1800" dirty="0">
                <a:latin typeface="メイリオ" panose="020B0604030504040204" pitchFamily="50" charset="-128"/>
                <a:ea typeface="メイリオ" panose="020B0604030504040204" pitchFamily="50" charset="-128"/>
              </a:rPr>
              <a:t>保育者不足の原因は、業務の過酷さが影響してるのではないでしょうか。</a:t>
            </a:r>
            <a:endParaRPr lang="en-US" altLang="ja-JP" sz="1800" dirty="0">
              <a:latin typeface="メイリオ" panose="020B0604030504040204" pitchFamily="50" charset="-128"/>
              <a:ea typeface="メイリオ" panose="020B0604030504040204" pitchFamily="50" charset="-128"/>
            </a:endParaRPr>
          </a:p>
          <a:p>
            <a:pPr marL="0" indent="0">
              <a:lnSpc>
                <a:spcPct val="90000"/>
              </a:lnSpc>
              <a:buNone/>
            </a:pPr>
            <a:r>
              <a:rPr lang="ja-JP" altLang="en-US" sz="1800" dirty="0">
                <a:latin typeface="メイリオ" panose="020B0604030504040204" pitchFamily="50" charset="-128"/>
                <a:ea typeface="メイリオ" panose="020B0604030504040204" pitchFamily="50" charset="-128"/>
              </a:rPr>
              <a:t>子どもとの関わる時間は、子どもの育ちを考える上で削ることはできません。</a:t>
            </a:r>
            <a:endParaRPr lang="en-US" altLang="ja-JP" sz="1800" dirty="0">
              <a:latin typeface="メイリオ" panose="020B0604030504040204" pitchFamily="50" charset="-128"/>
              <a:ea typeface="メイリオ" panose="020B0604030504040204" pitchFamily="50" charset="-128"/>
            </a:endParaRPr>
          </a:p>
          <a:p>
            <a:pPr marL="0" indent="0">
              <a:lnSpc>
                <a:spcPct val="90000"/>
              </a:lnSpc>
              <a:buNone/>
            </a:pPr>
            <a:r>
              <a:rPr lang="ja-JP" altLang="en-US" sz="1800" dirty="0">
                <a:latin typeface="メイリオ" panose="020B0604030504040204" pitchFamily="50" charset="-128"/>
                <a:ea typeface="メイリオ" panose="020B0604030504040204" pitchFamily="50" charset="-128"/>
              </a:rPr>
              <a:t>子どもとの関わりがない、保育者の事務作業の効率化により、</a:t>
            </a:r>
            <a:endParaRPr lang="en-US" altLang="ja-JP" sz="1800" dirty="0">
              <a:latin typeface="メイリオ" panose="020B0604030504040204" pitchFamily="50" charset="-128"/>
              <a:ea typeface="メイリオ" panose="020B0604030504040204" pitchFamily="50" charset="-128"/>
            </a:endParaRPr>
          </a:p>
          <a:p>
            <a:pPr marL="0" indent="0">
              <a:lnSpc>
                <a:spcPct val="90000"/>
              </a:lnSpc>
              <a:buNone/>
            </a:pPr>
            <a:r>
              <a:rPr lang="ja-JP" altLang="en-US" sz="1800" dirty="0">
                <a:latin typeface="メイリオ" panose="020B0604030504040204" pitchFamily="50" charset="-128"/>
                <a:ea typeface="メイリオ" panose="020B0604030504040204" pitchFamily="50" charset="-128"/>
              </a:rPr>
              <a:t>保育者の業務負担の軽減を図ることができるのではないでしょうか。</a:t>
            </a:r>
            <a:endParaRPr lang="en-US" altLang="ja-JP" sz="1800" dirty="0">
              <a:latin typeface="メイリオ" panose="020B0604030504040204" pitchFamily="50" charset="-128"/>
              <a:ea typeface="メイリオ" panose="020B0604030504040204" pitchFamily="50" charset="-128"/>
            </a:endParaRPr>
          </a:p>
          <a:p>
            <a:pPr marL="0" indent="0">
              <a:lnSpc>
                <a:spcPct val="90000"/>
              </a:lnSpc>
              <a:buNone/>
            </a:pPr>
            <a:endParaRPr lang="en-US" altLang="ja-JP" sz="1800" dirty="0">
              <a:latin typeface="メイリオ" panose="020B0604030504040204" pitchFamily="50" charset="-128"/>
              <a:ea typeface="メイリオ" panose="020B0604030504040204" pitchFamily="50" charset="-128"/>
            </a:endParaRPr>
          </a:p>
          <a:p>
            <a:pPr marL="0" indent="0">
              <a:lnSpc>
                <a:spcPct val="90000"/>
              </a:lnSpc>
              <a:buNone/>
            </a:pPr>
            <a:r>
              <a:rPr lang="ja-JP" altLang="en-US" sz="1800" dirty="0">
                <a:latin typeface="メイリオ" panose="020B0604030504040204" pitchFamily="50" charset="-128"/>
                <a:ea typeface="メイリオ" panose="020B0604030504040204" pitchFamily="50" charset="-128"/>
              </a:rPr>
              <a:t>子育てしやすい埼玉県だからこそ、子どもに関わる仕事をする人への働き</a:t>
            </a:r>
            <a:endParaRPr lang="en-US" altLang="ja-JP" sz="1800" dirty="0">
              <a:latin typeface="メイリオ" panose="020B0604030504040204" pitchFamily="50" charset="-128"/>
              <a:ea typeface="メイリオ" panose="020B0604030504040204" pitchFamily="50" charset="-128"/>
            </a:endParaRPr>
          </a:p>
          <a:p>
            <a:pPr marL="0" indent="0">
              <a:lnSpc>
                <a:spcPct val="90000"/>
              </a:lnSpc>
              <a:buNone/>
            </a:pPr>
            <a:r>
              <a:rPr lang="ja-JP" altLang="en-US" sz="1800" dirty="0">
                <a:latin typeface="メイリオ" panose="020B0604030504040204" pitchFamily="50" charset="-128"/>
                <a:ea typeface="メイリオ" panose="020B0604030504040204" pitchFamily="50" charset="-128"/>
              </a:rPr>
              <a:t>やすさを整えてほしいという思いから、保育施設での業務</a:t>
            </a:r>
            <a:r>
              <a:rPr lang="en-US" altLang="ja-JP" sz="1800" dirty="0">
                <a:latin typeface="メイリオ" panose="020B0604030504040204" pitchFamily="50" charset="-128"/>
                <a:ea typeface="メイリオ" panose="020B0604030504040204" pitchFamily="50" charset="-128"/>
              </a:rPr>
              <a:t>IT</a:t>
            </a:r>
            <a:r>
              <a:rPr lang="ja-JP" altLang="en-US" sz="1800" dirty="0">
                <a:latin typeface="メイリオ" panose="020B0604030504040204" pitchFamily="50" charset="-128"/>
                <a:ea typeface="メイリオ" panose="020B0604030504040204" pitchFamily="50" charset="-128"/>
              </a:rPr>
              <a:t>化に目を向けました。</a:t>
            </a:r>
            <a:endParaRPr lang="en-US" altLang="ja-JP" sz="1800" dirty="0">
              <a:latin typeface="メイリオ" panose="020B0604030504040204" pitchFamily="50" charset="-128"/>
              <a:ea typeface="メイリオ" panose="020B0604030504040204" pitchFamily="50" charset="-128"/>
            </a:endParaRPr>
          </a:p>
        </p:txBody>
      </p:sp>
      <p:sp>
        <p:nvSpPr>
          <p:cNvPr id="5" name="スライド番号プレースホルダー 4">
            <a:extLst>
              <a:ext uri="{FF2B5EF4-FFF2-40B4-BE49-F238E27FC236}">
                <a16:creationId xmlns:a16="http://schemas.microsoft.com/office/drawing/2014/main" xmlns="" id="{A8B83AE4-CE8D-4FC1-A4A4-CE97E462B9D5}"/>
              </a:ext>
            </a:extLst>
          </p:cNvPr>
          <p:cNvSpPr>
            <a:spLocks noGrp="1"/>
          </p:cNvSpPr>
          <p:nvPr>
            <p:ph type="sldNum" sz="quarter" idx="12"/>
          </p:nvPr>
        </p:nvSpPr>
        <p:spPr/>
        <p:txBody>
          <a:bodyPr/>
          <a:lstStyle/>
          <a:p>
            <a:fld id="{AB0EB95B-9492-4722-A0C0-DD8684393F3A}" type="slidenum">
              <a:rPr kumimoji="1" lang="ja-JP" altLang="en-US" smtClean="0"/>
              <a:t>2</a:t>
            </a:fld>
            <a:endParaRPr kumimoji="1" lang="ja-JP" altLang="en-US" dirty="0"/>
          </a:p>
        </p:txBody>
      </p:sp>
      <p:sp>
        <p:nvSpPr>
          <p:cNvPr id="8" name="テキスト ボックス 7">
            <a:extLst>
              <a:ext uri="{FF2B5EF4-FFF2-40B4-BE49-F238E27FC236}">
                <a16:creationId xmlns:a16="http://schemas.microsoft.com/office/drawing/2014/main" xmlns="" id="{4DF7D16A-0632-4025-B420-FB7A0561F142}"/>
              </a:ext>
            </a:extLst>
          </p:cNvPr>
          <p:cNvSpPr txBox="1"/>
          <p:nvPr/>
        </p:nvSpPr>
        <p:spPr>
          <a:xfrm>
            <a:off x="4459357" y="6525660"/>
            <a:ext cx="225287" cy="377687"/>
          </a:xfrm>
          <a:prstGeom prst="rect">
            <a:avLst/>
          </a:prstGeom>
          <a:noFill/>
        </p:spPr>
        <p:txBody>
          <a:bodyPr wrap="square" rtlCol="0">
            <a:spAutoFit/>
          </a:bodyPr>
          <a:lstStyle/>
          <a:p>
            <a:r>
              <a:rPr kumimoji="1" lang="ja-JP" altLang="en-US" dirty="0">
                <a:solidFill>
                  <a:schemeClr val="bg1"/>
                </a:solidFill>
              </a:rPr>
              <a:t>１</a:t>
            </a:r>
          </a:p>
        </p:txBody>
      </p:sp>
    </p:spTree>
    <p:extLst>
      <p:ext uri="{BB962C8B-B14F-4D97-AF65-F5344CB8AC3E}">
        <p14:creationId xmlns:p14="http://schemas.microsoft.com/office/powerpoint/2010/main" val="1432935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xmlns="" id="{3A5958A1-F4F5-4CFA-B770-F8E939E375E1}"/>
              </a:ext>
            </a:extLst>
          </p:cNvPr>
          <p:cNvSpPr/>
          <p:nvPr/>
        </p:nvSpPr>
        <p:spPr>
          <a:xfrm>
            <a:off x="0" y="0"/>
            <a:ext cx="9144000" cy="940904"/>
          </a:xfrm>
          <a:prstGeom prst="rect">
            <a:avLst/>
          </a:prstGeom>
          <a:gradFill flip="none" rotWithShape="1">
            <a:gsLst>
              <a:gs pos="57000">
                <a:schemeClr val="accent5">
                  <a:lumMod val="89000"/>
                </a:schemeClr>
              </a:gs>
              <a:gs pos="17000">
                <a:schemeClr val="accent5">
                  <a:lumMod val="89000"/>
                </a:schemeClr>
              </a:gs>
              <a:gs pos="17000">
                <a:schemeClr val="accent5">
                  <a:lumMod val="75000"/>
                </a:schemeClr>
              </a:gs>
              <a:gs pos="74000">
                <a:schemeClr val="accent5">
                  <a:lumMod val="7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76050" y="-71263"/>
            <a:ext cx="7886700" cy="1325563"/>
          </a:xfrm>
        </p:spPr>
        <p:txBody>
          <a:bodyPr>
            <a:normAutofit/>
          </a:bodyPr>
          <a:lstStyle/>
          <a:p>
            <a:r>
              <a:rPr lang="ja-JP" altLang="en-US" sz="3200" dirty="0">
                <a:solidFill>
                  <a:schemeClr val="bg1"/>
                </a:solidFill>
                <a:latin typeface="メイリオ" panose="020B0604030504040204" pitchFamily="50" charset="-128"/>
                <a:ea typeface="メイリオ" panose="020B0604030504040204" pitchFamily="50" charset="-128"/>
              </a:rPr>
              <a:t>１．保育現場の現状と課題</a:t>
            </a:r>
            <a:r>
              <a:rPr lang="ja-JP" altLang="en-US" sz="3200" dirty="0">
                <a:latin typeface="メイリオ" panose="020B0604030504040204" pitchFamily="50" charset="-128"/>
                <a:ea typeface="メイリオ" panose="020B0604030504040204" pitchFamily="50" charset="-128"/>
              </a:rPr>
              <a:t>　</a:t>
            </a:r>
            <a:endParaRPr kumimoji="1" lang="ja-JP" altLang="en-US" sz="3200" dirty="0">
              <a:latin typeface="メイリオ" panose="020B0604030504040204" pitchFamily="50" charset="-128"/>
              <a:ea typeface="メイリオ" panose="020B0604030504040204" pitchFamily="50" charset="-128"/>
            </a:endParaRPr>
          </a:p>
        </p:txBody>
      </p:sp>
      <p:sp>
        <p:nvSpPr>
          <p:cNvPr id="4" name="楕円 3"/>
          <p:cNvSpPr/>
          <p:nvPr/>
        </p:nvSpPr>
        <p:spPr>
          <a:xfrm>
            <a:off x="558512" y="2166993"/>
            <a:ext cx="2078182" cy="11376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100" dirty="0">
                <a:latin typeface="メイリオ" panose="020B0604030504040204" pitchFamily="50" charset="-128"/>
                <a:ea typeface="メイリオ" panose="020B0604030504040204" pitchFamily="50" charset="-128"/>
              </a:rPr>
              <a:t>人手不足</a:t>
            </a:r>
          </a:p>
        </p:txBody>
      </p:sp>
      <p:sp>
        <p:nvSpPr>
          <p:cNvPr id="7" name="右矢印 6"/>
          <p:cNvSpPr/>
          <p:nvPr/>
        </p:nvSpPr>
        <p:spPr>
          <a:xfrm>
            <a:off x="3044537" y="2564361"/>
            <a:ext cx="2660073" cy="342900"/>
          </a:xfrm>
          <a:prstGeom prst="rightArrow">
            <a:avLst/>
          </a:prstGeom>
          <a:solidFill>
            <a:schemeClr val="bg2">
              <a:lumMod val="7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0" name="楕円 9"/>
          <p:cNvSpPr/>
          <p:nvPr/>
        </p:nvSpPr>
        <p:spPr>
          <a:xfrm>
            <a:off x="6281531" y="2166993"/>
            <a:ext cx="2114550" cy="11376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latin typeface="メイリオ" panose="020B0604030504040204" pitchFamily="50" charset="-128"/>
                <a:ea typeface="メイリオ" panose="020B0604030504040204" pitchFamily="50" charset="-128"/>
              </a:rPr>
              <a:t>保育者の</a:t>
            </a:r>
            <a:endParaRPr lang="en-US" altLang="ja-JP" sz="2000" dirty="0">
              <a:latin typeface="メイリオ" panose="020B0604030504040204" pitchFamily="50" charset="-128"/>
              <a:ea typeface="メイリオ" panose="020B0604030504040204" pitchFamily="50" charset="-128"/>
            </a:endParaRPr>
          </a:p>
          <a:p>
            <a:pPr algn="ctr"/>
            <a:r>
              <a:rPr lang="ja-JP" altLang="en-US" sz="2000" dirty="0">
                <a:latin typeface="メイリオ" panose="020B0604030504040204" pitchFamily="50" charset="-128"/>
                <a:ea typeface="メイリオ" panose="020B0604030504040204" pitchFamily="50" charset="-128"/>
              </a:rPr>
              <a:t>業務増大</a:t>
            </a:r>
          </a:p>
        </p:txBody>
      </p:sp>
      <p:graphicFrame>
        <p:nvGraphicFramePr>
          <p:cNvPr id="13" name="グラフ 12"/>
          <p:cNvGraphicFramePr/>
          <p:nvPr>
            <p:extLst>
              <p:ext uri="{D42A27DB-BD31-4B8C-83A1-F6EECF244321}">
                <p14:modId xmlns:p14="http://schemas.microsoft.com/office/powerpoint/2010/main" val="817424874"/>
              </p:ext>
            </p:extLst>
          </p:nvPr>
        </p:nvGraphicFramePr>
        <p:xfrm>
          <a:off x="4634347" y="3583512"/>
          <a:ext cx="4271115" cy="2246117"/>
        </p:xfrm>
        <a:graphic>
          <a:graphicData uri="http://schemas.openxmlformats.org/drawingml/2006/chart">
            <c:chart xmlns:c="http://schemas.openxmlformats.org/drawingml/2006/chart" xmlns:r="http://schemas.openxmlformats.org/officeDocument/2006/relationships" r:id="rId2"/>
          </a:graphicData>
        </a:graphic>
      </p:graphicFrame>
      <p:sp>
        <p:nvSpPr>
          <p:cNvPr id="14" name="正方形/長方形 13"/>
          <p:cNvSpPr/>
          <p:nvPr/>
        </p:nvSpPr>
        <p:spPr>
          <a:xfrm>
            <a:off x="424070" y="3598092"/>
            <a:ext cx="4085585" cy="224611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tx1"/>
                </a:solidFill>
                <a:latin typeface="メイリオ" panose="020B0604030504040204" pitchFamily="50" charset="-128"/>
                <a:ea typeface="メイリオ" panose="020B0604030504040204" pitchFamily="50" charset="-128"/>
              </a:rPr>
              <a:t>持ち帰り残業を</a:t>
            </a:r>
            <a:endParaRPr lang="en-US" altLang="ja-JP" sz="2000" dirty="0">
              <a:solidFill>
                <a:schemeClr val="tx1"/>
              </a:solidFill>
              <a:latin typeface="メイリオ" panose="020B0604030504040204" pitchFamily="50" charset="-128"/>
              <a:ea typeface="メイリオ" panose="020B0604030504040204" pitchFamily="50" charset="-128"/>
            </a:endParaRPr>
          </a:p>
          <a:p>
            <a:pPr algn="ctr"/>
            <a:r>
              <a:rPr lang="ja-JP" altLang="en-US" sz="2000" dirty="0">
                <a:solidFill>
                  <a:schemeClr val="tx1"/>
                </a:solidFill>
                <a:latin typeface="メイリオ" panose="020B0604030504040204" pitchFamily="50" charset="-128"/>
                <a:ea typeface="メイリオ" panose="020B0604030504040204" pitchFamily="50" charset="-128"/>
              </a:rPr>
              <a:t>ほぼ毎日している保育士は、</a:t>
            </a:r>
            <a:r>
              <a:rPr lang="en-US" altLang="ja-JP" sz="2000" b="1" dirty="0">
                <a:solidFill>
                  <a:schemeClr val="tx1"/>
                </a:solidFill>
                <a:latin typeface="メイリオ" panose="020B0604030504040204" pitchFamily="50" charset="-128"/>
                <a:ea typeface="メイリオ" panose="020B0604030504040204" pitchFamily="50" charset="-128"/>
              </a:rPr>
              <a:t>32.8</a:t>
            </a:r>
            <a:r>
              <a:rPr lang="ja-JP" altLang="en-US" sz="2000" b="1" dirty="0">
                <a:solidFill>
                  <a:schemeClr val="tx1"/>
                </a:solidFill>
                <a:latin typeface="メイリオ" panose="020B0604030504040204" pitchFamily="50" charset="-128"/>
                <a:ea typeface="メイリオ" panose="020B0604030504040204" pitchFamily="50" charset="-128"/>
              </a:rPr>
              <a:t>％</a:t>
            </a:r>
            <a:endParaRPr lang="en-US" altLang="ja-JP" sz="2000" b="1" dirty="0">
              <a:solidFill>
                <a:schemeClr val="tx1"/>
              </a:solidFill>
              <a:latin typeface="メイリオ" panose="020B0604030504040204" pitchFamily="50" charset="-128"/>
              <a:ea typeface="メイリオ" panose="020B0604030504040204" pitchFamily="50" charset="-128"/>
            </a:endParaRPr>
          </a:p>
          <a:p>
            <a:pPr algn="ctr"/>
            <a:r>
              <a:rPr lang="ja-JP" altLang="en-US" sz="2000" dirty="0">
                <a:solidFill>
                  <a:schemeClr val="tx1"/>
                </a:solidFill>
                <a:latin typeface="メイリオ" panose="020B0604030504040204" pitchFamily="50" charset="-128"/>
                <a:ea typeface="メイリオ" panose="020B0604030504040204" pitchFamily="50" charset="-128"/>
              </a:rPr>
              <a:t>原因は、</a:t>
            </a:r>
            <a:r>
              <a:rPr lang="ja-JP" altLang="en-US" sz="2000" b="1" dirty="0">
                <a:solidFill>
                  <a:schemeClr val="tx1"/>
                </a:solidFill>
                <a:latin typeface="メイリオ" panose="020B0604030504040204" pitchFamily="50" charset="-128"/>
                <a:ea typeface="メイリオ" panose="020B0604030504040204" pitchFamily="50" charset="-128"/>
              </a:rPr>
              <a:t>人手不足</a:t>
            </a:r>
            <a:r>
              <a:rPr lang="ja-JP" altLang="en-US" sz="2000" dirty="0">
                <a:solidFill>
                  <a:schemeClr val="tx1"/>
                </a:solidFill>
                <a:latin typeface="メイリオ" panose="020B0604030504040204" pitchFamily="50" charset="-128"/>
                <a:ea typeface="メイリオ" panose="020B0604030504040204" pitchFamily="50" charset="-128"/>
              </a:rPr>
              <a:t>と</a:t>
            </a:r>
            <a:r>
              <a:rPr lang="ja-JP" altLang="en-US" sz="2000" b="1" dirty="0">
                <a:solidFill>
                  <a:schemeClr val="tx1"/>
                </a:solidFill>
                <a:latin typeface="メイリオ" panose="020B0604030504040204" pitchFamily="50" charset="-128"/>
                <a:ea typeface="メイリオ" panose="020B0604030504040204" pitchFamily="50" charset="-128"/>
              </a:rPr>
              <a:t>膨大な業務量</a:t>
            </a:r>
            <a:endParaRPr lang="en-US" altLang="ja-JP" sz="2000" b="1" dirty="0">
              <a:solidFill>
                <a:schemeClr val="tx1"/>
              </a:solidFill>
              <a:latin typeface="メイリオ" panose="020B0604030504040204" pitchFamily="50" charset="-128"/>
              <a:ea typeface="メイリオ" panose="020B0604030504040204" pitchFamily="50" charset="-128"/>
            </a:endParaRPr>
          </a:p>
          <a:p>
            <a:pPr algn="ctr"/>
            <a:r>
              <a:rPr lang="ja-JP" altLang="en-US" sz="2000" dirty="0">
                <a:solidFill>
                  <a:schemeClr val="tx1"/>
                </a:solidFill>
                <a:latin typeface="メイリオ" panose="020B0604030504040204" pitchFamily="50" charset="-128"/>
                <a:ea typeface="メイリオ" panose="020B0604030504040204" pitchFamily="50" charset="-128"/>
              </a:rPr>
              <a:t>定時後は、ほとんど</a:t>
            </a:r>
            <a:r>
              <a:rPr lang="ja-JP" altLang="en-US" sz="2000" b="1" dirty="0">
                <a:solidFill>
                  <a:schemeClr val="tx1"/>
                </a:solidFill>
                <a:latin typeface="メイリオ" panose="020B0604030504040204" pitchFamily="50" charset="-128"/>
                <a:ea typeface="メイリオ" panose="020B0604030504040204" pitchFamily="50" charset="-128"/>
              </a:rPr>
              <a:t>サービス残業</a:t>
            </a:r>
            <a:endParaRPr lang="en-US" altLang="ja-JP" sz="2000" b="1" dirty="0">
              <a:solidFill>
                <a:schemeClr val="tx1"/>
              </a:solidFill>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xmlns="" id="{1421879D-C3DD-4651-BD45-FA549199061C}"/>
              </a:ext>
            </a:extLst>
          </p:cNvPr>
          <p:cNvSpPr/>
          <p:nvPr/>
        </p:nvSpPr>
        <p:spPr>
          <a:xfrm>
            <a:off x="-1" y="6493564"/>
            <a:ext cx="9144000" cy="377687"/>
          </a:xfrm>
          <a:prstGeom prst="rect">
            <a:avLst/>
          </a:prstGeom>
          <a:gradFill flip="none" rotWithShape="1">
            <a:gsLst>
              <a:gs pos="57000">
                <a:schemeClr val="accent5">
                  <a:lumMod val="89000"/>
                </a:schemeClr>
              </a:gs>
              <a:gs pos="17000">
                <a:schemeClr val="accent5">
                  <a:lumMod val="89000"/>
                </a:schemeClr>
              </a:gs>
              <a:gs pos="17000">
                <a:schemeClr val="accent5">
                  <a:lumMod val="75000"/>
                </a:schemeClr>
              </a:gs>
              <a:gs pos="74000">
                <a:schemeClr val="accent5">
                  <a:lumMod val="7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スライド番号プレースホルダー 2">
            <a:extLst>
              <a:ext uri="{FF2B5EF4-FFF2-40B4-BE49-F238E27FC236}">
                <a16:creationId xmlns:a16="http://schemas.microsoft.com/office/drawing/2014/main" xmlns="" id="{18EFC359-E463-4A61-B06C-A82E535A23DB}"/>
              </a:ext>
            </a:extLst>
          </p:cNvPr>
          <p:cNvSpPr>
            <a:spLocks noGrp="1"/>
          </p:cNvSpPr>
          <p:nvPr>
            <p:ph type="sldNum" sz="quarter" idx="12"/>
          </p:nvPr>
        </p:nvSpPr>
        <p:spPr/>
        <p:txBody>
          <a:bodyPr/>
          <a:lstStyle/>
          <a:p>
            <a:fld id="{AB0EB95B-9492-4722-A0C0-DD8684393F3A}" type="slidenum">
              <a:rPr kumimoji="1" lang="ja-JP" altLang="en-US" smtClean="0"/>
              <a:t>3</a:t>
            </a:fld>
            <a:endParaRPr kumimoji="1" lang="ja-JP" altLang="en-US"/>
          </a:p>
        </p:txBody>
      </p:sp>
      <p:sp>
        <p:nvSpPr>
          <p:cNvPr id="15" name="テキスト ボックス 14">
            <a:extLst>
              <a:ext uri="{FF2B5EF4-FFF2-40B4-BE49-F238E27FC236}">
                <a16:creationId xmlns:a16="http://schemas.microsoft.com/office/drawing/2014/main" xmlns="" id="{5BE13C0A-0F08-47E6-9DE3-14CD9220DDED}"/>
              </a:ext>
            </a:extLst>
          </p:cNvPr>
          <p:cNvSpPr txBox="1"/>
          <p:nvPr/>
        </p:nvSpPr>
        <p:spPr>
          <a:xfrm>
            <a:off x="4415547" y="6488668"/>
            <a:ext cx="312906" cy="369332"/>
          </a:xfrm>
          <a:prstGeom prst="rect">
            <a:avLst/>
          </a:prstGeom>
          <a:noFill/>
        </p:spPr>
        <p:txBody>
          <a:bodyPr wrap="none" rtlCol="0">
            <a:spAutoFit/>
          </a:bodyPr>
          <a:lstStyle/>
          <a:p>
            <a:r>
              <a:rPr lang="en-US" altLang="ja-JP" dirty="0">
                <a:solidFill>
                  <a:schemeClr val="bg1"/>
                </a:solidFill>
              </a:rPr>
              <a:t>2</a:t>
            </a:r>
          </a:p>
        </p:txBody>
      </p:sp>
    </p:spTree>
    <p:extLst>
      <p:ext uri="{BB962C8B-B14F-4D97-AF65-F5344CB8AC3E}">
        <p14:creationId xmlns:p14="http://schemas.microsoft.com/office/powerpoint/2010/main" val="2959802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xmlns="" id="{A1CAB3DA-E5D6-4BF2-A0A9-DB9D247B0F1B}"/>
              </a:ext>
            </a:extLst>
          </p:cNvPr>
          <p:cNvSpPr/>
          <p:nvPr/>
        </p:nvSpPr>
        <p:spPr>
          <a:xfrm>
            <a:off x="-10392" y="0"/>
            <a:ext cx="9154391" cy="940904"/>
          </a:xfrm>
          <a:prstGeom prst="rect">
            <a:avLst/>
          </a:prstGeom>
          <a:gradFill flip="none" rotWithShape="1">
            <a:gsLst>
              <a:gs pos="57000">
                <a:schemeClr val="accent5">
                  <a:lumMod val="89000"/>
                </a:schemeClr>
              </a:gs>
              <a:gs pos="17000">
                <a:schemeClr val="accent5">
                  <a:lumMod val="89000"/>
                </a:schemeClr>
              </a:gs>
              <a:gs pos="17000">
                <a:schemeClr val="accent5">
                  <a:lumMod val="75000"/>
                </a:schemeClr>
              </a:gs>
              <a:gs pos="74000">
                <a:schemeClr val="accent5">
                  <a:lumMod val="7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円形吹き出し 5"/>
          <p:cNvSpPr/>
          <p:nvPr/>
        </p:nvSpPr>
        <p:spPr>
          <a:xfrm>
            <a:off x="4971856" y="1485765"/>
            <a:ext cx="3611288" cy="1439113"/>
          </a:xfrm>
          <a:prstGeom prst="wedgeEllipseCallout">
            <a:avLst>
              <a:gd name="adj1" fmla="val -42466"/>
              <a:gd name="adj2" fmla="val 5580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tx1"/>
                </a:solidFill>
                <a:latin typeface="メイリオ" panose="020B0604030504040204" pitchFamily="50" charset="-128"/>
                <a:ea typeface="メイリオ" panose="020B0604030504040204" pitchFamily="50" charset="-128"/>
              </a:rPr>
              <a:t>年間計画、月案等の</a:t>
            </a:r>
            <a:endParaRPr lang="en-US" altLang="ja-JP" sz="2000" dirty="0">
              <a:solidFill>
                <a:schemeClr val="tx1"/>
              </a:solidFill>
              <a:latin typeface="メイリオ" panose="020B0604030504040204" pitchFamily="50" charset="-128"/>
              <a:ea typeface="メイリオ" panose="020B0604030504040204" pitchFamily="50" charset="-128"/>
            </a:endParaRPr>
          </a:p>
          <a:p>
            <a:pPr algn="ctr"/>
            <a:r>
              <a:rPr lang="ja-JP" altLang="en-US" sz="2000" dirty="0">
                <a:solidFill>
                  <a:schemeClr val="tx1"/>
                </a:solidFill>
                <a:latin typeface="メイリオ" panose="020B0604030504040204" pitchFamily="50" charset="-128"/>
                <a:ea typeface="メイリオ" panose="020B0604030504040204" pitchFamily="50" charset="-128"/>
              </a:rPr>
              <a:t>指導計画</a:t>
            </a:r>
          </a:p>
        </p:txBody>
      </p:sp>
      <p:sp>
        <p:nvSpPr>
          <p:cNvPr id="7" name="円形吹き出し 6"/>
          <p:cNvSpPr/>
          <p:nvPr/>
        </p:nvSpPr>
        <p:spPr>
          <a:xfrm>
            <a:off x="740280" y="3743503"/>
            <a:ext cx="2628900" cy="955964"/>
          </a:xfrm>
          <a:prstGeom prst="wedgeEllipseCallout">
            <a:avLst>
              <a:gd name="adj1" fmla="val 44384"/>
              <a:gd name="adj2" fmla="val -5625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tx1"/>
                </a:solidFill>
                <a:latin typeface="メイリオ" panose="020B0604030504040204" pitchFamily="50" charset="-128"/>
                <a:ea typeface="メイリオ" panose="020B0604030504040204" pitchFamily="50" charset="-128"/>
              </a:rPr>
              <a:t>個人の保育経過記録</a:t>
            </a:r>
            <a:endParaRPr lang="en-US" altLang="ja-JP" sz="2000" dirty="0">
              <a:solidFill>
                <a:schemeClr val="tx1"/>
              </a:solidFill>
              <a:latin typeface="メイリオ" panose="020B0604030504040204" pitchFamily="50" charset="-128"/>
              <a:ea typeface="メイリオ" panose="020B0604030504040204" pitchFamily="50" charset="-128"/>
            </a:endParaRPr>
          </a:p>
        </p:txBody>
      </p:sp>
      <p:sp>
        <p:nvSpPr>
          <p:cNvPr id="8" name="円形吹き出し 7"/>
          <p:cNvSpPr/>
          <p:nvPr/>
        </p:nvSpPr>
        <p:spPr>
          <a:xfrm>
            <a:off x="560856" y="1956408"/>
            <a:ext cx="2675213" cy="1341870"/>
          </a:xfrm>
          <a:prstGeom prst="wedgeEllipseCallout">
            <a:avLst>
              <a:gd name="adj1" fmla="val 54883"/>
              <a:gd name="adj2" fmla="val 3075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tx1"/>
                </a:solidFill>
                <a:latin typeface="メイリオ" panose="020B0604030504040204" pitchFamily="50" charset="-128"/>
                <a:ea typeface="メイリオ" panose="020B0604030504040204" pitchFamily="50" charset="-128"/>
              </a:rPr>
              <a:t>園だより</a:t>
            </a:r>
            <a:endParaRPr lang="en-US" altLang="ja-JP" sz="2000" dirty="0">
              <a:solidFill>
                <a:schemeClr val="tx1"/>
              </a:solidFill>
              <a:latin typeface="メイリオ" panose="020B0604030504040204" pitchFamily="50" charset="-128"/>
              <a:ea typeface="メイリオ" panose="020B0604030504040204" pitchFamily="50" charset="-128"/>
            </a:endParaRPr>
          </a:p>
          <a:p>
            <a:pPr algn="ctr"/>
            <a:r>
              <a:rPr lang="ja-JP" altLang="en-US" sz="2000" dirty="0">
                <a:solidFill>
                  <a:schemeClr val="tx1"/>
                </a:solidFill>
                <a:latin typeface="メイリオ" panose="020B0604030504040204" pitchFamily="50" charset="-128"/>
                <a:ea typeface="メイリオ" panose="020B0604030504040204" pitchFamily="50" charset="-128"/>
              </a:rPr>
              <a:t>クラスだより</a:t>
            </a:r>
          </a:p>
        </p:txBody>
      </p:sp>
      <p:sp>
        <p:nvSpPr>
          <p:cNvPr id="9" name="円形吹き出し 8"/>
          <p:cNvSpPr/>
          <p:nvPr/>
        </p:nvSpPr>
        <p:spPr>
          <a:xfrm>
            <a:off x="5581890" y="3248670"/>
            <a:ext cx="3229162" cy="1434635"/>
          </a:xfrm>
          <a:prstGeom prst="wedgeEllipseCallout">
            <a:avLst>
              <a:gd name="adj1" fmla="val -62190"/>
              <a:gd name="adj2" fmla="val -29495"/>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tx1"/>
                </a:solidFill>
                <a:latin typeface="メイリオ" panose="020B0604030504040204" pitchFamily="50" charset="-128"/>
                <a:ea typeface="メイリオ" panose="020B0604030504040204" pitchFamily="50" charset="-128"/>
              </a:rPr>
              <a:t>製作物</a:t>
            </a:r>
            <a:endParaRPr lang="en-US" altLang="ja-JP" sz="2000" dirty="0">
              <a:solidFill>
                <a:schemeClr val="tx1"/>
              </a:solidFill>
              <a:latin typeface="メイリオ" panose="020B0604030504040204" pitchFamily="50" charset="-128"/>
              <a:ea typeface="メイリオ" panose="020B0604030504040204" pitchFamily="50" charset="-128"/>
            </a:endParaRPr>
          </a:p>
          <a:p>
            <a:pPr algn="ctr"/>
            <a:r>
              <a:rPr lang="ja-JP" altLang="en-US" sz="2000" dirty="0">
                <a:solidFill>
                  <a:schemeClr val="tx1"/>
                </a:solidFill>
                <a:latin typeface="メイリオ" panose="020B0604030504040204" pitchFamily="50" charset="-128"/>
                <a:ea typeface="メイリオ" panose="020B0604030504040204" pitchFamily="50" charset="-128"/>
              </a:rPr>
              <a:t>（装飾物、行事の衣装、アルバム</a:t>
            </a:r>
            <a:r>
              <a:rPr lang="en-US" altLang="ja-JP" sz="2000" dirty="0">
                <a:solidFill>
                  <a:schemeClr val="tx1"/>
                </a:solidFill>
                <a:latin typeface="メイリオ" panose="020B0604030504040204" pitchFamily="50" charset="-128"/>
                <a:ea typeface="メイリオ" panose="020B0604030504040204" pitchFamily="50" charset="-128"/>
              </a:rPr>
              <a:t>etc...</a:t>
            </a:r>
            <a:r>
              <a:rPr lang="ja-JP" altLang="en-US" sz="2000" dirty="0">
                <a:solidFill>
                  <a:schemeClr val="tx1"/>
                </a:solidFill>
                <a:latin typeface="メイリオ" panose="020B0604030504040204" pitchFamily="50" charset="-128"/>
                <a:ea typeface="メイリオ" panose="020B0604030504040204" pitchFamily="50" charset="-128"/>
              </a:rPr>
              <a:t>）</a:t>
            </a:r>
            <a:endParaRPr lang="en-US" altLang="ja-JP" sz="2000" dirty="0">
              <a:solidFill>
                <a:schemeClr val="tx1"/>
              </a:solidFill>
              <a:latin typeface="メイリオ" panose="020B0604030504040204" pitchFamily="50" charset="-128"/>
              <a:ea typeface="メイリオ" panose="020B0604030504040204" pitchFamily="50" charset="-128"/>
            </a:endParaRPr>
          </a:p>
        </p:txBody>
      </p:sp>
      <p:sp>
        <p:nvSpPr>
          <p:cNvPr id="11" name="正方形/長方形 10"/>
          <p:cNvSpPr/>
          <p:nvPr/>
        </p:nvSpPr>
        <p:spPr>
          <a:xfrm>
            <a:off x="462842" y="1331480"/>
            <a:ext cx="4098767" cy="4049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tx1"/>
                </a:solidFill>
                <a:latin typeface="メイリオ" panose="020B0604030504040204" pitchFamily="50" charset="-128"/>
                <a:ea typeface="メイリオ" panose="020B0604030504040204" pitchFamily="50" charset="-128"/>
              </a:rPr>
              <a:t>保育以外にも業務はたくさんある</a:t>
            </a:r>
            <a:endParaRPr lang="en-US" altLang="ja-JP" sz="2000" b="1" dirty="0">
              <a:solidFill>
                <a:schemeClr val="tx1"/>
              </a:solidFill>
              <a:latin typeface="メイリオ" panose="020B0604030504040204" pitchFamily="50" charset="-128"/>
              <a:ea typeface="メイリオ" panose="020B0604030504040204" pitchFamily="50" charset="-128"/>
            </a:endParaRPr>
          </a:p>
        </p:txBody>
      </p:sp>
      <p:sp>
        <p:nvSpPr>
          <p:cNvPr id="12" name="正方形/長方形 11"/>
          <p:cNvSpPr/>
          <p:nvPr/>
        </p:nvSpPr>
        <p:spPr>
          <a:xfrm>
            <a:off x="1281050" y="5336058"/>
            <a:ext cx="6561118" cy="517327"/>
          </a:xfrm>
          <a:prstGeom prst="rect">
            <a:avLst/>
          </a:prstGeom>
          <a:no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b="1" dirty="0">
                <a:solidFill>
                  <a:schemeClr val="tx1"/>
                </a:solidFill>
                <a:latin typeface="メイリオ" panose="020B0604030504040204" pitchFamily="50" charset="-128"/>
                <a:ea typeface="メイリオ" panose="020B0604030504040204" pitchFamily="50" charset="-128"/>
              </a:rPr>
              <a:t>IT</a:t>
            </a:r>
            <a:r>
              <a:rPr lang="ja-JP" altLang="en-US" sz="2000" b="1" dirty="0">
                <a:solidFill>
                  <a:schemeClr val="tx1"/>
                </a:solidFill>
                <a:latin typeface="メイリオ" panose="020B0604030504040204" pitchFamily="50" charset="-128"/>
                <a:ea typeface="メイリオ" panose="020B0604030504040204" pitchFamily="50" charset="-128"/>
              </a:rPr>
              <a:t>で保育の現状を改善できることはないだろうか。</a:t>
            </a:r>
            <a:endParaRPr lang="en-US" altLang="ja-JP" sz="2000" b="1" dirty="0">
              <a:solidFill>
                <a:schemeClr val="tx1"/>
              </a:solidFill>
              <a:latin typeface="メイリオ" panose="020B0604030504040204" pitchFamily="50" charset="-128"/>
              <a:ea typeface="メイリオ" panose="020B0604030504040204" pitchFamily="50" charset="-128"/>
            </a:endParaRPr>
          </a:p>
        </p:txBody>
      </p:sp>
      <p:grpSp>
        <p:nvGrpSpPr>
          <p:cNvPr id="20" name="グループ化 19">
            <a:extLst>
              <a:ext uri="{FF2B5EF4-FFF2-40B4-BE49-F238E27FC236}">
                <a16:creationId xmlns:a16="http://schemas.microsoft.com/office/drawing/2014/main" xmlns="" id="{A079F648-DE62-41B6-BE9C-778207C71265}"/>
              </a:ext>
            </a:extLst>
          </p:cNvPr>
          <p:cNvGrpSpPr/>
          <p:nvPr/>
        </p:nvGrpSpPr>
        <p:grpSpPr>
          <a:xfrm>
            <a:off x="3101659" y="2319607"/>
            <a:ext cx="2480231" cy="2480231"/>
            <a:chOff x="3086101" y="2430556"/>
            <a:chExt cx="2480231" cy="2480231"/>
          </a:xfrm>
        </p:grpSpPr>
        <p:grpSp>
          <p:nvGrpSpPr>
            <p:cNvPr id="17" name="グループ化 16">
              <a:extLst>
                <a:ext uri="{FF2B5EF4-FFF2-40B4-BE49-F238E27FC236}">
                  <a16:creationId xmlns:a16="http://schemas.microsoft.com/office/drawing/2014/main" xmlns="" id="{93EE784F-17A3-48C8-8D6B-55FAD35DAFAB}"/>
                </a:ext>
              </a:extLst>
            </p:cNvPr>
            <p:cNvGrpSpPr/>
            <p:nvPr/>
          </p:nvGrpSpPr>
          <p:grpSpPr>
            <a:xfrm>
              <a:off x="3086101" y="2430556"/>
              <a:ext cx="2480231" cy="2480231"/>
              <a:chOff x="3086101" y="2430556"/>
              <a:chExt cx="2480231" cy="2480231"/>
            </a:xfrm>
          </p:grpSpPr>
          <p:pic>
            <p:nvPicPr>
              <p:cNvPr id="13" name="グラフィックス 12" descr="ユーザー">
                <a:extLst>
                  <a:ext uri="{FF2B5EF4-FFF2-40B4-BE49-F238E27FC236}">
                    <a16:creationId xmlns:a16="http://schemas.microsoft.com/office/drawing/2014/main" xmlns="" id="{0F63A9D2-4454-4E3B-87DC-FE6F6C9EDC9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3086101" y="2430556"/>
                <a:ext cx="2480231" cy="2480231"/>
              </a:xfrm>
              <a:prstGeom prst="rect">
                <a:avLst/>
              </a:prstGeom>
            </p:spPr>
          </p:pic>
          <p:sp>
            <p:nvSpPr>
              <p:cNvPr id="16" name="正方形/長方形 15">
                <a:extLst>
                  <a:ext uri="{FF2B5EF4-FFF2-40B4-BE49-F238E27FC236}">
                    <a16:creationId xmlns:a16="http://schemas.microsoft.com/office/drawing/2014/main" xmlns="" id="{35457DC5-6199-46D5-94B3-EED057D20EFF}"/>
                  </a:ext>
                </a:extLst>
              </p:cNvPr>
              <p:cNvSpPr/>
              <p:nvPr/>
            </p:nvSpPr>
            <p:spPr>
              <a:xfrm>
                <a:off x="3690205" y="2559840"/>
                <a:ext cx="1223345" cy="10967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4" name="グラフィックス 3" descr="心配そうな顔 (塗りつぶし)">
              <a:extLst>
                <a:ext uri="{FF2B5EF4-FFF2-40B4-BE49-F238E27FC236}">
                  <a16:creationId xmlns:a16="http://schemas.microsoft.com/office/drawing/2014/main" xmlns="" id="{19536E3E-8340-4894-AF95-FC0C9F5B0598}"/>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3646316" y="2537455"/>
              <a:ext cx="1283801" cy="1283801"/>
            </a:xfrm>
            <a:prstGeom prst="rect">
              <a:avLst/>
            </a:prstGeom>
          </p:spPr>
        </p:pic>
      </p:grpSp>
      <p:sp>
        <p:nvSpPr>
          <p:cNvPr id="21" name="正方形/長方形 20">
            <a:extLst>
              <a:ext uri="{FF2B5EF4-FFF2-40B4-BE49-F238E27FC236}">
                <a16:creationId xmlns:a16="http://schemas.microsoft.com/office/drawing/2014/main" xmlns="" id="{C443CE6D-B5B3-461A-933F-F5BC1E835D86}"/>
              </a:ext>
            </a:extLst>
          </p:cNvPr>
          <p:cNvSpPr/>
          <p:nvPr/>
        </p:nvSpPr>
        <p:spPr>
          <a:xfrm>
            <a:off x="-1" y="6493564"/>
            <a:ext cx="9144000" cy="377687"/>
          </a:xfrm>
          <a:prstGeom prst="rect">
            <a:avLst/>
          </a:prstGeom>
          <a:gradFill flip="none" rotWithShape="1">
            <a:gsLst>
              <a:gs pos="57000">
                <a:schemeClr val="accent5">
                  <a:lumMod val="89000"/>
                </a:schemeClr>
              </a:gs>
              <a:gs pos="17000">
                <a:schemeClr val="accent5">
                  <a:lumMod val="89000"/>
                </a:schemeClr>
              </a:gs>
              <a:gs pos="17000">
                <a:schemeClr val="accent5">
                  <a:lumMod val="75000"/>
                </a:schemeClr>
              </a:gs>
              <a:gs pos="74000">
                <a:schemeClr val="accent5">
                  <a:lumMod val="7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タイトル 1">
            <a:extLst>
              <a:ext uri="{FF2B5EF4-FFF2-40B4-BE49-F238E27FC236}">
                <a16:creationId xmlns:a16="http://schemas.microsoft.com/office/drawing/2014/main" xmlns="" id="{0BBBA422-7265-44D4-B083-FC57DE656809}"/>
              </a:ext>
            </a:extLst>
          </p:cNvPr>
          <p:cNvSpPr>
            <a:spLocks noGrp="1"/>
          </p:cNvSpPr>
          <p:nvPr>
            <p:ph type="title"/>
          </p:nvPr>
        </p:nvSpPr>
        <p:spPr>
          <a:xfrm>
            <a:off x="310598" y="0"/>
            <a:ext cx="7886700" cy="1325563"/>
          </a:xfrm>
        </p:spPr>
        <p:txBody>
          <a:bodyPr/>
          <a:lstStyle/>
          <a:p>
            <a:r>
              <a:rPr kumimoji="1" lang="ja-JP" altLang="en-US" dirty="0">
                <a:solidFill>
                  <a:schemeClr val="bg1"/>
                </a:solidFill>
                <a:latin typeface="メイリオ" panose="020B0604030504040204" pitchFamily="50" charset="-128"/>
                <a:ea typeface="メイリオ" panose="020B0604030504040204" pitchFamily="50" charset="-128"/>
              </a:rPr>
              <a:t>１．保育現場の現状と課題</a:t>
            </a:r>
            <a:r>
              <a:rPr kumimoji="1" lang="ja-JP" altLang="en-US" dirty="0">
                <a:latin typeface="メイリオ" panose="020B0604030504040204" pitchFamily="50" charset="-128"/>
                <a:ea typeface="メイリオ" panose="020B0604030504040204" pitchFamily="50" charset="-128"/>
              </a:rPr>
              <a:t>　</a:t>
            </a:r>
          </a:p>
        </p:txBody>
      </p:sp>
      <p:sp>
        <p:nvSpPr>
          <p:cNvPr id="3" name="スライド番号プレースホルダー 2">
            <a:extLst>
              <a:ext uri="{FF2B5EF4-FFF2-40B4-BE49-F238E27FC236}">
                <a16:creationId xmlns:a16="http://schemas.microsoft.com/office/drawing/2014/main" xmlns="" id="{88B22BC1-C450-4514-8A97-D01562244034}"/>
              </a:ext>
            </a:extLst>
          </p:cNvPr>
          <p:cNvSpPr>
            <a:spLocks noGrp="1"/>
          </p:cNvSpPr>
          <p:nvPr>
            <p:ph type="sldNum" sz="quarter" idx="12"/>
          </p:nvPr>
        </p:nvSpPr>
        <p:spPr/>
        <p:txBody>
          <a:bodyPr/>
          <a:lstStyle/>
          <a:p>
            <a:fld id="{AB0EB95B-9492-4722-A0C0-DD8684393F3A}" type="slidenum">
              <a:rPr kumimoji="1" lang="ja-JP" altLang="en-US" smtClean="0"/>
              <a:t>4</a:t>
            </a:fld>
            <a:endParaRPr kumimoji="1" lang="ja-JP" altLang="en-US"/>
          </a:p>
        </p:txBody>
      </p:sp>
      <p:sp>
        <p:nvSpPr>
          <p:cNvPr id="19" name="テキスト ボックス 18">
            <a:extLst>
              <a:ext uri="{FF2B5EF4-FFF2-40B4-BE49-F238E27FC236}">
                <a16:creationId xmlns:a16="http://schemas.microsoft.com/office/drawing/2014/main" xmlns="" id="{C2E431CA-6714-4D80-B884-6CEF553C59E9}"/>
              </a:ext>
            </a:extLst>
          </p:cNvPr>
          <p:cNvSpPr txBox="1"/>
          <p:nvPr/>
        </p:nvSpPr>
        <p:spPr>
          <a:xfrm>
            <a:off x="4415547" y="6488668"/>
            <a:ext cx="312906" cy="369332"/>
          </a:xfrm>
          <a:prstGeom prst="rect">
            <a:avLst/>
          </a:prstGeom>
          <a:noFill/>
        </p:spPr>
        <p:txBody>
          <a:bodyPr wrap="none" rtlCol="0">
            <a:spAutoFit/>
          </a:bodyPr>
          <a:lstStyle/>
          <a:p>
            <a:r>
              <a:rPr lang="en-US" altLang="ja-JP" dirty="0">
                <a:solidFill>
                  <a:schemeClr val="bg1"/>
                </a:solidFill>
              </a:rPr>
              <a:t>3</a:t>
            </a:r>
            <a:endParaRPr kumimoji="1" lang="ja-JP" altLang="en-US" dirty="0">
              <a:solidFill>
                <a:schemeClr val="bg1"/>
              </a:solidFill>
            </a:endParaRPr>
          </a:p>
        </p:txBody>
      </p:sp>
    </p:spTree>
    <p:extLst>
      <p:ext uri="{BB962C8B-B14F-4D97-AF65-F5344CB8AC3E}">
        <p14:creationId xmlns:p14="http://schemas.microsoft.com/office/powerpoint/2010/main" val="1302357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xmlns="" id="{0123617B-3710-4F73-853C-0AA4229A9B5A}"/>
              </a:ext>
            </a:extLst>
          </p:cNvPr>
          <p:cNvSpPr/>
          <p:nvPr/>
        </p:nvSpPr>
        <p:spPr>
          <a:xfrm>
            <a:off x="0" y="0"/>
            <a:ext cx="9144000" cy="940904"/>
          </a:xfrm>
          <a:prstGeom prst="rect">
            <a:avLst/>
          </a:prstGeom>
          <a:gradFill flip="none" rotWithShape="1">
            <a:gsLst>
              <a:gs pos="57000">
                <a:schemeClr val="accent5">
                  <a:lumMod val="89000"/>
                </a:schemeClr>
              </a:gs>
              <a:gs pos="17000">
                <a:schemeClr val="accent5">
                  <a:lumMod val="89000"/>
                </a:schemeClr>
              </a:gs>
              <a:gs pos="17000">
                <a:schemeClr val="accent5">
                  <a:lumMod val="75000"/>
                </a:schemeClr>
              </a:gs>
              <a:gs pos="74000">
                <a:schemeClr val="accent5">
                  <a:lumMod val="7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xmlns="" id="{9F29A363-8DB0-4843-8A9E-F5D4F33130B1}"/>
              </a:ext>
            </a:extLst>
          </p:cNvPr>
          <p:cNvSpPr>
            <a:spLocks noGrp="1"/>
          </p:cNvSpPr>
          <p:nvPr>
            <p:ph type="title"/>
          </p:nvPr>
        </p:nvSpPr>
        <p:spPr>
          <a:xfrm>
            <a:off x="310598" y="0"/>
            <a:ext cx="7886700" cy="1325563"/>
          </a:xfrm>
        </p:spPr>
        <p:txBody>
          <a:bodyPr/>
          <a:lstStyle/>
          <a:p>
            <a:r>
              <a:rPr kumimoji="1" lang="ja-JP" altLang="en-US" dirty="0">
                <a:solidFill>
                  <a:schemeClr val="bg1"/>
                </a:solidFill>
                <a:latin typeface="メイリオ" panose="020B0604030504040204" pitchFamily="50" charset="-128"/>
                <a:ea typeface="メイリオ" panose="020B0604030504040204" pitchFamily="50" charset="-128"/>
              </a:rPr>
              <a:t>１．保育現場の現状と課題</a:t>
            </a:r>
            <a:r>
              <a:rPr kumimoji="1" lang="ja-JP" altLang="en-US" dirty="0">
                <a:latin typeface="メイリオ" panose="020B0604030504040204" pitchFamily="50" charset="-128"/>
                <a:ea typeface="メイリオ" panose="020B0604030504040204" pitchFamily="50" charset="-128"/>
              </a:rPr>
              <a:t>　　</a:t>
            </a:r>
          </a:p>
        </p:txBody>
      </p:sp>
      <p:sp>
        <p:nvSpPr>
          <p:cNvPr id="3" name="コンテンツ プレースホルダー 2">
            <a:extLst>
              <a:ext uri="{FF2B5EF4-FFF2-40B4-BE49-F238E27FC236}">
                <a16:creationId xmlns:a16="http://schemas.microsoft.com/office/drawing/2014/main" xmlns="" id="{79DDEF2B-29FE-4F87-ABC5-BDECCCEB4F39}"/>
              </a:ext>
            </a:extLst>
          </p:cNvPr>
          <p:cNvSpPr>
            <a:spLocks noGrp="1"/>
          </p:cNvSpPr>
          <p:nvPr>
            <p:ph idx="1"/>
          </p:nvPr>
        </p:nvSpPr>
        <p:spPr>
          <a:xfrm>
            <a:off x="310598" y="1046922"/>
            <a:ext cx="8522804" cy="5130041"/>
          </a:xfrm>
        </p:spPr>
        <p:txBody>
          <a:bodyPr>
            <a:normAutofit lnSpcReduction="10000"/>
          </a:bodyPr>
          <a:lstStyle/>
          <a:p>
            <a:pPr marL="0" indent="0">
              <a:buNone/>
            </a:pPr>
            <a:r>
              <a:rPr kumimoji="1" lang="ja-JP" altLang="en-US" dirty="0">
                <a:latin typeface="メイリオ" panose="020B0604030504040204" pitchFamily="50" charset="-128"/>
                <a:ea typeface="メイリオ" panose="020B0604030504040204" pitchFamily="50" charset="-128"/>
              </a:rPr>
              <a:t>＜現場保育者の声＞</a:t>
            </a:r>
            <a:endParaRPr kumimoji="1" lang="en-US" altLang="ja-JP" dirty="0">
              <a:latin typeface="メイリオ" panose="020B0604030504040204" pitchFamily="50" charset="-128"/>
              <a:ea typeface="メイリオ" panose="020B0604030504040204" pitchFamily="50" charset="-128"/>
            </a:endParaRPr>
          </a:p>
          <a:p>
            <a:pPr marL="0" indent="0">
              <a:buNone/>
            </a:pPr>
            <a:r>
              <a:rPr kumimoji="1" lang="ja-JP" altLang="en-US" dirty="0">
                <a:latin typeface="メイリオ" panose="020B0604030504040204" pitchFamily="50" charset="-128"/>
                <a:ea typeface="メイリオ" panose="020B0604030504040204" pitchFamily="50" charset="-128"/>
              </a:rPr>
              <a:t>①シフトの手動管理</a:t>
            </a:r>
            <a:endParaRPr kumimoji="1" lang="en-US" altLang="ja-JP" dirty="0">
              <a:latin typeface="メイリオ" panose="020B0604030504040204" pitchFamily="50" charset="-128"/>
              <a:ea typeface="メイリオ" panose="020B0604030504040204" pitchFamily="50" charset="-128"/>
            </a:endParaRPr>
          </a:p>
          <a:p>
            <a:pPr marL="0" indent="0">
              <a:buNone/>
            </a:pPr>
            <a:r>
              <a:rPr lang="ja-JP" altLang="en-US" dirty="0">
                <a:latin typeface="メイリオ" panose="020B0604030504040204" pitchFamily="50" charset="-128"/>
                <a:ea typeface="メイリオ" panose="020B0604030504040204" pitchFamily="50" charset="-128"/>
              </a:rPr>
              <a:t>　→数十名いる職員のシフトを手動で作成するのに時間がかかる。</a:t>
            </a:r>
            <a:endParaRPr lang="en-US" altLang="ja-JP" dirty="0">
              <a:latin typeface="メイリオ" panose="020B0604030504040204" pitchFamily="50" charset="-128"/>
              <a:ea typeface="メイリオ" panose="020B0604030504040204" pitchFamily="50" charset="-128"/>
            </a:endParaRPr>
          </a:p>
          <a:p>
            <a:pPr marL="0" indent="0">
              <a:buNone/>
            </a:pPr>
            <a:endParaRPr kumimoji="1" lang="en-US" altLang="ja-JP" dirty="0">
              <a:latin typeface="メイリオ" panose="020B0604030504040204" pitchFamily="50" charset="-128"/>
              <a:ea typeface="メイリオ" panose="020B0604030504040204" pitchFamily="50" charset="-128"/>
            </a:endParaRPr>
          </a:p>
          <a:p>
            <a:pPr marL="0" indent="0">
              <a:buNone/>
            </a:pPr>
            <a:r>
              <a:rPr lang="ja-JP" altLang="en-US" dirty="0">
                <a:latin typeface="メイリオ" panose="020B0604030504040204" pitchFamily="50" charset="-128"/>
                <a:ea typeface="メイリオ" panose="020B0604030504040204" pitchFamily="50" charset="-128"/>
              </a:rPr>
              <a:t>②保育者の目視による子どもの滞在時間の記録</a:t>
            </a:r>
            <a:endParaRPr lang="en-US" altLang="ja-JP" dirty="0">
              <a:latin typeface="メイリオ" panose="020B0604030504040204" pitchFamily="50" charset="-128"/>
              <a:ea typeface="メイリオ" panose="020B0604030504040204" pitchFamily="50" charset="-128"/>
            </a:endParaRPr>
          </a:p>
          <a:p>
            <a:pPr marL="0" indent="0">
              <a:buNone/>
            </a:pPr>
            <a:r>
              <a:rPr kumimoji="1" lang="ja-JP" altLang="en-US" dirty="0">
                <a:latin typeface="メイリオ" panose="020B0604030504040204" pitchFamily="50" charset="-128"/>
                <a:ea typeface="メイリオ" panose="020B0604030504040204" pitchFamily="50" charset="-128"/>
              </a:rPr>
              <a:t>　→延長保育料金が発生する時間の降園か曖昧である。</a:t>
            </a:r>
            <a:endParaRPr kumimoji="1" lang="en-US" altLang="ja-JP" dirty="0">
              <a:latin typeface="メイリオ" panose="020B0604030504040204" pitchFamily="50" charset="-128"/>
              <a:ea typeface="メイリオ" panose="020B0604030504040204" pitchFamily="50" charset="-128"/>
            </a:endParaRPr>
          </a:p>
          <a:p>
            <a:pPr marL="0" indent="0">
              <a:buNone/>
            </a:pPr>
            <a:endParaRPr lang="en-US" altLang="ja-JP" dirty="0">
              <a:latin typeface="メイリオ" panose="020B0604030504040204" pitchFamily="50" charset="-128"/>
              <a:ea typeface="メイリオ" panose="020B0604030504040204" pitchFamily="50" charset="-128"/>
            </a:endParaRPr>
          </a:p>
          <a:p>
            <a:pPr marL="0" indent="0">
              <a:buNone/>
            </a:pPr>
            <a:r>
              <a:rPr lang="ja-JP" altLang="en-US" dirty="0">
                <a:latin typeface="メイリオ" panose="020B0604030504040204" pitchFamily="50" charset="-128"/>
                <a:ea typeface="メイリオ" panose="020B0604030504040204" pitchFamily="50" charset="-128"/>
              </a:rPr>
              <a:t>③</a:t>
            </a:r>
            <a:r>
              <a:rPr kumimoji="1" lang="ja-JP" altLang="en-US" dirty="0">
                <a:latin typeface="メイリオ" panose="020B0604030504040204" pitchFamily="50" charset="-128"/>
                <a:ea typeface="メイリオ" panose="020B0604030504040204" pitchFamily="50" charset="-128"/>
              </a:rPr>
              <a:t>写真を用いた保育記録の</a:t>
            </a:r>
            <a:r>
              <a:rPr lang="ja-JP" altLang="en-US" dirty="0">
                <a:latin typeface="メイリオ" panose="020B0604030504040204" pitchFamily="50" charset="-128"/>
                <a:ea typeface="メイリオ" panose="020B0604030504040204" pitchFamily="50" charset="-128"/>
              </a:rPr>
              <a:t>作成</a:t>
            </a:r>
            <a:endParaRPr lang="en-US" altLang="ja-JP" dirty="0">
              <a:latin typeface="メイリオ" panose="020B0604030504040204" pitchFamily="50" charset="-128"/>
              <a:ea typeface="メイリオ" panose="020B0604030504040204" pitchFamily="50" charset="-128"/>
            </a:endParaRPr>
          </a:p>
          <a:p>
            <a:pPr marL="0" indent="0">
              <a:buNone/>
            </a:pPr>
            <a:r>
              <a:rPr lang="ja-JP" altLang="en-US" dirty="0">
                <a:latin typeface="メイリオ" panose="020B0604030504040204" pitchFamily="50" charset="-128"/>
                <a:ea typeface="メイリオ" panose="020B0604030504040204" pitchFamily="50" charset="-128"/>
              </a:rPr>
              <a:t>　→園内や</a:t>
            </a:r>
            <a:r>
              <a:rPr lang="en-US" altLang="ja-JP" dirty="0">
                <a:latin typeface="メイリオ" panose="020B0604030504040204" pitchFamily="50" charset="-128"/>
                <a:ea typeface="メイリオ" panose="020B0604030504040204" pitchFamily="50" charset="-128"/>
              </a:rPr>
              <a:t>HP</a:t>
            </a:r>
            <a:r>
              <a:rPr lang="ja-JP" altLang="en-US" dirty="0">
                <a:latin typeface="メイリオ" panose="020B0604030504040204" pitchFamily="50" charset="-128"/>
                <a:ea typeface="メイリオ" panose="020B0604030504040204" pitchFamily="50" charset="-128"/>
              </a:rPr>
              <a:t>へ写真掲載</a:t>
            </a:r>
            <a:r>
              <a:rPr lang="en-US" altLang="ja-JP" dirty="0">
                <a:latin typeface="メイリオ" panose="020B0604030504040204" pitchFamily="50" charset="-128"/>
                <a:ea typeface="メイリオ" panose="020B0604030504040204" pitchFamily="50" charset="-128"/>
              </a:rPr>
              <a:t>NG</a:t>
            </a:r>
            <a:r>
              <a:rPr lang="ja-JP" altLang="en-US" dirty="0">
                <a:latin typeface="メイリオ" panose="020B0604030504040204" pitchFamily="50" charset="-128"/>
                <a:ea typeface="メイリオ" panose="020B0604030504040204" pitchFamily="50" charset="-128"/>
              </a:rPr>
              <a:t>である子どもを掲載しないよう判断する　</a:t>
            </a:r>
            <a:endParaRPr lang="en-US" altLang="ja-JP" dirty="0">
              <a:latin typeface="メイリオ" panose="020B0604030504040204" pitchFamily="50" charset="-128"/>
              <a:ea typeface="メイリオ" panose="020B0604030504040204" pitchFamily="50" charset="-128"/>
            </a:endParaRPr>
          </a:p>
          <a:p>
            <a:pPr marL="0" indent="0">
              <a:buNone/>
            </a:pPr>
            <a:r>
              <a:rPr lang="ja-JP" altLang="en-US" dirty="0">
                <a:latin typeface="メイリオ" panose="020B0604030504040204" pitchFamily="50" charset="-128"/>
                <a:ea typeface="メイリオ" panose="020B0604030504040204" pitchFamily="50" charset="-128"/>
              </a:rPr>
              <a:t>　　ため、時間がかかり、写真の選別が面倒である。</a:t>
            </a:r>
            <a:endParaRPr lang="en-US" altLang="ja-JP" dirty="0">
              <a:latin typeface="メイリオ" panose="020B0604030504040204" pitchFamily="50" charset="-128"/>
              <a:ea typeface="メイリオ" panose="020B0604030504040204" pitchFamily="50" charset="-128"/>
            </a:endParaRPr>
          </a:p>
          <a:p>
            <a:pPr marL="0" indent="0">
              <a:buNone/>
            </a:pPr>
            <a:endParaRPr lang="en-US" altLang="ja-JP" dirty="0">
              <a:latin typeface="メイリオ" panose="020B0604030504040204" pitchFamily="50" charset="-128"/>
              <a:ea typeface="メイリオ" panose="020B0604030504040204" pitchFamily="50" charset="-128"/>
            </a:endParaRPr>
          </a:p>
          <a:p>
            <a:pPr marL="0" indent="0">
              <a:buNone/>
            </a:pPr>
            <a:r>
              <a:rPr lang="ja-JP" altLang="en-US" dirty="0">
                <a:latin typeface="メイリオ" panose="020B0604030504040204" pitchFamily="50" charset="-128"/>
                <a:ea typeface="メイリオ" panose="020B0604030504040204" pitchFamily="50" charset="-128"/>
              </a:rPr>
              <a:t>④入園希望者の面談希望日の調整</a:t>
            </a:r>
            <a:endParaRPr lang="en-US" altLang="ja-JP" dirty="0">
              <a:latin typeface="メイリオ" panose="020B0604030504040204" pitchFamily="50" charset="-128"/>
              <a:ea typeface="メイリオ" panose="020B0604030504040204" pitchFamily="50" charset="-128"/>
            </a:endParaRPr>
          </a:p>
          <a:p>
            <a:pPr marL="0" indent="0">
              <a:buNone/>
            </a:pPr>
            <a:r>
              <a:rPr kumimoji="1" lang="ja-JP" altLang="en-US" dirty="0">
                <a:latin typeface="メイリオ" panose="020B0604030504040204" pitchFamily="50" charset="-128"/>
                <a:ea typeface="メイリオ" panose="020B0604030504040204" pitchFamily="50" charset="-128"/>
              </a:rPr>
              <a:t>　→通常</a:t>
            </a:r>
            <a:r>
              <a:rPr lang="ja-JP" altLang="en-US" dirty="0">
                <a:latin typeface="メイリオ" panose="020B0604030504040204" pitchFamily="50" charset="-128"/>
                <a:ea typeface="メイリオ" panose="020B0604030504040204" pitchFamily="50" charset="-128"/>
              </a:rPr>
              <a:t>業務に加えて次年度入園者を選定するため、</a:t>
            </a:r>
            <a:endParaRPr lang="en-US" altLang="ja-JP" dirty="0">
              <a:latin typeface="メイリオ" panose="020B0604030504040204" pitchFamily="50" charset="-128"/>
              <a:ea typeface="メイリオ" panose="020B0604030504040204" pitchFamily="50" charset="-128"/>
            </a:endParaRPr>
          </a:p>
          <a:p>
            <a:pPr marL="0" indent="0">
              <a:buNone/>
            </a:pPr>
            <a:r>
              <a:rPr lang="ja-JP" altLang="en-US" dirty="0">
                <a:latin typeface="メイリオ" panose="020B0604030504040204" pitchFamily="50" charset="-128"/>
                <a:ea typeface="メイリオ" panose="020B0604030504040204" pitchFamily="50" charset="-128"/>
              </a:rPr>
              <a:t>　　面談の日程調整・面談を行うのが大変である。</a:t>
            </a:r>
            <a:endParaRPr kumimoji="1" lang="en-US" altLang="ja-JP" dirty="0">
              <a:latin typeface="メイリオ" panose="020B0604030504040204" pitchFamily="50" charset="-128"/>
              <a:ea typeface="メイリオ" panose="020B0604030504040204" pitchFamily="50" charset="-128"/>
            </a:endParaRPr>
          </a:p>
        </p:txBody>
      </p:sp>
      <p:sp>
        <p:nvSpPr>
          <p:cNvPr id="9" name="正方形/長方形 8">
            <a:extLst>
              <a:ext uri="{FF2B5EF4-FFF2-40B4-BE49-F238E27FC236}">
                <a16:creationId xmlns:a16="http://schemas.microsoft.com/office/drawing/2014/main" xmlns="" id="{74DC7567-3FA5-4DE3-85C4-6029B9276636}"/>
              </a:ext>
            </a:extLst>
          </p:cNvPr>
          <p:cNvSpPr/>
          <p:nvPr/>
        </p:nvSpPr>
        <p:spPr>
          <a:xfrm>
            <a:off x="-1" y="6493564"/>
            <a:ext cx="9144000" cy="377687"/>
          </a:xfrm>
          <a:prstGeom prst="rect">
            <a:avLst/>
          </a:prstGeom>
          <a:gradFill flip="none" rotWithShape="1">
            <a:gsLst>
              <a:gs pos="57000">
                <a:schemeClr val="accent5">
                  <a:lumMod val="89000"/>
                </a:schemeClr>
              </a:gs>
              <a:gs pos="17000">
                <a:schemeClr val="accent5">
                  <a:lumMod val="89000"/>
                </a:schemeClr>
              </a:gs>
              <a:gs pos="17000">
                <a:schemeClr val="accent5">
                  <a:lumMod val="75000"/>
                </a:schemeClr>
              </a:gs>
              <a:gs pos="74000">
                <a:schemeClr val="accent5">
                  <a:lumMod val="7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スライド番号プレースホルダー 9">
            <a:extLst>
              <a:ext uri="{FF2B5EF4-FFF2-40B4-BE49-F238E27FC236}">
                <a16:creationId xmlns:a16="http://schemas.microsoft.com/office/drawing/2014/main" xmlns="" id="{E7695968-A8DC-45D9-97FF-159313F464D8}"/>
              </a:ext>
            </a:extLst>
          </p:cNvPr>
          <p:cNvSpPr>
            <a:spLocks noGrp="1"/>
          </p:cNvSpPr>
          <p:nvPr>
            <p:ph type="sldNum" sz="quarter" idx="12"/>
          </p:nvPr>
        </p:nvSpPr>
        <p:spPr/>
        <p:txBody>
          <a:bodyPr/>
          <a:lstStyle/>
          <a:p>
            <a:fld id="{AB0EB95B-9492-4722-A0C0-DD8684393F3A}" type="slidenum">
              <a:rPr kumimoji="1" lang="ja-JP" altLang="en-US" smtClean="0"/>
              <a:t>5</a:t>
            </a:fld>
            <a:endParaRPr kumimoji="1" lang="ja-JP" altLang="en-US"/>
          </a:p>
        </p:txBody>
      </p:sp>
      <p:sp>
        <p:nvSpPr>
          <p:cNvPr id="11" name="テキスト ボックス 10">
            <a:extLst>
              <a:ext uri="{FF2B5EF4-FFF2-40B4-BE49-F238E27FC236}">
                <a16:creationId xmlns:a16="http://schemas.microsoft.com/office/drawing/2014/main" xmlns="" id="{CF556785-1239-4EF4-9CD2-DC72B0205129}"/>
              </a:ext>
            </a:extLst>
          </p:cNvPr>
          <p:cNvSpPr txBox="1"/>
          <p:nvPr/>
        </p:nvSpPr>
        <p:spPr>
          <a:xfrm>
            <a:off x="4415547" y="6485353"/>
            <a:ext cx="312906" cy="369332"/>
          </a:xfrm>
          <a:prstGeom prst="rect">
            <a:avLst/>
          </a:prstGeom>
          <a:noFill/>
        </p:spPr>
        <p:txBody>
          <a:bodyPr wrap="none" rtlCol="0">
            <a:spAutoFit/>
          </a:bodyPr>
          <a:lstStyle/>
          <a:p>
            <a:r>
              <a:rPr lang="en-US" altLang="ja-JP" dirty="0">
                <a:solidFill>
                  <a:schemeClr val="bg1"/>
                </a:solidFill>
              </a:rPr>
              <a:t>4</a:t>
            </a:r>
            <a:endParaRPr kumimoji="1" lang="ja-JP" altLang="en-US" dirty="0">
              <a:solidFill>
                <a:schemeClr val="bg1"/>
              </a:solidFill>
            </a:endParaRPr>
          </a:p>
        </p:txBody>
      </p:sp>
    </p:spTree>
    <p:extLst>
      <p:ext uri="{BB962C8B-B14F-4D97-AF65-F5344CB8AC3E}">
        <p14:creationId xmlns:p14="http://schemas.microsoft.com/office/powerpoint/2010/main" val="1067372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xmlns="" id="{BE3BA517-FAB8-4C69-8F6A-E7A54DD6C8A2}"/>
              </a:ext>
            </a:extLst>
          </p:cNvPr>
          <p:cNvSpPr/>
          <p:nvPr/>
        </p:nvSpPr>
        <p:spPr>
          <a:xfrm>
            <a:off x="0" y="3315"/>
            <a:ext cx="9144000" cy="940904"/>
          </a:xfrm>
          <a:prstGeom prst="rect">
            <a:avLst/>
          </a:prstGeom>
          <a:gradFill flip="none" rotWithShape="1">
            <a:gsLst>
              <a:gs pos="57000">
                <a:schemeClr val="accent5">
                  <a:lumMod val="89000"/>
                </a:schemeClr>
              </a:gs>
              <a:gs pos="17000">
                <a:schemeClr val="accent5">
                  <a:lumMod val="89000"/>
                </a:schemeClr>
              </a:gs>
              <a:gs pos="17000">
                <a:schemeClr val="accent5">
                  <a:lumMod val="75000"/>
                </a:schemeClr>
              </a:gs>
              <a:gs pos="74000">
                <a:schemeClr val="accent5">
                  <a:lumMod val="7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xmlns="" id="{D9B7E8F5-0B5D-42B2-BD6A-9411720AED18}"/>
              </a:ext>
            </a:extLst>
          </p:cNvPr>
          <p:cNvSpPr>
            <a:spLocks noGrp="1"/>
          </p:cNvSpPr>
          <p:nvPr>
            <p:ph type="title"/>
          </p:nvPr>
        </p:nvSpPr>
        <p:spPr>
          <a:xfrm>
            <a:off x="318051" y="-20223"/>
            <a:ext cx="7886700" cy="1325563"/>
          </a:xfrm>
          <a:effectLst/>
        </p:spPr>
        <p:txBody>
          <a:bodyPr anchor="ctr">
            <a:normAutofit/>
          </a:bodyPr>
          <a:lstStyle/>
          <a:p>
            <a:r>
              <a:rPr lang="ja-JP" altLang="en-US" dirty="0">
                <a:solidFill>
                  <a:schemeClr val="bg1"/>
                </a:solidFill>
                <a:latin typeface="メイリオ" panose="020B0604030504040204" pitchFamily="50" charset="-128"/>
                <a:ea typeface="メイリオ" panose="020B0604030504040204" pitchFamily="50" charset="-128"/>
              </a:rPr>
              <a:t>２．アイデア</a:t>
            </a:r>
          </a:p>
        </p:txBody>
      </p:sp>
      <p:sp>
        <p:nvSpPr>
          <p:cNvPr id="3" name="コンテンツ プレースホルダー 2">
            <a:extLst>
              <a:ext uri="{FF2B5EF4-FFF2-40B4-BE49-F238E27FC236}">
                <a16:creationId xmlns:a16="http://schemas.microsoft.com/office/drawing/2014/main" xmlns="" id="{ADBD208D-2D84-40E3-9C58-E1A6244F25E0}"/>
              </a:ext>
            </a:extLst>
          </p:cNvPr>
          <p:cNvSpPr>
            <a:spLocks noGrp="1"/>
          </p:cNvSpPr>
          <p:nvPr>
            <p:ph idx="1"/>
          </p:nvPr>
        </p:nvSpPr>
        <p:spPr>
          <a:xfrm>
            <a:off x="318051" y="1338469"/>
            <a:ext cx="8587409" cy="5300869"/>
          </a:xfrm>
          <a:effectLst/>
        </p:spPr>
        <p:txBody>
          <a:bodyPr>
            <a:normAutofit/>
          </a:bodyPr>
          <a:lstStyle/>
          <a:p>
            <a:pPr marL="0" indent="0">
              <a:lnSpc>
                <a:spcPct val="90000"/>
              </a:lnSpc>
              <a:buNone/>
            </a:pPr>
            <a:r>
              <a:rPr lang="ja-JP" altLang="en-US" sz="2000" dirty="0">
                <a:latin typeface="メイリオ" panose="020B0604030504040204" pitchFamily="50" charset="-128"/>
                <a:ea typeface="メイリオ" panose="020B0604030504040204" pitchFamily="50" charset="-128"/>
              </a:rPr>
              <a:t>＜対象＞</a:t>
            </a:r>
            <a:endParaRPr lang="en-US" altLang="ja-JP" sz="2000" dirty="0">
              <a:latin typeface="メイリオ" panose="020B0604030504040204" pitchFamily="50" charset="-128"/>
              <a:ea typeface="メイリオ" panose="020B0604030504040204" pitchFamily="50" charset="-128"/>
            </a:endParaRPr>
          </a:p>
          <a:p>
            <a:pPr marL="0" indent="0">
              <a:lnSpc>
                <a:spcPct val="90000"/>
              </a:lnSpc>
              <a:buNone/>
            </a:pPr>
            <a:r>
              <a:rPr lang="ja-JP" altLang="en-US" sz="2000" dirty="0">
                <a:latin typeface="メイリオ" panose="020B0604030504040204" pitchFamily="50" charset="-128"/>
                <a:ea typeface="メイリオ" panose="020B0604030504040204" pitchFamily="50" charset="-128"/>
              </a:rPr>
              <a:t>　保育施設（保育所・幼稚園・認定こども園）</a:t>
            </a:r>
            <a:endParaRPr lang="en-US" altLang="ja-JP" sz="2000" dirty="0">
              <a:latin typeface="メイリオ" panose="020B0604030504040204" pitchFamily="50" charset="-128"/>
              <a:ea typeface="メイリオ" panose="020B0604030504040204" pitchFamily="50" charset="-128"/>
            </a:endParaRPr>
          </a:p>
          <a:p>
            <a:pPr marL="0" indent="0">
              <a:lnSpc>
                <a:spcPct val="90000"/>
              </a:lnSpc>
              <a:buNone/>
            </a:pPr>
            <a:endParaRPr lang="en-US" altLang="ja-JP" sz="2000" dirty="0">
              <a:latin typeface="メイリオ" panose="020B0604030504040204" pitchFamily="50" charset="-128"/>
              <a:ea typeface="メイリオ" panose="020B0604030504040204" pitchFamily="50" charset="-128"/>
            </a:endParaRPr>
          </a:p>
          <a:p>
            <a:pPr marL="0" indent="0">
              <a:lnSpc>
                <a:spcPct val="90000"/>
              </a:lnSpc>
              <a:buNone/>
            </a:pPr>
            <a:r>
              <a:rPr lang="ja-JP" altLang="en-US" sz="2000" dirty="0">
                <a:latin typeface="メイリオ" panose="020B0604030504040204" pitchFamily="50" charset="-128"/>
                <a:ea typeface="メイリオ" panose="020B0604030504040204" pitchFamily="50" charset="-128"/>
              </a:rPr>
              <a:t>＜目的＞</a:t>
            </a:r>
            <a:endParaRPr lang="en-US" altLang="ja-JP" sz="2000" dirty="0">
              <a:latin typeface="メイリオ" panose="020B0604030504040204" pitchFamily="50" charset="-128"/>
              <a:ea typeface="メイリオ" panose="020B0604030504040204" pitchFamily="50" charset="-128"/>
            </a:endParaRPr>
          </a:p>
          <a:p>
            <a:pPr marL="0" indent="0">
              <a:lnSpc>
                <a:spcPct val="90000"/>
              </a:lnSpc>
              <a:buNone/>
            </a:pPr>
            <a:r>
              <a:rPr lang="ja-JP" altLang="en-US" sz="2000" dirty="0">
                <a:latin typeface="メイリオ" panose="020B0604030504040204" pitchFamily="50" charset="-128"/>
                <a:ea typeface="メイリオ" panose="020B0604030504040204" pitchFamily="50" charset="-128"/>
              </a:rPr>
              <a:t>　保育者業務の負担軽減</a:t>
            </a:r>
            <a:endParaRPr lang="en-US" altLang="ja-JP" sz="2000" dirty="0">
              <a:latin typeface="メイリオ" panose="020B0604030504040204" pitchFamily="50" charset="-128"/>
              <a:ea typeface="メイリオ" panose="020B0604030504040204" pitchFamily="50" charset="-128"/>
            </a:endParaRPr>
          </a:p>
          <a:p>
            <a:pPr marL="0" indent="0">
              <a:lnSpc>
                <a:spcPct val="90000"/>
              </a:lnSpc>
              <a:buNone/>
            </a:pPr>
            <a:r>
              <a:rPr lang="ja-JP" altLang="en-US" sz="2000" dirty="0">
                <a:latin typeface="メイリオ" panose="020B0604030504040204" pitchFamily="50" charset="-128"/>
                <a:ea typeface="メイリオ" panose="020B0604030504040204" pitchFamily="50" charset="-128"/>
              </a:rPr>
              <a:t>　（対人関係を充実させるために、事務作業の</a:t>
            </a:r>
            <a:r>
              <a:rPr lang="en-US" altLang="ja-JP" sz="2000" dirty="0">
                <a:latin typeface="メイリオ" panose="020B0604030504040204" pitchFamily="50" charset="-128"/>
                <a:ea typeface="メイリオ" panose="020B0604030504040204" pitchFamily="50" charset="-128"/>
              </a:rPr>
              <a:t>ICT</a:t>
            </a:r>
            <a:r>
              <a:rPr lang="ja-JP" altLang="en-US" sz="2000" dirty="0">
                <a:latin typeface="メイリオ" panose="020B0604030504040204" pitchFamily="50" charset="-128"/>
                <a:ea typeface="メイリオ" panose="020B0604030504040204" pitchFamily="50" charset="-128"/>
              </a:rPr>
              <a:t>化を図る）</a:t>
            </a:r>
            <a:endParaRPr lang="en-US" altLang="ja-JP" sz="2000" dirty="0">
              <a:latin typeface="メイリオ" panose="020B0604030504040204" pitchFamily="50" charset="-128"/>
              <a:ea typeface="メイリオ" panose="020B0604030504040204" pitchFamily="50" charset="-128"/>
            </a:endParaRPr>
          </a:p>
          <a:p>
            <a:pPr marL="0" indent="0">
              <a:lnSpc>
                <a:spcPct val="90000"/>
              </a:lnSpc>
              <a:buNone/>
            </a:pPr>
            <a:endParaRPr lang="en-US" altLang="ja-JP" sz="2000" dirty="0">
              <a:latin typeface="メイリオ" panose="020B0604030504040204" pitchFamily="50" charset="-128"/>
              <a:ea typeface="メイリオ" panose="020B0604030504040204" pitchFamily="50" charset="-128"/>
            </a:endParaRPr>
          </a:p>
          <a:p>
            <a:pPr marL="0" indent="0">
              <a:lnSpc>
                <a:spcPct val="90000"/>
              </a:lnSpc>
              <a:buNone/>
            </a:pPr>
            <a:r>
              <a:rPr lang="ja-JP" altLang="en-US" sz="2000" dirty="0">
                <a:latin typeface="メイリオ" panose="020B0604030504040204" pitchFamily="50" charset="-128"/>
                <a:ea typeface="メイリオ" panose="020B0604030504040204" pitchFamily="50" charset="-128"/>
              </a:rPr>
              <a:t>＜内容＞</a:t>
            </a:r>
            <a:endParaRPr lang="en-US" altLang="ja-JP" sz="2000" dirty="0">
              <a:latin typeface="メイリオ" panose="020B0604030504040204" pitchFamily="50" charset="-128"/>
              <a:ea typeface="メイリオ" panose="020B0604030504040204" pitchFamily="50" charset="-128"/>
            </a:endParaRPr>
          </a:p>
          <a:p>
            <a:pPr marL="0" indent="0">
              <a:lnSpc>
                <a:spcPct val="90000"/>
              </a:lnSpc>
              <a:buNone/>
            </a:pPr>
            <a:r>
              <a:rPr lang="ja-JP" altLang="en-US" sz="2000" dirty="0">
                <a:latin typeface="メイリオ" panose="020B0604030504040204" pitchFamily="50" charset="-128"/>
                <a:ea typeface="メイリオ" panose="020B0604030504040204" pitchFamily="50" charset="-128"/>
              </a:rPr>
              <a:t>　手動で時間をかけていたものを</a:t>
            </a:r>
            <a:r>
              <a:rPr lang="en-US" altLang="ja-JP" sz="2000" dirty="0">
                <a:latin typeface="メイリオ" panose="020B0604030504040204" pitchFamily="50" charset="-128"/>
                <a:ea typeface="メイリオ" panose="020B0604030504040204" pitchFamily="50" charset="-128"/>
              </a:rPr>
              <a:t>ICT</a:t>
            </a:r>
            <a:r>
              <a:rPr lang="ja-JP" altLang="en-US" sz="2000" dirty="0">
                <a:latin typeface="メイリオ" panose="020B0604030504040204" pitchFamily="50" charset="-128"/>
                <a:ea typeface="メイリオ" panose="020B0604030504040204" pitchFamily="50" charset="-128"/>
              </a:rPr>
              <a:t>を用いて自動化する</a:t>
            </a:r>
            <a:endParaRPr lang="en-US" altLang="ja-JP" sz="2000" dirty="0">
              <a:latin typeface="メイリオ" panose="020B0604030504040204" pitchFamily="50" charset="-128"/>
              <a:ea typeface="メイリオ" panose="020B0604030504040204" pitchFamily="50" charset="-128"/>
            </a:endParaRPr>
          </a:p>
          <a:p>
            <a:pPr marL="0" indent="0">
              <a:lnSpc>
                <a:spcPct val="90000"/>
              </a:lnSpc>
              <a:buNone/>
            </a:pPr>
            <a:endParaRPr lang="en-US" altLang="ja-JP" sz="1800" dirty="0">
              <a:latin typeface="メイリオ" panose="020B0604030504040204" pitchFamily="50" charset="-128"/>
              <a:ea typeface="メイリオ" panose="020B0604030504040204" pitchFamily="50" charset="-128"/>
            </a:endParaRPr>
          </a:p>
          <a:p>
            <a:pPr marL="0" indent="0">
              <a:lnSpc>
                <a:spcPct val="90000"/>
              </a:lnSpc>
              <a:buNone/>
            </a:pPr>
            <a:endParaRPr lang="en-US" altLang="ja-JP" sz="1800" dirty="0">
              <a:latin typeface="メイリオ" panose="020B0604030504040204" pitchFamily="50" charset="-128"/>
              <a:ea typeface="メイリオ" panose="020B0604030504040204" pitchFamily="50" charset="-128"/>
            </a:endParaRPr>
          </a:p>
        </p:txBody>
      </p:sp>
      <p:sp>
        <p:nvSpPr>
          <p:cNvPr id="7" name="正方形/長方形 6">
            <a:extLst>
              <a:ext uri="{FF2B5EF4-FFF2-40B4-BE49-F238E27FC236}">
                <a16:creationId xmlns:a16="http://schemas.microsoft.com/office/drawing/2014/main" xmlns="" id="{DB5DD331-EDF2-4974-87C6-EF006520AD40}"/>
              </a:ext>
            </a:extLst>
          </p:cNvPr>
          <p:cNvSpPr/>
          <p:nvPr/>
        </p:nvSpPr>
        <p:spPr>
          <a:xfrm>
            <a:off x="-1" y="6493564"/>
            <a:ext cx="9144000" cy="377687"/>
          </a:xfrm>
          <a:prstGeom prst="rect">
            <a:avLst/>
          </a:prstGeom>
          <a:gradFill flip="none" rotWithShape="1">
            <a:gsLst>
              <a:gs pos="57000">
                <a:schemeClr val="accent5">
                  <a:lumMod val="89000"/>
                </a:schemeClr>
              </a:gs>
              <a:gs pos="17000">
                <a:schemeClr val="accent5">
                  <a:lumMod val="89000"/>
                </a:schemeClr>
              </a:gs>
              <a:gs pos="17000">
                <a:schemeClr val="accent5">
                  <a:lumMod val="75000"/>
                </a:schemeClr>
              </a:gs>
              <a:gs pos="74000">
                <a:schemeClr val="accent5">
                  <a:lumMod val="7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スライド番号プレースホルダー 4">
            <a:extLst>
              <a:ext uri="{FF2B5EF4-FFF2-40B4-BE49-F238E27FC236}">
                <a16:creationId xmlns:a16="http://schemas.microsoft.com/office/drawing/2014/main" xmlns="" id="{4B690382-5B00-4D0F-A1F1-EDC8B7A5BBA4}"/>
              </a:ext>
            </a:extLst>
          </p:cNvPr>
          <p:cNvSpPr>
            <a:spLocks noGrp="1"/>
          </p:cNvSpPr>
          <p:nvPr>
            <p:ph type="sldNum" sz="quarter" idx="12"/>
          </p:nvPr>
        </p:nvSpPr>
        <p:spPr/>
        <p:txBody>
          <a:bodyPr/>
          <a:lstStyle/>
          <a:p>
            <a:fld id="{AB0EB95B-9492-4722-A0C0-DD8684393F3A}" type="slidenum">
              <a:rPr kumimoji="1" lang="ja-JP" altLang="en-US" smtClean="0"/>
              <a:t>6</a:t>
            </a:fld>
            <a:endParaRPr kumimoji="1" lang="ja-JP" altLang="en-US"/>
          </a:p>
        </p:txBody>
      </p:sp>
      <p:sp>
        <p:nvSpPr>
          <p:cNvPr id="10" name="テキスト ボックス 9">
            <a:extLst>
              <a:ext uri="{FF2B5EF4-FFF2-40B4-BE49-F238E27FC236}">
                <a16:creationId xmlns:a16="http://schemas.microsoft.com/office/drawing/2014/main" xmlns="" id="{11F4C0D7-03E3-4A0D-88EE-914FF79C1350}"/>
              </a:ext>
            </a:extLst>
          </p:cNvPr>
          <p:cNvSpPr txBox="1"/>
          <p:nvPr/>
        </p:nvSpPr>
        <p:spPr>
          <a:xfrm>
            <a:off x="4415547" y="6485353"/>
            <a:ext cx="312906" cy="369332"/>
          </a:xfrm>
          <a:prstGeom prst="rect">
            <a:avLst/>
          </a:prstGeom>
          <a:noFill/>
        </p:spPr>
        <p:txBody>
          <a:bodyPr wrap="none" rtlCol="0">
            <a:spAutoFit/>
          </a:bodyPr>
          <a:lstStyle/>
          <a:p>
            <a:r>
              <a:rPr lang="en-US" altLang="ja-JP" dirty="0">
                <a:solidFill>
                  <a:schemeClr val="bg1"/>
                </a:solidFill>
              </a:rPr>
              <a:t>5</a:t>
            </a:r>
            <a:endParaRPr kumimoji="1" lang="ja-JP" altLang="en-US" dirty="0">
              <a:solidFill>
                <a:schemeClr val="bg1"/>
              </a:solidFill>
            </a:endParaRPr>
          </a:p>
        </p:txBody>
      </p:sp>
    </p:spTree>
    <p:extLst>
      <p:ext uri="{BB962C8B-B14F-4D97-AF65-F5344CB8AC3E}">
        <p14:creationId xmlns:p14="http://schemas.microsoft.com/office/powerpoint/2010/main" val="3782070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a:extLst>
              <a:ext uri="{FF2B5EF4-FFF2-40B4-BE49-F238E27FC236}">
                <a16:creationId xmlns:a16="http://schemas.microsoft.com/office/drawing/2014/main" xmlns="" id="{7E12CD4B-A293-4CC6-972E-419FB9AB402A}"/>
              </a:ext>
            </a:extLst>
          </p:cNvPr>
          <p:cNvSpPr/>
          <p:nvPr/>
        </p:nvSpPr>
        <p:spPr>
          <a:xfrm>
            <a:off x="0" y="-5069"/>
            <a:ext cx="9144000" cy="940904"/>
          </a:xfrm>
          <a:prstGeom prst="rect">
            <a:avLst/>
          </a:prstGeom>
          <a:gradFill flip="none" rotWithShape="1">
            <a:gsLst>
              <a:gs pos="57000">
                <a:schemeClr val="accent5">
                  <a:lumMod val="89000"/>
                </a:schemeClr>
              </a:gs>
              <a:gs pos="17000">
                <a:schemeClr val="accent5">
                  <a:lumMod val="89000"/>
                </a:schemeClr>
              </a:gs>
              <a:gs pos="17000">
                <a:schemeClr val="accent5">
                  <a:lumMod val="75000"/>
                </a:schemeClr>
              </a:gs>
              <a:gs pos="74000">
                <a:schemeClr val="accent5">
                  <a:lumMod val="7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コンテンツ プレースホルダー 2">
            <a:extLst>
              <a:ext uri="{FF2B5EF4-FFF2-40B4-BE49-F238E27FC236}">
                <a16:creationId xmlns:a16="http://schemas.microsoft.com/office/drawing/2014/main" xmlns="" id="{925BB344-2AD3-4A51-AC6B-8A10D709CA5D}"/>
              </a:ext>
            </a:extLst>
          </p:cNvPr>
          <p:cNvSpPr>
            <a:spLocks noGrp="1"/>
          </p:cNvSpPr>
          <p:nvPr>
            <p:ph idx="1"/>
          </p:nvPr>
        </p:nvSpPr>
        <p:spPr>
          <a:xfrm>
            <a:off x="390111" y="1303494"/>
            <a:ext cx="8125239" cy="4851400"/>
          </a:xfrm>
        </p:spPr>
        <p:txBody>
          <a:bodyPr/>
          <a:lstStyle/>
          <a:p>
            <a:pPr marL="0" indent="0">
              <a:buNone/>
            </a:pPr>
            <a:r>
              <a:rPr lang="ja-JP" altLang="en-US" sz="2000" dirty="0">
                <a:latin typeface="メイリオ" panose="020B0604030504040204" pitchFamily="50" charset="-128"/>
                <a:ea typeface="メイリオ" panose="020B0604030504040204" pitchFamily="50" charset="-128"/>
              </a:rPr>
              <a:t>課題：①シフトの手動管理</a:t>
            </a:r>
            <a:endParaRPr lang="en-US" altLang="ja-JP" sz="2000" dirty="0">
              <a:latin typeface="メイリオ" panose="020B0604030504040204" pitchFamily="50" charset="-128"/>
              <a:ea typeface="メイリオ" panose="020B0604030504040204" pitchFamily="50" charset="-128"/>
            </a:endParaRPr>
          </a:p>
          <a:p>
            <a:pPr marL="0" indent="0">
              <a:buNone/>
            </a:pPr>
            <a:r>
              <a:rPr lang="ja-JP" altLang="en-US" sz="2400" u="sng" dirty="0">
                <a:latin typeface="メイリオ" panose="020B0604030504040204" pitchFamily="50" charset="-128"/>
                <a:ea typeface="メイリオ" panose="020B0604030504040204" pitchFamily="50" charset="-128"/>
              </a:rPr>
              <a:t>保育者シフト管理アプリ</a:t>
            </a:r>
            <a:endParaRPr lang="en-US" altLang="ja-JP" sz="2400" u="sng" dirty="0">
              <a:latin typeface="メイリオ" panose="020B0604030504040204" pitchFamily="50" charset="-128"/>
              <a:ea typeface="メイリオ" panose="020B0604030504040204" pitchFamily="50" charset="-128"/>
            </a:endParaRPr>
          </a:p>
          <a:p>
            <a:pPr marL="0" indent="0">
              <a:buNone/>
            </a:pPr>
            <a:endParaRPr kumimoji="1" lang="en-US" altLang="ja-JP" dirty="0">
              <a:latin typeface="メイリオ" panose="020B0604030504040204" pitchFamily="50" charset="-128"/>
              <a:ea typeface="メイリオ" panose="020B0604030504040204" pitchFamily="50" charset="-128"/>
            </a:endParaRPr>
          </a:p>
        </p:txBody>
      </p:sp>
      <p:sp>
        <p:nvSpPr>
          <p:cNvPr id="2" name="タイトル 1">
            <a:extLst>
              <a:ext uri="{FF2B5EF4-FFF2-40B4-BE49-F238E27FC236}">
                <a16:creationId xmlns:a16="http://schemas.microsoft.com/office/drawing/2014/main" xmlns="" id="{3C409221-E8B0-41A4-AD4E-2EDC36E87E12}"/>
              </a:ext>
            </a:extLst>
          </p:cNvPr>
          <p:cNvSpPr>
            <a:spLocks noGrp="1"/>
          </p:cNvSpPr>
          <p:nvPr>
            <p:ph type="title"/>
          </p:nvPr>
        </p:nvSpPr>
        <p:spPr>
          <a:xfrm>
            <a:off x="390111" y="0"/>
            <a:ext cx="7886700" cy="1325563"/>
          </a:xfrm>
        </p:spPr>
        <p:txBody>
          <a:bodyPr/>
          <a:lstStyle/>
          <a:p>
            <a:r>
              <a:rPr lang="ja-JP" altLang="en-US" dirty="0">
                <a:solidFill>
                  <a:schemeClr val="bg1"/>
                </a:solidFill>
                <a:latin typeface="メイリオ" panose="020B0604030504040204" pitchFamily="50" charset="-128"/>
                <a:ea typeface="メイリオ" panose="020B0604030504040204" pitchFamily="50" charset="-128"/>
              </a:rPr>
              <a:t>２．アイデア①</a:t>
            </a:r>
            <a:endParaRPr kumimoji="1" lang="ja-JP" altLang="en-US" dirty="0">
              <a:solidFill>
                <a:schemeClr val="bg1"/>
              </a:solidFill>
              <a:latin typeface="メイリオ" panose="020B0604030504040204" pitchFamily="50" charset="-128"/>
              <a:ea typeface="メイリオ" panose="020B0604030504040204" pitchFamily="50" charset="-128"/>
            </a:endParaRPr>
          </a:p>
        </p:txBody>
      </p:sp>
      <p:grpSp>
        <p:nvGrpSpPr>
          <p:cNvPr id="31" name="グループ化 30">
            <a:extLst>
              <a:ext uri="{FF2B5EF4-FFF2-40B4-BE49-F238E27FC236}">
                <a16:creationId xmlns:a16="http://schemas.microsoft.com/office/drawing/2014/main" xmlns="" id="{87F976D8-024D-462E-ADBF-35EAE945DC09}"/>
              </a:ext>
            </a:extLst>
          </p:cNvPr>
          <p:cNvGrpSpPr/>
          <p:nvPr/>
        </p:nvGrpSpPr>
        <p:grpSpPr>
          <a:xfrm>
            <a:off x="2213780" y="1902761"/>
            <a:ext cx="5644766" cy="4462738"/>
            <a:chOff x="3272626" y="1625600"/>
            <a:chExt cx="6096000" cy="4889095"/>
          </a:xfrm>
        </p:grpSpPr>
        <p:graphicFrame>
          <p:nvGraphicFramePr>
            <p:cNvPr id="20" name="図表 19">
              <a:extLst>
                <a:ext uri="{FF2B5EF4-FFF2-40B4-BE49-F238E27FC236}">
                  <a16:creationId xmlns:a16="http://schemas.microsoft.com/office/drawing/2014/main" xmlns="" id="{E1E46B74-BF2C-45AA-A7D3-ED093B5CA078}"/>
                </a:ext>
              </a:extLst>
            </p:cNvPr>
            <p:cNvGraphicFramePr/>
            <p:nvPr>
              <p:extLst>
                <p:ext uri="{D42A27DB-BD31-4B8C-83A1-F6EECF244321}">
                  <p14:modId xmlns:p14="http://schemas.microsoft.com/office/powerpoint/2010/main" val="2765372616"/>
                </p:ext>
              </p:extLst>
            </p:nvPr>
          </p:nvGraphicFramePr>
          <p:xfrm>
            <a:off x="3272626" y="16256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1" name="グラフィックス 10" descr="モニター">
              <a:extLst>
                <a:ext uri="{FF2B5EF4-FFF2-40B4-BE49-F238E27FC236}">
                  <a16:creationId xmlns:a16="http://schemas.microsoft.com/office/drawing/2014/main" xmlns="" id="{08047A0E-3B1A-4086-8F97-C49AE89748C7}"/>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p:blipFill>
          <p:spPr>
            <a:xfrm>
              <a:off x="6540334" y="1864559"/>
              <a:ext cx="1450086" cy="1450086"/>
            </a:xfrm>
            <a:prstGeom prst="rect">
              <a:avLst/>
            </a:prstGeom>
          </p:spPr>
        </p:pic>
        <p:grpSp>
          <p:nvGrpSpPr>
            <p:cNvPr id="17" name="グループ化 16">
              <a:extLst>
                <a:ext uri="{FF2B5EF4-FFF2-40B4-BE49-F238E27FC236}">
                  <a16:creationId xmlns:a16="http://schemas.microsoft.com/office/drawing/2014/main" xmlns="" id="{8954EC67-56CD-41A2-B481-5F0F40AD0D95}"/>
                </a:ext>
              </a:extLst>
            </p:cNvPr>
            <p:cNvGrpSpPr/>
            <p:nvPr/>
          </p:nvGrpSpPr>
          <p:grpSpPr>
            <a:xfrm>
              <a:off x="4166671" y="2214156"/>
              <a:ext cx="1479619" cy="1443444"/>
              <a:chOff x="4572002" y="3091758"/>
              <a:chExt cx="2286414" cy="2388431"/>
            </a:xfrm>
          </p:grpSpPr>
          <p:pic>
            <p:nvPicPr>
              <p:cNvPr id="7" name="グラフィックス 6" descr="グループ">
                <a:extLst>
                  <a:ext uri="{FF2B5EF4-FFF2-40B4-BE49-F238E27FC236}">
                    <a16:creationId xmlns:a16="http://schemas.microsoft.com/office/drawing/2014/main" xmlns="" id="{F7B0B4D9-17FD-43C9-8863-4EE07EED799A}"/>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xmlns="" r:embed="rId10"/>
                  </a:ext>
                </a:extLst>
              </a:blip>
              <a:stretch>
                <a:fillRect/>
              </a:stretch>
            </p:blipFill>
            <p:spPr>
              <a:xfrm>
                <a:off x="4572002" y="3193775"/>
                <a:ext cx="2286414" cy="2286414"/>
              </a:xfrm>
              <a:prstGeom prst="rect">
                <a:avLst/>
              </a:prstGeom>
            </p:spPr>
          </p:pic>
          <p:pic>
            <p:nvPicPr>
              <p:cNvPr id="13" name="グラフィックス 12" descr="スマート フォン">
                <a:extLst>
                  <a:ext uri="{FF2B5EF4-FFF2-40B4-BE49-F238E27FC236}">
                    <a16:creationId xmlns:a16="http://schemas.microsoft.com/office/drawing/2014/main" xmlns="" id="{AB90E031-E4DE-4252-809B-6E7388C14FA0}"/>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xmlns="" r:embed="rId12"/>
                  </a:ext>
                </a:extLst>
              </a:blip>
              <a:stretch>
                <a:fillRect/>
              </a:stretch>
            </p:blipFill>
            <p:spPr>
              <a:xfrm>
                <a:off x="5188523" y="3091758"/>
                <a:ext cx="516836" cy="516836"/>
              </a:xfrm>
              <a:prstGeom prst="rect">
                <a:avLst/>
              </a:prstGeom>
            </p:spPr>
          </p:pic>
          <p:pic>
            <p:nvPicPr>
              <p:cNvPr id="14" name="グラフィックス 13" descr="スマート フォン">
                <a:extLst>
                  <a:ext uri="{FF2B5EF4-FFF2-40B4-BE49-F238E27FC236}">
                    <a16:creationId xmlns:a16="http://schemas.microsoft.com/office/drawing/2014/main" xmlns="" id="{D800B36F-D29D-445A-A21E-E4996743837C}"/>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xmlns="" r:embed="rId12"/>
                  </a:ext>
                </a:extLst>
              </a:blip>
              <a:stretch>
                <a:fillRect/>
              </a:stretch>
            </p:blipFill>
            <p:spPr>
              <a:xfrm>
                <a:off x="4722321" y="3091759"/>
                <a:ext cx="516835" cy="516835"/>
              </a:xfrm>
              <a:prstGeom prst="rect">
                <a:avLst/>
              </a:prstGeom>
            </p:spPr>
          </p:pic>
          <p:pic>
            <p:nvPicPr>
              <p:cNvPr id="15" name="グラフィックス 14" descr="スマート フォン">
                <a:extLst>
                  <a:ext uri="{FF2B5EF4-FFF2-40B4-BE49-F238E27FC236}">
                    <a16:creationId xmlns:a16="http://schemas.microsoft.com/office/drawing/2014/main" xmlns="" id="{80FECE0D-D2DC-4146-B4B8-4C563D432676}"/>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xmlns="" r:embed="rId12"/>
                  </a:ext>
                </a:extLst>
              </a:blip>
              <a:stretch>
                <a:fillRect/>
              </a:stretch>
            </p:blipFill>
            <p:spPr>
              <a:xfrm>
                <a:off x="5681662" y="3091758"/>
                <a:ext cx="516836" cy="516836"/>
              </a:xfrm>
              <a:prstGeom prst="rect">
                <a:avLst/>
              </a:prstGeom>
            </p:spPr>
          </p:pic>
          <p:pic>
            <p:nvPicPr>
              <p:cNvPr id="16" name="グラフィックス 15" descr="スマート フォン">
                <a:extLst>
                  <a:ext uri="{FF2B5EF4-FFF2-40B4-BE49-F238E27FC236}">
                    <a16:creationId xmlns:a16="http://schemas.microsoft.com/office/drawing/2014/main" xmlns="" id="{86238983-F9E6-4097-ADDC-A587FE805579}"/>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xmlns="" r:embed="rId12"/>
                  </a:ext>
                </a:extLst>
              </a:blip>
              <a:stretch>
                <a:fillRect/>
              </a:stretch>
            </p:blipFill>
            <p:spPr>
              <a:xfrm>
                <a:off x="6147865" y="3091758"/>
                <a:ext cx="516836" cy="516836"/>
              </a:xfrm>
              <a:prstGeom prst="rect">
                <a:avLst/>
              </a:prstGeom>
            </p:spPr>
          </p:pic>
        </p:grpSp>
        <p:pic>
          <p:nvPicPr>
            <p:cNvPr id="19" name="グラフィックス 18" descr="月毎カレンダー">
              <a:extLst>
                <a:ext uri="{FF2B5EF4-FFF2-40B4-BE49-F238E27FC236}">
                  <a16:creationId xmlns:a16="http://schemas.microsoft.com/office/drawing/2014/main" xmlns="" id="{BE8A126F-91A0-47DA-AA70-74C808D5D67B}"/>
                </a:ext>
              </a:extLst>
            </p:cNvPr>
            <p:cNvPicPr>
              <a:picLocks noChangeAspect="1"/>
            </p:cNvPicPr>
            <p:nvPr/>
          </p:nvPicPr>
          <p:blipFill>
            <a:blip r:embed="rId13" cstate="print">
              <a:extLst>
                <a:ext uri="{28A0092B-C50C-407E-A947-70E740481C1C}">
                  <a14:useLocalDpi xmlns:a14="http://schemas.microsoft.com/office/drawing/2010/main" val="0"/>
                </a:ext>
                <a:ext uri="{96DAC541-7B7A-43D3-8B79-37D633B846F1}">
                  <asvg:svgBlip xmlns:asvg="http://schemas.microsoft.com/office/drawing/2016/SVG/main" xmlns="" r:embed="rId14"/>
                </a:ext>
              </a:extLst>
            </a:blip>
            <a:stretch>
              <a:fillRect/>
            </a:stretch>
          </p:blipFill>
          <p:spPr>
            <a:xfrm>
              <a:off x="6994516" y="5232400"/>
              <a:ext cx="1282295" cy="1282295"/>
            </a:xfrm>
            <a:prstGeom prst="rect">
              <a:avLst/>
            </a:prstGeom>
          </p:spPr>
        </p:pic>
      </p:grpSp>
      <p:grpSp>
        <p:nvGrpSpPr>
          <p:cNvPr id="34" name="グループ化 33">
            <a:extLst>
              <a:ext uri="{FF2B5EF4-FFF2-40B4-BE49-F238E27FC236}">
                <a16:creationId xmlns:a16="http://schemas.microsoft.com/office/drawing/2014/main" xmlns="" id="{D69F4FD4-4C90-4CEA-9CE6-B26191ACB4A5}"/>
              </a:ext>
            </a:extLst>
          </p:cNvPr>
          <p:cNvGrpSpPr/>
          <p:nvPr/>
        </p:nvGrpSpPr>
        <p:grpSpPr>
          <a:xfrm>
            <a:off x="163366" y="3907668"/>
            <a:ext cx="4902111" cy="2484949"/>
            <a:chOff x="84183" y="4854118"/>
            <a:chExt cx="4902111" cy="2484949"/>
          </a:xfrm>
        </p:grpSpPr>
        <p:sp>
          <p:nvSpPr>
            <p:cNvPr id="33" name="楕円 32">
              <a:extLst>
                <a:ext uri="{FF2B5EF4-FFF2-40B4-BE49-F238E27FC236}">
                  <a16:creationId xmlns:a16="http://schemas.microsoft.com/office/drawing/2014/main" xmlns="" id="{160F0EE5-81F4-4939-A0D7-92C237A3F9BB}"/>
                </a:ext>
              </a:extLst>
            </p:cNvPr>
            <p:cNvSpPr/>
            <p:nvPr/>
          </p:nvSpPr>
          <p:spPr>
            <a:xfrm>
              <a:off x="84183" y="4854118"/>
              <a:ext cx="4100828" cy="1486476"/>
            </a:xfrm>
            <a:prstGeom prst="ellipse">
              <a:avLst/>
            </a:prstGeom>
            <a:solidFill>
              <a:srgbClr val="FCEF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a:extLst>
                <a:ext uri="{FF2B5EF4-FFF2-40B4-BE49-F238E27FC236}">
                  <a16:creationId xmlns:a16="http://schemas.microsoft.com/office/drawing/2014/main" xmlns="" id="{A8E5164D-5B03-497D-B2EF-096A2BF46C9A}"/>
                </a:ext>
              </a:extLst>
            </p:cNvPr>
            <p:cNvSpPr txBox="1"/>
            <p:nvPr/>
          </p:nvSpPr>
          <p:spPr>
            <a:xfrm>
              <a:off x="441460" y="5123076"/>
              <a:ext cx="4544834" cy="2215991"/>
            </a:xfrm>
            <a:prstGeom prst="rect">
              <a:avLst/>
            </a:prstGeom>
            <a:noFill/>
          </p:spPr>
          <p:txBody>
            <a:bodyPr wrap="none" rtlCol="0">
              <a:spAutoFit/>
            </a:bodyPr>
            <a:lstStyle/>
            <a:p>
              <a:r>
                <a:rPr lang="ja-JP" altLang="en-US" sz="2000" dirty="0">
                  <a:latin typeface="メイリオ" panose="020B0604030504040204" pitchFamily="50" charset="-128"/>
                  <a:ea typeface="メイリオ" panose="020B0604030504040204" pitchFamily="50" charset="-128"/>
                </a:rPr>
                <a:t>個々が提出した希望シフトや</a:t>
              </a:r>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クラス条件・行事予定を基に</a:t>
              </a:r>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シフトを自動作成</a:t>
              </a:r>
              <a:endParaRPr lang="en-US" altLang="ja-JP" sz="2000" dirty="0">
                <a:latin typeface="メイリオ" panose="020B0604030504040204" pitchFamily="50" charset="-128"/>
                <a:ea typeface="メイリオ" panose="020B0604030504040204" pitchFamily="50" charset="-128"/>
              </a:endParaRPr>
            </a:p>
            <a:p>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→手作業で時間がかかっていた業務を</a:t>
              </a:r>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大幅に業務負担軽減</a:t>
              </a:r>
              <a:endParaRPr lang="ja-JP" altLang="en-US" sz="2000" dirty="0"/>
            </a:p>
            <a:p>
              <a:endParaRPr kumimoji="1" lang="ja-JP" altLang="en-US" dirty="0"/>
            </a:p>
          </p:txBody>
        </p:sp>
      </p:grpSp>
      <p:sp>
        <p:nvSpPr>
          <p:cNvPr id="22" name="正方形/長方形 21">
            <a:extLst>
              <a:ext uri="{FF2B5EF4-FFF2-40B4-BE49-F238E27FC236}">
                <a16:creationId xmlns:a16="http://schemas.microsoft.com/office/drawing/2014/main" xmlns="" id="{688A30F2-468C-4CAA-AC5E-108201A9A70B}"/>
              </a:ext>
            </a:extLst>
          </p:cNvPr>
          <p:cNvSpPr/>
          <p:nvPr/>
        </p:nvSpPr>
        <p:spPr>
          <a:xfrm>
            <a:off x="-1" y="6493564"/>
            <a:ext cx="9144000" cy="377687"/>
          </a:xfrm>
          <a:prstGeom prst="rect">
            <a:avLst/>
          </a:prstGeom>
          <a:gradFill flip="none" rotWithShape="1">
            <a:gsLst>
              <a:gs pos="57000">
                <a:schemeClr val="accent5">
                  <a:lumMod val="89000"/>
                </a:schemeClr>
              </a:gs>
              <a:gs pos="17000">
                <a:schemeClr val="accent5">
                  <a:lumMod val="89000"/>
                </a:schemeClr>
              </a:gs>
              <a:gs pos="17000">
                <a:schemeClr val="accent5">
                  <a:lumMod val="75000"/>
                </a:schemeClr>
              </a:gs>
              <a:gs pos="74000">
                <a:schemeClr val="accent5">
                  <a:lumMod val="7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スライド番号プレースホルダー 5">
            <a:extLst>
              <a:ext uri="{FF2B5EF4-FFF2-40B4-BE49-F238E27FC236}">
                <a16:creationId xmlns:a16="http://schemas.microsoft.com/office/drawing/2014/main" xmlns="" id="{2C977712-5A98-4D58-9C50-7A75856D7BB6}"/>
              </a:ext>
            </a:extLst>
          </p:cNvPr>
          <p:cNvSpPr>
            <a:spLocks noGrp="1"/>
          </p:cNvSpPr>
          <p:nvPr>
            <p:ph type="sldNum" sz="quarter" idx="12"/>
          </p:nvPr>
        </p:nvSpPr>
        <p:spPr/>
        <p:txBody>
          <a:bodyPr/>
          <a:lstStyle/>
          <a:p>
            <a:fld id="{AB0EB95B-9492-4722-A0C0-DD8684393F3A}" type="slidenum">
              <a:rPr kumimoji="1" lang="ja-JP" altLang="en-US" smtClean="0"/>
              <a:t>7</a:t>
            </a:fld>
            <a:endParaRPr kumimoji="1" lang="ja-JP" altLang="en-US"/>
          </a:p>
        </p:txBody>
      </p:sp>
      <p:sp>
        <p:nvSpPr>
          <p:cNvPr id="23" name="テキスト ボックス 22">
            <a:extLst>
              <a:ext uri="{FF2B5EF4-FFF2-40B4-BE49-F238E27FC236}">
                <a16:creationId xmlns:a16="http://schemas.microsoft.com/office/drawing/2014/main" xmlns="" id="{48C93154-4C90-4245-82E0-4A33F24E27B4}"/>
              </a:ext>
            </a:extLst>
          </p:cNvPr>
          <p:cNvSpPr txBox="1"/>
          <p:nvPr/>
        </p:nvSpPr>
        <p:spPr>
          <a:xfrm>
            <a:off x="4415547" y="6485353"/>
            <a:ext cx="312906" cy="369332"/>
          </a:xfrm>
          <a:prstGeom prst="rect">
            <a:avLst/>
          </a:prstGeom>
          <a:noFill/>
        </p:spPr>
        <p:txBody>
          <a:bodyPr wrap="none" rtlCol="0">
            <a:spAutoFit/>
          </a:bodyPr>
          <a:lstStyle/>
          <a:p>
            <a:r>
              <a:rPr lang="en-US" altLang="ja-JP" dirty="0">
                <a:solidFill>
                  <a:schemeClr val="bg1"/>
                </a:solidFill>
              </a:rPr>
              <a:t>6</a:t>
            </a:r>
            <a:endParaRPr kumimoji="1" lang="ja-JP" altLang="en-US" dirty="0">
              <a:solidFill>
                <a:schemeClr val="bg1"/>
              </a:solidFill>
            </a:endParaRPr>
          </a:p>
        </p:txBody>
      </p:sp>
    </p:spTree>
    <p:extLst>
      <p:ext uri="{BB962C8B-B14F-4D97-AF65-F5344CB8AC3E}">
        <p14:creationId xmlns:p14="http://schemas.microsoft.com/office/powerpoint/2010/main" val="4169854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xmlns="" id="{1687874D-6B31-4520-B0AE-9AC184489022}"/>
              </a:ext>
            </a:extLst>
          </p:cNvPr>
          <p:cNvSpPr/>
          <p:nvPr/>
        </p:nvSpPr>
        <p:spPr>
          <a:xfrm>
            <a:off x="0" y="-7121"/>
            <a:ext cx="9144000" cy="940904"/>
          </a:xfrm>
          <a:prstGeom prst="rect">
            <a:avLst/>
          </a:prstGeom>
          <a:gradFill flip="none" rotWithShape="1">
            <a:gsLst>
              <a:gs pos="57000">
                <a:schemeClr val="accent5">
                  <a:lumMod val="89000"/>
                </a:schemeClr>
              </a:gs>
              <a:gs pos="17000">
                <a:schemeClr val="accent5">
                  <a:lumMod val="89000"/>
                </a:schemeClr>
              </a:gs>
              <a:gs pos="17000">
                <a:schemeClr val="accent5">
                  <a:lumMod val="75000"/>
                </a:schemeClr>
              </a:gs>
              <a:gs pos="74000">
                <a:schemeClr val="accent5">
                  <a:lumMod val="7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楕円 16">
            <a:extLst>
              <a:ext uri="{FF2B5EF4-FFF2-40B4-BE49-F238E27FC236}">
                <a16:creationId xmlns:a16="http://schemas.microsoft.com/office/drawing/2014/main" xmlns="" id="{400DD64B-508B-4C8F-8E54-9FE27EC1782F}"/>
              </a:ext>
            </a:extLst>
          </p:cNvPr>
          <p:cNvSpPr/>
          <p:nvPr/>
        </p:nvSpPr>
        <p:spPr>
          <a:xfrm>
            <a:off x="1719677" y="3636330"/>
            <a:ext cx="5639213" cy="1274459"/>
          </a:xfrm>
          <a:prstGeom prst="ellipse">
            <a:avLst/>
          </a:prstGeom>
          <a:solidFill>
            <a:srgbClr val="FCEF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xmlns="" id="{6136085A-D83B-411D-9EAD-A2F223BF6A72}"/>
              </a:ext>
            </a:extLst>
          </p:cNvPr>
          <p:cNvSpPr txBox="1"/>
          <p:nvPr/>
        </p:nvSpPr>
        <p:spPr>
          <a:xfrm>
            <a:off x="2060713" y="4002735"/>
            <a:ext cx="5831784" cy="2246769"/>
          </a:xfrm>
          <a:prstGeom prst="rect">
            <a:avLst/>
          </a:prstGeom>
          <a:noFill/>
        </p:spPr>
        <p:txBody>
          <a:bodyPr wrap="square" rtlCol="0">
            <a:spAutoFit/>
          </a:bodyPr>
          <a:lstStyle/>
          <a:p>
            <a:r>
              <a:rPr kumimoji="1" lang="ja-JP" altLang="en-US" sz="2000" dirty="0">
                <a:latin typeface="メイリオ" panose="020B0604030504040204" pitchFamily="50" charset="-128"/>
                <a:ea typeface="メイリオ" panose="020B0604030504040204" pitchFamily="50" charset="-128"/>
              </a:rPr>
              <a:t>登園・降園時に保護者が端末に触れることで</a:t>
            </a:r>
            <a:endParaRPr kumimoji="1" lang="en-US" altLang="ja-JP" sz="2000" dirty="0">
              <a:latin typeface="メイリオ" panose="020B0604030504040204" pitchFamily="50" charset="-128"/>
              <a:ea typeface="メイリオ" panose="020B0604030504040204" pitchFamily="50" charset="-128"/>
            </a:endParaRPr>
          </a:p>
          <a:p>
            <a:r>
              <a:rPr kumimoji="1" lang="ja-JP" altLang="en-US" sz="2000" dirty="0">
                <a:latin typeface="メイリオ" panose="020B0604030504040204" pitchFamily="50" charset="-128"/>
                <a:ea typeface="メイリオ" panose="020B0604030504040204" pitchFamily="50" charset="-128"/>
              </a:rPr>
              <a:t>園での滞在時間を記録</a:t>
            </a:r>
            <a:endParaRPr kumimoji="1" lang="en-US" altLang="ja-JP" sz="2000" dirty="0">
              <a:latin typeface="メイリオ" panose="020B0604030504040204" pitchFamily="50" charset="-128"/>
              <a:ea typeface="メイリオ" panose="020B0604030504040204" pitchFamily="50" charset="-128"/>
            </a:endParaRPr>
          </a:p>
          <a:p>
            <a:endParaRPr kumimoji="1"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a:t>
            </a:r>
            <a:r>
              <a:rPr kumimoji="1" lang="ja-JP" altLang="en-US" sz="2000" dirty="0">
                <a:latin typeface="メイリオ" panose="020B0604030504040204" pitchFamily="50" charset="-128"/>
                <a:ea typeface="メイリオ" panose="020B0604030504040204" pitchFamily="50" charset="-128"/>
              </a:rPr>
              <a:t>園内</a:t>
            </a:r>
            <a:r>
              <a:rPr kumimoji="1" lang="en-US" altLang="ja-JP" sz="2000" dirty="0">
                <a:latin typeface="メイリオ" panose="020B0604030504040204" pitchFamily="50" charset="-128"/>
                <a:ea typeface="メイリオ" panose="020B0604030504040204" pitchFamily="50" charset="-128"/>
              </a:rPr>
              <a:t>PC</a:t>
            </a:r>
            <a:r>
              <a:rPr kumimoji="1" lang="ja-JP" altLang="en-US" sz="2000" dirty="0">
                <a:latin typeface="メイリオ" panose="020B0604030504040204" pitchFamily="50" charset="-128"/>
                <a:ea typeface="メイリオ" panose="020B0604030504040204" pitchFamily="50" charset="-128"/>
              </a:rPr>
              <a:t>とデータ共有され、</a:t>
            </a:r>
            <a:endParaRPr kumimoji="1"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滞在時間に基づいて子ども一人ひとりに</a:t>
            </a:r>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応じた保育料を自動計算</a:t>
            </a:r>
            <a:endParaRPr lang="en-US" altLang="ja-JP" sz="2000" dirty="0">
              <a:latin typeface="メイリオ" panose="020B0604030504040204" pitchFamily="50" charset="-128"/>
              <a:ea typeface="メイリオ" panose="020B0604030504040204" pitchFamily="50" charset="-128"/>
            </a:endParaRPr>
          </a:p>
          <a:p>
            <a:endParaRPr kumimoji="1" lang="ja-JP" altLang="en-US" sz="2000" dirty="0">
              <a:latin typeface="メイリオ" panose="020B0604030504040204" pitchFamily="50" charset="-128"/>
              <a:ea typeface="メイリオ" panose="020B0604030504040204" pitchFamily="50" charset="-128"/>
            </a:endParaRPr>
          </a:p>
        </p:txBody>
      </p:sp>
      <p:sp>
        <p:nvSpPr>
          <p:cNvPr id="2" name="タイトル 1">
            <a:extLst>
              <a:ext uri="{FF2B5EF4-FFF2-40B4-BE49-F238E27FC236}">
                <a16:creationId xmlns:a16="http://schemas.microsoft.com/office/drawing/2014/main" xmlns="" id="{902A45F3-B4A2-449D-BA22-282DFA958BAE}"/>
              </a:ext>
            </a:extLst>
          </p:cNvPr>
          <p:cNvSpPr>
            <a:spLocks noGrp="1"/>
          </p:cNvSpPr>
          <p:nvPr>
            <p:ph type="title"/>
          </p:nvPr>
        </p:nvSpPr>
        <p:spPr>
          <a:xfrm>
            <a:off x="217833" y="0"/>
            <a:ext cx="7886700" cy="1325563"/>
          </a:xfrm>
        </p:spPr>
        <p:txBody>
          <a:bodyPr/>
          <a:lstStyle/>
          <a:p>
            <a:r>
              <a:rPr kumimoji="1" lang="ja-JP" altLang="en-US" dirty="0">
                <a:solidFill>
                  <a:schemeClr val="bg1"/>
                </a:solidFill>
                <a:latin typeface="メイリオ" panose="020B0604030504040204" pitchFamily="50" charset="-128"/>
                <a:ea typeface="メイリオ" panose="020B0604030504040204" pitchFamily="50" charset="-128"/>
              </a:rPr>
              <a:t>２．アイデア②</a:t>
            </a:r>
          </a:p>
        </p:txBody>
      </p:sp>
      <p:sp>
        <p:nvSpPr>
          <p:cNvPr id="15" name="コンテンツ プレースホルダー 14">
            <a:extLst>
              <a:ext uri="{FF2B5EF4-FFF2-40B4-BE49-F238E27FC236}">
                <a16:creationId xmlns:a16="http://schemas.microsoft.com/office/drawing/2014/main" xmlns="" id="{8783782A-3A6F-46A5-95A0-953BFAB09BF6}"/>
              </a:ext>
            </a:extLst>
          </p:cNvPr>
          <p:cNvSpPr>
            <a:spLocks noGrp="1"/>
          </p:cNvSpPr>
          <p:nvPr>
            <p:ph idx="1"/>
          </p:nvPr>
        </p:nvSpPr>
        <p:spPr>
          <a:xfrm>
            <a:off x="371061" y="1325563"/>
            <a:ext cx="8144289" cy="4851400"/>
          </a:xfrm>
        </p:spPr>
        <p:txBody>
          <a:bodyPr>
            <a:normAutofit/>
          </a:bodyPr>
          <a:lstStyle/>
          <a:p>
            <a:pPr marL="0" indent="0">
              <a:buNone/>
            </a:pPr>
            <a:r>
              <a:rPr lang="ja-JP" altLang="en-US" sz="2000" dirty="0">
                <a:latin typeface="メイリオ" panose="020B0604030504040204" pitchFamily="50" charset="-128"/>
                <a:ea typeface="メイリオ" panose="020B0604030504040204" pitchFamily="50" charset="-128"/>
              </a:rPr>
              <a:t>課題：②保育者の目視による子どもの滞在時間の記録</a:t>
            </a:r>
            <a:endParaRPr lang="en-US" altLang="ja-JP" sz="2000" dirty="0">
              <a:latin typeface="メイリオ" panose="020B0604030504040204" pitchFamily="50" charset="-128"/>
              <a:ea typeface="メイリオ" panose="020B0604030504040204" pitchFamily="50" charset="-128"/>
            </a:endParaRPr>
          </a:p>
          <a:p>
            <a:pPr marL="0" indent="0">
              <a:buNone/>
            </a:pPr>
            <a:r>
              <a:rPr lang="ja-JP" altLang="en-US" sz="2400" u="sng" dirty="0">
                <a:latin typeface="メイリオ" panose="020B0604030504040204" pitchFamily="50" charset="-128"/>
                <a:ea typeface="メイリオ" panose="020B0604030504040204" pitchFamily="50" charset="-128"/>
              </a:rPr>
              <a:t>登園・降園時間管理システム</a:t>
            </a:r>
            <a:endParaRPr lang="en-US" altLang="ja-JP" sz="2400" u="sng" dirty="0">
              <a:latin typeface="メイリオ" panose="020B0604030504040204" pitchFamily="50" charset="-128"/>
              <a:ea typeface="メイリオ" panose="020B0604030504040204" pitchFamily="50" charset="-128"/>
            </a:endParaRPr>
          </a:p>
          <a:p>
            <a:pPr marL="0" indent="0">
              <a:buNone/>
            </a:pPr>
            <a:endParaRPr kumimoji="1" lang="en-US" altLang="ja-JP" sz="2400" u="sng" dirty="0">
              <a:latin typeface="メイリオ" panose="020B0604030504040204" pitchFamily="50" charset="-128"/>
              <a:ea typeface="メイリオ" panose="020B0604030504040204" pitchFamily="50" charset="-128"/>
            </a:endParaRPr>
          </a:p>
          <a:p>
            <a:pPr marL="0" indent="0">
              <a:buNone/>
            </a:pPr>
            <a:endParaRPr kumimoji="1" lang="ja-JP" altLang="en-US" sz="2000" b="1" dirty="0">
              <a:latin typeface="メイリオ" panose="020B0604030504040204" pitchFamily="50" charset="-128"/>
              <a:ea typeface="メイリオ" panose="020B0604030504040204" pitchFamily="50" charset="-128"/>
            </a:endParaRPr>
          </a:p>
        </p:txBody>
      </p:sp>
      <p:pic>
        <p:nvPicPr>
          <p:cNvPr id="11" name="グラフィックス 10" descr="教師">
            <a:extLst>
              <a:ext uri="{FF2B5EF4-FFF2-40B4-BE49-F238E27FC236}">
                <a16:creationId xmlns:a16="http://schemas.microsoft.com/office/drawing/2014/main" xmlns="" id="{3430AF88-739C-46ED-8985-FB97DE8C81D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2773018" y="1482907"/>
            <a:ext cx="2968485" cy="2968485"/>
          </a:xfrm>
          <a:prstGeom prst="rect">
            <a:avLst/>
          </a:prstGeom>
        </p:spPr>
      </p:pic>
      <p:sp>
        <p:nvSpPr>
          <p:cNvPr id="10" name="正方形/長方形 9">
            <a:extLst>
              <a:ext uri="{FF2B5EF4-FFF2-40B4-BE49-F238E27FC236}">
                <a16:creationId xmlns:a16="http://schemas.microsoft.com/office/drawing/2014/main" xmlns="" id="{1510CC61-1880-4340-BF62-390854E77254}"/>
              </a:ext>
            </a:extLst>
          </p:cNvPr>
          <p:cNvSpPr/>
          <p:nvPr/>
        </p:nvSpPr>
        <p:spPr>
          <a:xfrm>
            <a:off x="-1" y="6493564"/>
            <a:ext cx="9144000" cy="377687"/>
          </a:xfrm>
          <a:prstGeom prst="rect">
            <a:avLst/>
          </a:prstGeom>
          <a:gradFill flip="none" rotWithShape="1">
            <a:gsLst>
              <a:gs pos="57000">
                <a:schemeClr val="accent5">
                  <a:lumMod val="89000"/>
                </a:schemeClr>
              </a:gs>
              <a:gs pos="17000">
                <a:schemeClr val="accent5">
                  <a:lumMod val="89000"/>
                </a:schemeClr>
              </a:gs>
              <a:gs pos="17000">
                <a:schemeClr val="accent5">
                  <a:lumMod val="75000"/>
                </a:schemeClr>
              </a:gs>
              <a:gs pos="74000">
                <a:schemeClr val="accent5">
                  <a:lumMod val="7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スライド番号プレースホルダー 2">
            <a:extLst>
              <a:ext uri="{FF2B5EF4-FFF2-40B4-BE49-F238E27FC236}">
                <a16:creationId xmlns:a16="http://schemas.microsoft.com/office/drawing/2014/main" xmlns="" id="{234173D4-362B-42C9-922D-E6D169B2C593}"/>
              </a:ext>
            </a:extLst>
          </p:cNvPr>
          <p:cNvSpPr>
            <a:spLocks noGrp="1"/>
          </p:cNvSpPr>
          <p:nvPr>
            <p:ph type="sldNum" sz="quarter" idx="12"/>
          </p:nvPr>
        </p:nvSpPr>
        <p:spPr/>
        <p:txBody>
          <a:bodyPr/>
          <a:lstStyle/>
          <a:p>
            <a:fld id="{AB0EB95B-9492-4722-A0C0-DD8684393F3A}" type="slidenum">
              <a:rPr kumimoji="1" lang="ja-JP" altLang="en-US" smtClean="0"/>
              <a:t>8</a:t>
            </a:fld>
            <a:endParaRPr kumimoji="1" lang="ja-JP" altLang="en-US"/>
          </a:p>
        </p:txBody>
      </p:sp>
      <p:sp>
        <p:nvSpPr>
          <p:cNvPr id="12" name="テキスト ボックス 11">
            <a:extLst>
              <a:ext uri="{FF2B5EF4-FFF2-40B4-BE49-F238E27FC236}">
                <a16:creationId xmlns:a16="http://schemas.microsoft.com/office/drawing/2014/main" xmlns="" id="{088C0079-4515-4639-A8A1-94E556F1FFFF}"/>
              </a:ext>
            </a:extLst>
          </p:cNvPr>
          <p:cNvSpPr txBox="1"/>
          <p:nvPr/>
        </p:nvSpPr>
        <p:spPr>
          <a:xfrm>
            <a:off x="4415547" y="6485353"/>
            <a:ext cx="312906" cy="369332"/>
          </a:xfrm>
          <a:prstGeom prst="rect">
            <a:avLst/>
          </a:prstGeom>
          <a:noFill/>
        </p:spPr>
        <p:txBody>
          <a:bodyPr wrap="none" rtlCol="0">
            <a:spAutoFit/>
          </a:bodyPr>
          <a:lstStyle/>
          <a:p>
            <a:r>
              <a:rPr lang="en-US" altLang="ja-JP" dirty="0">
                <a:solidFill>
                  <a:schemeClr val="bg1"/>
                </a:solidFill>
              </a:rPr>
              <a:t>7</a:t>
            </a:r>
            <a:endParaRPr kumimoji="1" lang="ja-JP" altLang="en-US" dirty="0">
              <a:solidFill>
                <a:schemeClr val="bg1"/>
              </a:solidFill>
            </a:endParaRPr>
          </a:p>
        </p:txBody>
      </p:sp>
    </p:spTree>
    <p:extLst>
      <p:ext uri="{BB962C8B-B14F-4D97-AF65-F5344CB8AC3E}">
        <p14:creationId xmlns:p14="http://schemas.microsoft.com/office/powerpoint/2010/main" val="16044527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a:extLst>
              <a:ext uri="{FF2B5EF4-FFF2-40B4-BE49-F238E27FC236}">
                <a16:creationId xmlns:a16="http://schemas.microsoft.com/office/drawing/2014/main" xmlns="" id="{4E8C4231-1950-4346-9853-8643464CB1FE}"/>
              </a:ext>
            </a:extLst>
          </p:cNvPr>
          <p:cNvSpPr/>
          <p:nvPr/>
        </p:nvSpPr>
        <p:spPr>
          <a:xfrm>
            <a:off x="0" y="-1744"/>
            <a:ext cx="9144000" cy="940904"/>
          </a:xfrm>
          <a:prstGeom prst="rect">
            <a:avLst/>
          </a:prstGeom>
          <a:gradFill flip="none" rotWithShape="1">
            <a:gsLst>
              <a:gs pos="57000">
                <a:schemeClr val="accent5">
                  <a:lumMod val="89000"/>
                </a:schemeClr>
              </a:gs>
              <a:gs pos="17000">
                <a:schemeClr val="accent5">
                  <a:lumMod val="89000"/>
                </a:schemeClr>
              </a:gs>
              <a:gs pos="17000">
                <a:schemeClr val="accent5">
                  <a:lumMod val="75000"/>
                </a:schemeClr>
              </a:gs>
              <a:gs pos="74000">
                <a:schemeClr val="accent5">
                  <a:lumMod val="7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xmlns="" id="{902A45F3-B4A2-449D-BA22-282DFA958BAE}"/>
              </a:ext>
            </a:extLst>
          </p:cNvPr>
          <p:cNvSpPr>
            <a:spLocks noGrp="1"/>
          </p:cNvSpPr>
          <p:nvPr>
            <p:ph type="title"/>
          </p:nvPr>
        </p:nvSpPr>
        <p:spPr>
          <a:xfrm>
            <a:off x="217833" y="0"/>
            <a:ext cx="7886700" cy="1325563"/>
          </a:xfrm>
        </p:spPr>
        <p:txBody>
          <a:bodyPr/>
          <a:lstStyle/>
          <a:p>
            <a:r>
              <a:rPr kumimoji="1" lang="ja-JP" altLang="en-US" dirty="0">
                <a:solidFill>
                  <a:schemeClr val="bg1"/>
                </a:solidFill>
                <a:latin typeface="メイリオ" panose="020B0604030504040204" pitchFamily="50" charset="-128"/>
                <a:ea typeface="メイリオ" panose="020B0604030504040204" pitchFamily="50" charset="-128"/>
              </a:rPr>
              <a:t>２．アイデア③</a:t>
            </a:r>
          </a:p>
        </p:txBody>
      </p:sp>
      <p:sp>
        <p:nvSpPr>
          <p:cNvPr id="15" name="コンテンツ プレースホルダー 14">
            <a:extLst>
              <a:ext uri="{FF2B5EF4-FFF2-40B4-BE49-F238E27FC236}">
                <a16:creationId xmlns:a16="http://schemas.microsoft.com/office/drawing/2014/main" xmlns="" id="{8783782A-3A6F-46A5-95A0-953BFAB09BF6}"/>
              </a:ext>
            </a:extLst>
          </p:cNvPr>
          <p:cNvSpPr>
            <a:spLocks noGrp="1"/>
          </p:cNvSpPr>
          <p:nvPr>
            <p:ph idx="1"/>
          </p:nvPr>
        </p:nvSpPr>
        <p:spPr>
          <a:xfrm>
            <a:off x="356844" y="1289172"/>
            <a:ext cx="8144289" cy="4851400"/>
          </a:xfrm>
        </p:spPr>
        <p:txBody>
          <a:bodyPr>
            <a:normAutofit/>
          </a:bodyPr>
          <a:lstStyle/>
          <a:p>
            <a:pPr marL="0" indent="0">
              <a:buNone/>
            </a:pPr>
            <a:r>
              <a:rPr kumimoji="1" lang="ja-JP" altLang="en-US" sz="2000" dirty="0">
                <a:latin typeface="メイリオ" panose="020B0604030504040204" pitchFamily="50" charset="-128"/>
                <a:ea typeface="メイリオ" panose="020B0604030504040204" pitchFamily="50" charset="-128"/>
              </a:rPr>
              <a:t>課題：</a:t>
            </a:r>
            <a:r>
              <a:rPr lang="ja-JP" altLang="en-US" sz="2000" dirty="0">
                <a:latin typeface="メイリオ" panose="020B0604030504040204" pitchFamily="50" charset="-128"/>
                <a:ea typeface="メイリオ" panose="020B0604030504040204" pitchFamily="50" charset="-128"/>
              </a:rPr>
              <a:t>③写真を用いた保育記録の作成</a:t>
            </a:r>
            <a:endParaRPr kumimoji="1" lang="en-US" altLang="ja-JP" sz="2000" dirty="0">
              <a:latin typeface="メイリオ" panose="020B0604030504040204" pitchFamily="50" charset="-128"/>
              <a:ea typeface="メイリオ" panose="020B0604030504040204" pitchFamily="50" charset="-128"/>
            </a:endParaRPr>
          </a:p>
          <a:p>
            <a:pPr marL="0" indent="0">
              <a:buNone/>
            </a:pPr>
            <a:r>
              <a:rPr kumimoji="1" lang="ja-JP" altLang="en-US" sz="2400" u="sng" dirty="0">
                <a:latin typeface="メイリオ" panose="020B0604030504040204" pitchFamily="50" charset="-128"/>
                <a:ea typeface="メイリオ" panose="020B0604030504040204" pitchFamily="50" charset="-128"/>
              </a:rPr>
              <a:t>顔写真識別システム</a:t>
            </a:r>
            <a:endParaRPr kumimoji="1" lang="en-US" altLang="ja-JP" sz="2400" u="sng" dirty="0">
              <a:latin typeface="メイリオ" panose="020B0604030504040204" pitchFamily="50" charset="-128"/>
              <a:ea typeface="メイリオ" panose="020B0604030504040204" pitchFamily="50" charset="-128"/>
            </a:endParaRPr>
          </a:p>
          <a:p>
            <a:pPr marL="0" indent="0">
              <a:buNone/>
            </a:pPr>
            <a:endParaRPr kumimoji="1" lang="ja-JP" altLang="en-US" sz="2000" dirty="0">
              <a:latin typeface="メイリオ" panose="020B0604030504040204" pitchFamily="50" charset="-128"/>
              <a:ea typeface="メイリオ" panose="020B0604030504040204" pitchFamily="50" charset="-128"/>
            </a:endParaRPr>
          </a:p>
        </p:txBody>
      </p:sp>
      <p:sp>
        <p:nvSpPr>
          <p:cNvPr id="16" name="テキスト ボックス 15">
            <a:extLst>
              <a:ext uri="{FF2B5EF4-FFF2-40B4-BE49-F238E27FC236}">
                <a16:creationId xmlns:a16="http://schemas.microsoft.com/office/drawing/2014/main" xmlns="" id="{6136085A-D83B-411D-9EAD-A2F223BF6A72}"/>
              </a:ext>
            </a:extLst>
          </p:cNvPr>
          <p:cNvSpPr txBox="1"/>
          <p:nvPr/>
        </p:nvSpPr>
        <p:spPr>
          <a:xfrm>
            <a:off x="271063" y="2403215"/>
            <a:ext cx="4897507" cy="2246769"/>
          </a:xfrm>
          <a:prstGeom prst="rect">
            <a:avLst/>
          </a:prstGeom>
          <a:noFill/>
        </p:spPr>
        <p:txBody>
          <a:bodyPr wrap="square" rtlCol="0">
            <a:spAutoFit/>
          </a:bodyPr>
          <a:lstStyle/>
          <a:p>
            <a:r>
              <a:rPr kumimoji="1" lang="ja-JP" altLang="en-US" sz="2000" dirty="0">
                <a:latin typeface="メイリオ" panose="020B0604030504040204" pitchFamily="50" charset="-128"/>
                <a:ea typeface="メイリオ" panose="020B0604030504040204" pitchFamily="50" charset="-128"/>
              </a:rPr>
              <a:t>・撮影した写真を自動でクラウドに保存</a:t>
            </a:r>
            <a:endParaRPr kumimoji="1"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子どもの顔を自動で判別し、</a:t>
            </a:r>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子ども別のファイルを自動作成</a:t>
            </a:r>
            <a:endParaRPr lang="en-US" altLang="ja-JP" sz="2000" dirty="0">
              <a:latin typeface="メイリオ" panose="020B0604030504040204" pitchFamily="50" charset="-128"/>
              <a:ea typeface="メイリオ" panose="020B0604030504040204" pitchFamily="50" charset="-128"/>
            </a:endParaRPr>
          </a:p>
          <a:p>
            <a:r>
              <a:rPr kumimoji="1" lang="ja-JP" altLang="en-US" sz="2000" dirty="0">
                <a:latin typeface="メイリオ" panose="020B0604030504040204" pitchFamily="50" charset="-128"/>
                <a:ea typeface="メイリオ" panose="020B0604030504040204" pitchFamily="50" charset="-128"/>
              </a:rPr>
              <a:t>・園アプリと連携</a:t>
            </a:r>
            <a:r>
              <a:rPr lang="ja-JP" altLang="en-US" sz="2000" dirty="0">
                <a:latin typeface="メイリオ" panose="020B0604030504040204" pitchFamily="50" charset="-128"/>
                <a:ea typeface="メイリオ" panose="020B0604030504040204" pitchFamily="50" charset="-128"/>
              </a:rPr>
              <a:t>し、保護者がアプリで</a:t>
            </a:r>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写真閲覧可能</a:t>
            </a:r>
            <a:endParaRPr lang="en-US" altLang="ja-JP" sz="2000" dirty="0">
              <a:latin typeface="メイリオ" panose="020B0604030504040204" pitchFamily="50" charset="-128"/>
              <a:ea typeface="メイリオ" panose="020B0604030504040204" pitchFamily="50" charset="-128"/>
            </a:endParaRPr>
          </a:p>
          <a:p>
            <a:endParaRPr kumimoji="1"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a:t>
            </a:r>
            <a:endParaRPr kumimoji="1" lang="ja-JP" altLang="en-US" sz="2000" dirty="0">
              <a:latin typeface="メイリオ" panose="020B0604030504040204" pitchFamily="50" charset="-128"/>
              <a:ea typeface="メイリオ" panose="020B0604030504040204" pitchFamily="50" charset="-128"/>
            </a:endParaRPr>
          </a:p>
        </p:txBody>
      </p:sp>
      <p:pic>
        <p:nvPicPr>
          <p:cNvPr id="6" name="グラフィックス 5" descr="カメラ">
            <a:extLst>
              <a:ext uri="{FF2B5EF4-FFF2-40B4-BE49-F238E27FC236}">
                <a16:creationId xmlns:a16="http://schemas.microsoft.com/office/drawing/2014/main" xmlns="" id="{A4F58724-703F-4E03-801C-27A8A76F9DC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6448143" y="4253004"/>
            <a:ext cx="1139828" cy="1139828"/>
          </a:xfrm>
          <a:prstGeom prst="rect">
            <a:avLst/>
          </a:prstGeom>
        </p:spPr>
      </p:pic>
      <p:pic>
        <p:nvPicPr>
          <p:cNvPr id="8" name="グラフィックス 7" descr="モニター">
            <a:extLst>
              <a:ext uri="{FF2B5EF4-FFF2-40B4-BE49-F238E27FC236}">
                <a16:creationId xmlns:a16="http://schemas.microsoft.com/office/drawing/2014/main" xmlns="" id="{40E8E66A-799A-44EB-B269-C333CF9C993D}"/>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7557831" y="4081811"/>
            <a:ext cx="1559400" cy="1559400"/>
          </a:xfrm>
          <a:prstGeom prst="rect">
            <a:avLst/>
          </a:prstGeom>
        </p:spPr>
      </p:pic>
      <p:sp>
        <p:nvSpPr>
          <p:cNvPr id="9" name="テキスト ボックス 8">
            <a:extLst>
              <a:ext uri="{FF2B5EF4-FFF2-40B4-BE49-F238E27FC236}">
                <a16:creationId xmlns:a16="http://schemas.microsoft.com/office/drawing/2014/main" xmlns="" id="{4F98E62A-D45F-4C8A-8E8F-741F7D2507B9}"/>
              </a:ext>
            </a:extLst>
          </p:cNvPr>
          <p:cNvSpPr txBox="1"/>
          <p:nvPr/>
        </p:nvSpPr>
        <p:spPr>
          <a:xfrm>
            <a:off x="269674" y="4454785"/>
            <a:ext cx="5857461" cy="1015663"/>
          </a:xfrm>
          <a:prstGeom prst="rect">
            <a:avLst/>
          </a:prstGeom>
          <a:noFill/>
        </p:spPr>
        <p:txBody>
          <a:bodyPr wrap="square" rtlCol="0">
            <a:spAutoFit/>
          </a:bodyPr>
          <a:lstStyle/>
          <a:p>
            <a:r>
              <a:rPr kumimoji="1" lang="ja-JP" altLang="en-US" sz="2000" dirty="0">
                <a:latin typeface="メイリオ" panose="020B0604030504040204" pitchFamily="50" charset="-128"/>
                <a:ea typeface="メイリオ" panose="020B0604030504040204" pitchFamily="50" charset="-128"/>
              </a:rPr>
              <a:t>・</a:t>
            </a:r>
            <a:r>
              <a:rPr kumimoji="1" lang="en-US" altLang="ja-JP" sz="2000" dirty="0">
                <a:latin typeface="メイリオ" panose="020B0604030504040204" pitchFamily="50" charset="-128"/>
                <a:ea typeface="メイリオ" panose="020B0604030504040204" pitchFamily="50" charset="-128"/>
              </a:rPr>
              <a:t>HP</a:t>
            </a:r>
            <a:r>
              <a:rPr lang="ja-JP" altLang="en-US" sz="2000" dirty="0">
                <a:latin typeface="メイリオ" panose="020B0604030504040204" pitchFamily="50" charset="-128"/>
                <a:ea typeface="メイリオ" panose="020B0604030504040204" pitchFamily="50" charset="-128"/>
              </a:rPr>
              <a:t>更新画面やおたより作成画面と連携</a:t>
            </a:r>
            <a:endParaRPr lang="en-US" altLang="ja-JP" sz="2000" dirty="0">
              <a:latin typeface="メイリオ" panose="020B0604030504040204" pitchFamily="50" charset="-128"/>
              <a:ea typeface="メイリオ" panose="020B0604030504040204" pitchFamily="50" charset="-128"/>
            </a:endParaRPr>
          </a:p>
          <a:p>
            <a:r>
              <a:rPr kumimoji="1" lang="ja-JP" altLang="en-US" sz="2000" dirty="0">
                <a:latin typeface="メイリオ" panose="020B0604030504040204" pitchFamily="50" charset="-128"/>
                <a:ea typeface="メイリオ" panose="020B0604030504040204" pitchFamily="50" charset="-128"/>
              </a:rPr>
              <a:t>　→許可されている子どもの写真のみ表示</a:t>
            </a:r>
            <a:endParaRPr lang="en-US" altLang="ja-JP" sz="2000" dirty="0">
              <a:latin typeface="メイリオ" panose="020B0604030504040204" pitchFamily="50" charset="-128"/>
              <a:ea typeface="メイリオ" panose="020B0604030504040204" pitchFamily="50" charset="-128"/>
            </a:endParaRPr>
          </a:p>
          <a:p>
            <a:r>
              <a:rPr kumimoji="1" lang="ja-JP" altLang="en-US" sz="2000" dirty="0">
                <a:latin typeface="メイリオ" panose="020B0604030504040204" pitchFamily="50" charset="-128"/>
                <a:ea typeface="メイリオ" panose="020B0604030504040204" pitchFamily="50" charset="-128"/>
              </a:rPr>
              <a:t>　　保育者</a:t>
            </a:r>
            <a:r>
              <a:rPr lang="ja-JP" altLang="en-US" sz="2000" dirty="0">
                <a:latin typeface="メイリオ" panose="020B0604030504040204" pitchFamily="50" charset="-128"/>
                <a:ea typeface="メイリオ" panose="020B0604030504040204" pitchFamily="50" charset="-128"/>
              </a:rPr>
              <a:t>による子どもの</a:t>
            </a:r>
            <a:r>
              <a:rPr kumimoji="1" lang="ja-JP" altLang="en-US" sz="2000" dirty="0">
                <a:latin typeface="メイリオ" panose="020B0604030504040204" pitchFamily="50" charset="-128"/>
                <a:ea typeface="メイリオ" panose="020B0604030504040204" pitchFamily="50" charset="-128"/>
              </a:rPr>
              <a:t>選別が不要</a:t>
            </a:r>
          </a:p>
        </p:txBody>
      </p:sp>
      <p:pic>
        <p:nvPicPr>
          <p:cNvPr id="12" name="グラフィックス 11" descr="スマート フォン">
            <a:extLst>
              <a:ext uri="{FF2B5EF4-FFF2-40B4-BE49-F238E27FC236}">
                <a16:creationId xmlns:a16="http://schemas.microsoft.com/office/drawing/2014/main" xmlns="" id="{89B6F1F7-3DC3-4CBB-B7E1-F586F188518A}"/>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xmlns="" r:embed="rId7"/>
              </a:ext>
            </a:extLst>
          </a:blip>
          <a:stretch>
            <a:fillRect/>
          </a:stretch>
        </p:blipFill>
        <p:spPr>
          <a:xfrm>
            <a:off x="5476062" y="4398879"/>
            <a:ext cx="1015662" cy="1015662"/>
          </a:xfrm>
          <a:prstGeom prst="rect">
            <a:avLst/>
          </a:prstGeom>
        </p:spPr>
      </p:pic>
      <p:sp>
        <p:nvSpPr>
          <p:cNvPr id="14" name="雲 13">
            <a:extLst>
              <a:ext uri="{FF2B5EF4-FFF2-40B4-BE49-F238E27FC236}">
                <a16:creationId xmlns:a16="http://schemas.microsoft.com/office/drawing/2014/main" xmlns="" id="{4D35DA07-05A1-455A-84F4-430A097ED6C9}"/>
              </a:ext>
            </a:extLst>
          </p:cNvPr>
          <p:cNvSpPr/>
          <p:nvPr/>
        </p:nvSpPr>
        <p:spPr>
          <a:xfrm>
            <a:off x="5642518" y="2169950"/>
            <a:ext cx="2928731" cy="1139829"/>
          </a:xfrm>
          <a:prstGeom prst="cloud">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矢印: 上下 18">
            <a:extLst>
              <a:ext uri="{FF2B5EF4-FFF2-40B4-BE49-F238E27FC236}">
                <a16:creationId xmlns:a16="http://schemas.microsoft.com/office/drawing/2014/main" xmlns="" id="{432D01D7-E6D4-48AC-9EAE-A6F2555F2A14}"/>
              </a:ext>
            </a:extLst>
          </p:cNvPr>
          <p:cNvSpPr/>
          <p:nvPr/>
        </p:nvSpPr>
        <p:spPr>
          <a:xfrm>
            <a:off x="6815309" y="3342098"/>
            <a:ext cx="582018" cy="1015662"/>
          </a:xfrm>
          <a:prstGeom prst="upDown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矢印: 上下 22">
            <a:extLst>
              <a:ext uri="{FF2B5EF4-FFF2-40B4-BE49-F238E27FC236}">
                <a16:creationId xmlns:a16="http://schemas.microsoft.com/office/drawing/2014/main" xmlns="" id="{8A1EDE7B-06C3-44FA-9B76-6EEE3E46DE83}"/>
              </a:ext>
            </a:extLst>
          </p:cNvPr>
          <p:cNvSpPr/>
          <p:nvPr/>
        </p:nvSpPr>
        <p:spPr>
          <a:xfrm rot="837311">
            <a:off x="5811918" y="3253872"/>
            <a:ext cx="582018" cy="1015662"/>
          </a:xfrm>
          <a:prstGeom prst="upDown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矢印: 上下 23">
            <a:extLst>
              <a:ext uri="{FF2B5EF4-FFF2-40B4-BE49-F238E27FC236}">
                <a16:creationId xmlns:a16="http://schemas.microsoft.com/office/drawing/2014/main" xmlns="" id="{ED67AE30-C0EF-479D-8858-845E91B9CEA4}"/>
              </a:ext>
            </a:extLst>
          </p:cNvPr>
          <p:cNvSpPr/>
          <p:nvPr/>
        </p:nvSpPr>
        <p:spPr>
          <a:xfrm rot="20284015">
            <a:off x="7943728" y="3207437"/>
            <a:ext cx="582018" cy="1015662"/>
          </a:xfrm>
          <a:prstGeom prst="upDown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xmlns="" id="{8A625282-12BD-4BAA-AF8A-2B11199372F5}"/>
              </a:ext>
            </a:extLst>
          </p:cNvPr>
          <p:cNvSpPr/>
          <p:nvPr/>
        </p:nvSpPr>
        <p:spPr>
          <a:xfrm>
            <a:off x="-1" y="6493564"/>
            <a:ext cx="9144000" cy="377687"/>
          </a:xfrm>
          <a:prstGeom prst="rect">
            <a:avLst/>
          </a:prstGeom>
          <a:gradFill flip="none" rotWithShape="1">
            <a:gsLst>
              <a:gs pos="57000">
                <a:schemeClr val="accent5">
                  <a:lumMod val="89000"/>
                </a:schemeClr>
              </a:gs>
              <a:gs pos="17000">
                <a:schemeClr val="accent5">
                  <a:lumMod val="89000"/>
                </a:schemeClr>
              </a:gs>
              <a:gs pos="17000">
                <a:schemeClr val="accent5">
                  <a:lumMod val="75000"/>
                </a:schemeClr>
              </a:gs>
              <a:gs pos="74000">
                <a:schemeClr val="accent5">
                  <a:lumMod val="7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スライド番号プレースホルダー 2">
            <a:extLst>
              <a:ext uri="{FF2B5EF4-FFF2-40B4-BE49-F238E27FC236}">
                <a16:creationId xmlns:a16="http://schemas.microsoft.com/office/drawing/2014/main" xmlns="" id="{6A1D0654-4955-4F87-98B8-D29054FB63D5}"/>
              </a:ext>
            </a:extLst>
          </p:cNvPr>
          <p:cNvSpPr>
            <a:spLocks noGrp="1"/>
          </p:cNvSpPr>
          <p:nvPr>
            <p:ph type="sldNum" sz="quarter" idx="12"/>
          </p:nvPr>
        </p:nvSpPr>
        <p:spPr/>
        <p:txBody>
          <a:bodyPr/>
          <a:lstStyle/>
          <a:p>
            <a:fld id="{AB0EB95B-9492-4722-A0C0-DD8684393F3A}" type="slidenum">
              <a:rPr kumimoji="1" lang="ja-JP" altLang="en-US" smtClean="0"/>
              <a:t>9</a:t>
            </a:fld>
            <a:endParaRPr kumimoji="1" lang="ja-JP" altLang="en-US"/>
          </a:p>
        </p:txBody>
      </p:sp>
      <p:sp>
        <p:nvSpPr>
          <p:cNvPr id="20" name="テキスト ボックス 19">
            <a:extLst>
              <a:ext uri="{FF2B5EF4-FFF2-40B4-BE49-F238E27FC236}">
                <a16:creationId xmlns:a16="http://schemas.microsoft.com/office/drawing/2014/main" xmlns="" id="{07051BDD-4E1A-4B22-91EC-C59595F12D48}"/>
              </a:ext>
            </a:extLst>
          </p:cNvPr>
          <p:cNvSpPr txBox="1"/>
          <p:nvPr/>
        </p:nvSpPr>
        <p:spPr>
          <a:xfrm>
            <a:off x="4415547" y="6485353"/>
            <a:ext cx="312906" cy="369332"/>
          </a:xfrm>
          <a:prstGeom prst="rect">
            <a:avLst/>
          </a:prstGeom>
          <a:noFill/>
        </p:spPr>
        <p:txBody>
          <a:bodyPr wrap="none" rtlCol="0">
            <a:spAutoFit/>
          </a:bodyPr>
          <a:lstStyle/>
          <a:p>
            <a:r>
              <a:rPr lang="en-US" altLang="ja-JP" dirty="0">
                <a:solidFill>
                  <a:schemeClr val="bg1"/>
                </a:solidFill>
              </a:rPr>
              <a:t>8</a:t>
            </a:r>
            <a:endParaRPr kumimoji="1" lang="ja-JP" altLang="en-US" dirty="0">
              <a:solidFill>
                <a:schemeClr val="bg1"/>
              </a:solidFill>
            </a:endParaRPr>
          </a:p>
        </p:txBody>
      </p:sp>
    </p:spTree>
    <p:extLst>
      <p:ext uri="{BB962C8B-B14F-4D97-AF65-F5344CB8AC3E}">
        <p14:creationId xmlns:p14="http://schemas.microsoft.com/office/powerpoint/2010/main" val="134177518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flip="none" rotWithShape="1">
          <a:gsLst>
            <a:gs pos="0">
              <a:srgbClr val="222CEA">
                <a:tint val="66000"/>
                <a:satMod val="160000"/>
              </a:srgbClr>
            </a:gs>
            <a:gs pos="50000">
              <a:srgbClr val="222CEA">
                <a:tint val="44500"/>
                <a:satMod val="160000"/>
              </a:srgbClr>
            </a:gs>
            <a:gs pos="100000">
              <a:srgbClr val="222CEA">
                <a:tint val="23500"/>
                <a:satMod val="160000"/>
              </a:srgbClr>
            </a:gs>
          </a:gsLst>
          <a:lin ang="2700000" scaled="1"/>
          <a:tileRect/>
        </a:gradFill>
        <a:ln>
          <a:noFill/>
        </a:ln>
      </a:spPr>
      <a:bodyPr rtlCol="0" anchor="ctr"/>
      <a:lstStyle>
        <a:defPPr algn="ctr">
          <a:defRPr kumimoji="1"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11060</TotalTime>
  <Words>709</Words>
  <Application>Microsoft Office PowerPoint</Application>
  <PresentationFormat>画面に合わせる (4:3)</PresentationFormat>
  <Paragraphs>146</Paragraphs>
  <Slides>11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11</vt:i4>
      </vt:variant>
    </vt:vector>
  </HeadingPairs>
  <TitlesOfParts>
    <vt:vector size="16" baseType="lpstr">
      <vt:lpstr>メイリオ</vt:lpstr>
      <vt:lpstr>游ゴシック</vt:lpstr>
      <vt:lpstr>游ゴシック Light</vt:lpstr>
      <vt:lpstr>Arial</vt:lpstr>
      <vt:lpstr>Office テーマ</vt:lpstr>
      <vt:lpstr>ラクサクスクプロジェクト ～楽々・サクサク・すくすく育つそんな保育を～ </vt:lpstr>
      <vt:lpstr>はじめに</vt:lpstr>
      <vt:lpstr>１．保育現場の現状と課題　</vt:lpstr>
      <vt:lpstr>１．保育現場の現状と課題　</vt:lpstr>
      <vt:lpstr>１．保育現場の現状と課題　　</vt:lpstr>
      <vt:lpstr>２．アイデア</vt:lpstr>
      <vt:lpstr>２．アイデア①</vt:lpstr>
      <vt:lpstr>２．アイデア②</vt:lpstr>
      <vt:lpstr>２．アイデア③</vt:lpstr>
      <vt:lpstr>２．アイデア④</vt:lpstr>
      <vt:lpstr>おわりに</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出口 和紗</dc:creator>
  <cp:lastModifiedBy>Murayama Osamu</cp:lastModifiedBy>
  <cp:revision>42</cp:revision>
  <dcterms:created xsi:type="dcterms:W3CDTF">2018-09-11T13:40:23Z</dcterms:created>
  <dcterms:modified xsi:type="dcterms:W3CDTF">2018-10-22T03:07:19Z</dcterms:modified>
</cp:coreProperties>
</file>