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58" r:id="rId4"/>
    <p:sldId id="259" r:id="rId5"/>
    <p:sldId id="260" r:id="rId6"/>
    <p:sldId id="261" r:id="rId7"/>
    <p:sldId id="265" r:id="rId8"/>
    <p:sldId id="262" r:id="rId9"/>
    <p:sldId id="264" r:id="rId10"/>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7EDC"/>
    <a:srgbClr val="FCAEE9"/>
    <a:srgbClr val="F3F6F7"/>
    <a:srgbClr val="810563"/>
    <a:srgbClr val="E9EDEF"/>
    <a:srgbClr val="E0E5E8"/>
    <a:srgbClr val="BBBBBE"/>
    <a:srgbClr val="BABBB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205" autoAdjust="0"/>
    <p:restoredTop sz="94660"/>
  </p:normalViewPr>
  <p:slideViewPr>
    <p:cSldViewPr snapToGrid="0">
      <p:cViewPr varScale="1">
        <p:scale>
          <a:sx n="47" d="100"/>
          <a:sy n="47" d="100"/>
        </p:scale>
        <p:origin x="174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36A76547-20B7-4BDC-A14E-4DB25BC1AFFA}"/>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xmlns="" id="{3B0E0606-C3BF-44AD-ACA2-6A59963474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xmlns="" id="{BBF4D6CF-7636-4E04-95F3-E5186A2738E7}"/>
              </a:ext>
            </a:extLst>
          </p:cNvPr>
          <p:cNvSpPr>
            <a:spLocks noGrp="1"/>
          </p:cNvSpPr>
          <p:nvPr>
            <p:ph type="dt" sz="half" idx="10"/>
          </p:nvPr>
        </p:nvSpPr>
        <p:spPr/>
        <p:txBody>
          <a:bodyPr/>
          <a:lstStyle/>
          <a:p>
            <a:fld id="{CD4C6645-5011-4E0B-854A-ABE3BF25E5EE}" type="datetimeFigureOut">
              <a:rPr kumimoji="1" lang="ja-JP" altLang="en-US" smtClean="0"/>
              <a:t>2018/10/22</a:t>
            </a:fld>
            <a:endParaRPr kumimoji="1" lang="ja-JP" altLang="en-US"/>
          </a:p>
        </p:txBody>
      </p:sp>
      <p:sp>
        <p:nvSpPr>
          <p:cNvPr id="5" name="フッター プレースホルダー 4">
            <a:extLst>
              <a:ext uri="{FF2B5EF4-FFF2-40B4-BE49-F238E27FC236}">
                <a16:creationId xmlns:a16="http://schemas.microsoft.com/office/drawing/2014/main" xmlns="" id="{C2DAD093-0802-4DDE-8565-CD7CF044969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xmlns="" id="{5D4A7542-E63F-4122-9D0F-AEAD97C38E9B}"/>
              </a:ext>
            </a:extLst>
          </p:cNvPr>
          <p:cNvSpPr>
            <a:spLocks noGrp="1"/>
          </p:cNvSpPr>
          <p:nvPr>
            <p:ph type="sldNum" sz="quarter" idx="12"/>
          </p:nvPr>
        </p:nvSpPr>
        <p:spPr/>
        <p:txBody>
          <a:bodyPr/>
          <a:lstStyle/>
          <a:p>
            <a:fld id="{773C8431-4B6E-43AA-B9B4-77F0428797BD}" type="slidenum">
              <a:rPr kumimoji="1" lang="ja-JP" altLang="en-US" smtClean="0"/>
              <a:t>‹#›</a:t>
            </a:fld>
            <a:endParaRPr kumimoji="1" lang="ja-JP" altLang="en-US"/>
          </a:p>
        </p:txBody>
      </p:sp>
    </p:spTree>
    <p:extLst>
      <p:ext uri="{BB962C8B-B14F-4D97-AF65-F5344CB8AC3E}">
        <p14:creationId xmlns:p14="http://schemas.microsoft.com/office/powerpoint/2010/main" val="7392784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2CAB055B-F87A-41C0-A7CE-2BBCC1700DF8}"/>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xmlns="" id="{266DE3B8-88B5-4CE1-A979-3EA3961AC445}"/>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xmlns="" id="{DC228557-3267-4044-BDE2-D1C92C8A88BA}"/>
              </a:ext>
            </a:extLst>
          </p:cNvPr>
          <p:cNvSpPr>
            <a:spLocks noGrp="1"/>
          </p:cNvSpPr>
          <p:nvPr>
            <p:ph type="dt" sz="half" idx="10"/>
          </p:nvPr>
        </p:nvSpPr>
        <p:spPr/>
        <p:txBody>
          <a:bodyPr/>
          <a:lstStyle/>
          <a:p>
            <a:fld id="{CD4C6645-5011-4E0B-854A-ABE3BF25E5EE}" type="datetimeFigureOut">
              <a:rPr kumimoji="1" lang="ja-JP" altLang="en-US" smtClean="0"/>
              <a:t>2018/10/22</a:t>
            </a:fld>
            <a:endParaRPr kumimoji="1" lang="ja-JP" altLang="en-US"/>
          </a:p>
        </p:txBody>
      </p:sp>
      <p:sp>
        <p:nvSpPr>
          <p:cNvPr id="5" name="フッター プレースホルダー 4">
            <a:extLst>
              <a:ext uri="{FF2B5EF4-FFF2-40B4-BE49-F238E27FC236}">
                <a16:creationId xmlns:a16="http://schemas.microsoft.com/office/drawing/2014/main" xmlns="" id="{EBB7A3F3-2683-4516-995D-3C2E04B41C3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xmlns="" id="{4116E207-1570-48D8-AB4B-06734764674F}"/>
              </a:ext>
            </a:extLst>
          </p:cNvPr>
          <p:cNvSpPr>
            <a:spLocks noGrp="1"/>
          </p:cNvSpPr>
          <p:nvPr>
            <p:ph type="sldNum" sz="quarter" idx="12"/>
          </p:nvPr>
        </p:nvSpPr>
        <p:spPr/>
        <p:txBody>
          <a:bodyPr/>
          <a:lstStyle/>
          <a:p>
            <a:fld id="{773C8431-4B6E-43AA-B9B4-77F0428797BD}" type="slidenum">
              <a:rPr kumimoji="1" lang="ja-JP" altLang="en-US" smtClean="0"/>
              <a:t>‹#›</a:t>
            </a:fld>
            <a:endParaRPr kumimoji="1" lang="ja-JP" altLang="en-US"/>
          </a:p>
        </p:txBody>
      </p:sp>
    </p:spTree>
    <p:extLst>
      <p:ext uri="{BB962C8B-B14F-4D97-AF65-F5344CB8AC3E}">
        <p14:creationId xmlns:p14="http://schemas.microsoft.com/office/powerpoint/2010/main" val="1133827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xmlns="" id="{96AA0092-AE91-4559-B559-B2C532DC09C1}"/>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xmlns="" id="{B5FAE255-348F-42EC-957B-559A931ED563}"/>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xmlns="" id="{8D1B8D47-113F-4FA5-B5C2-D33B257B326B}"/>
              </a:ext>
            </a:extLst>
          </p:cNvPr>
          <p:cNvSpPr>
            <a:spLocks noGrp="1"/>
          </p:cNvSpPr>
          <p:nvPr>
            <p:ph type="dt" sz="half" idx="10"/>
          </p:nvPr>
        </p:nvSpPr>
        <p:spPr/>
        <p:txBody>
          <a:bodyPr/>
          <a:lstStyle/>
          <a:p>
            <a:fld id="{CD4C6645-5011-4E0B-854A-ABE3BF25E5EE}" type="datetimeFigureOut">
              <a:rPr kumimoji="1" lang="ja-JP" altLang="en-US" smtClean="0"/>
              <a:t>2018/10/22</a:t>
            </a:fld>
            <a:endParaRPr kumimoji="1" lang="ja-JP" altLang="en-US"/>
          </a:p>
        </p:txBody>
      </p:sp>
      <p:sp>
        <p:nvSpPr>
          <p:cNvPr id="5" name="フッター プレースホルダー 4">
            <a:extLst>
              <a:ext uri="{FF2B5EF4-FFF2-40B4-BE49-F238E27FC236}">
                <a16:creationId xmlns:a16="http://schemas.microsoft.com/office/drawing/2014/main" xmlns="" id="{71B8BBE4-C6FD-4568-BE09-0D14D20310F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xmlns="" id="{38F2C630-A5BF-42A7-AEE2-1EF05D95CE7F}"/>
              </a:ext>
            </a:extLst>
          </p:cNvPr>
          <p:cNvSpPr>
            <a:spLocks noGrp="1"/>
          </p:cNvSpPr>
          <p:nvPr>
            <p:ph type="sldNum" sz="quarter" idx="12"/>
          </p:nvPr>
        </p:nvSpPr>
        <p:spPr/>
        <p:txBody>
          <a:bodyPr/>
          <a:lstStyle/>
          <a:p>
            <a:fld id="{773C8431-4B6E-43AA-B9B4-77F0428797BD}" type="slidenum">
              <a:rPr kumimoji="1" lang="ja-JP" altLang="en-US" smtClean="0"/>
              <a:t>‹#›</a:t>
            </a:fld>
            <a:endParaRPr kumimoji="1" lang="ja-JP" altLang="en-US"/>
          </a:p>
        </p:txBody>
      </p:sp>
    </p:spTree>
    <p:extLst>
      <p:ext uri="{BB962C8B-B14F-4D97-AF65-F5344CB8AC3E}">
        <p14:creationId xmlns:p14="http://schemas.microsoft.com/office/powerpoint/2010/main" val="1930076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FCF48D5E-4920-4033-928E-72D1B5E288E3}"/>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xmlns="" id="{390361EE-699E-44DC-BFD0-BA2E4E3D7738}"/>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xmlns="" id="{D8C4C9CE-5421-429A-9E8F-C65DAC56CCAC}"/>
              </a:ext>
            </a:extLst>
          </p:cNvPr>
          <p:cNvSpPr>
            <a:spLocks noGrp="1"/>
          </p:cNvSpPr>
          <p:nvPr>
            <p:ph type="dt" sz="half" idx="10"/>
          </p:nvPr>
        </p:nvSpPr>
        <p:spPr/>
        <p:txBody>
          <a:bodyPr/>
          <a:lstStyle/>
          <a:p>
            <a:fld id="{CD4C6645-5011-4E0B-854A-ABE3BF25E5EE}" type="datetimeFigureOut">
              <a:rPr kumimoji="1" lang="ja-JP" altLang="en-US" smtClean="0"/>
              <a:t>2018/10/22</a:t>
            </a:fld>
            <a:endParaRPr kumimoji="1" lang="ja-JP" altLang="en-US"/>
          </a:p>
        </p:txBody>
      </p:sp>
      <p:sp>
        <p:nvSpPr>
          <p:cNvPr id="5" name="フッター プレースホルダー 4">
            <a:extLst>
              <a:ext uri="{FF2B5EF4-FFF2-40B4-BE49-F238E27FC236}">
                <a16:creationId xmlns:a16="http://schemas.microsoft.com/office/drawing/2014/main" xmlns="" id="{1DA1D098-DEE8-4FEB-B5FE-55E01C899D0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xmlns="" id="{434A469B-D403-46F9-83C4-7AECB8121511}"/>
              </a:ext>
            </a:extLst>
          </p:cNvPr>
          <p:cNvSpPr>
            <a:spLocks noGrp="1"/>
          </p:cNvSpPr>
          <p:nvPr>
            <p:ph type="sldNum" sz="quarter" idx="12"/>
          </p:nvPr>
        </p:nvSpPr>
        <p:spPr/>
        <p:txBody>
          <a:bodyPr/>
          <a:lstStyle/>
          <a:p>
            <a:fld id="{773C8431-4B6E-43AA-B9B4-77F0428797BD}" type="slidenum">
              <a:rPr kumimoji="1" lang="ja-JP" altLang="en-US" smtClean="0"/>
              <a:t>‹#›</a:t>
            </a:fld>
            <a:endParaRPr kumimoji="1" lang="ja-JP" altLang="en-US"/>
          </a:p>
        </p:txBody>
      </p:sp>
    </p:spTree>
    <p:extLst>
      <p:ext uri="{BB962C8B-B14F-4D97-AF65-F5344CB8AC3E}">
        <p14:creationId xmlns:p14="http://schemas.microsoft.com/office/powerpoint/2010/main" val="2241651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A3A84A1D-4CB7-4FDD-BD2B-0DF819B26622}"/>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xmlns="" id="{451DF699-36B3-475E-9FDA-2E5695A3518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xmlns="" id="{6C4E6E88-7360-48F5-AC27-B939A387D570}"/>
              </a:ext>
            </a:extLst>
          </p:cNvPr>
          <p:cNvSpPr>
            <a:spLocks noGrp="1"/>
          </p:cNvSpPr>
          <p:nvPr>
            <p:ph type="dt" sz="half" idx="10"/>
          </p:nvPr>
        </p:nvSpPr>
        <p:spPr/>
        <p:txBody>
          <a:bodyPr/>
          <a:lstStyle/>
          <a:p>
            <a:fld id="{CD4C6645-5011-4E0B-854A-ABE3BF25E5EE}" type="datetimeFigureOut">
              <a:rPr kumimoji="1" lang="ja-JP" altLang="en-US" smtClean="0"/>
              <a:t>2018/10/22</a:t>
            </a:fld>
            <a:endParaRPr kumimoji="1" lang="ja-JP" altLang="en-US"/>
          </a:p>
        </p:txBody>
      </p:sp>
      <p:sp>
        <p:nvSpPr>
          <p:cNvPr id="5" name="フッター プレースホルダー 4">
            <a:extLst>
              <a:ext uri="{FF2B5EF4-FFF2-40B4-BE49-F238E27FC236}">
                <a16:creationId xmlns:a16="http://schemas.microsoft.com/office/drawing/2014/main" xmlns="" id="{1F471F83-0A49-407E-BD5F-3E63528346D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xmlns="" id="{D8912D31-F677-471D-A3B9-C6A3BA93833A}"/>
              </a:ext>
            </a:extLst>
          </p:cNvPr>
          <p:cNvSpPr>
            <a:spLocks noGrp="1"/>
          </p:cNvSpPr>
          <p:nvPr>
            <p:ph type="sldNum" sz="quarter" idx="12"/>
          </p:nvPr>
        </p:nvSpPr>
        <p:spPr/>
        <p:txBody>
          <a:bodyPr/>
          <a:lstStyle/>
          <a:p>
            <a:fld id="{773C8431-4B6E-43AA-B9B4-77F0428797BD}" type="slidenum">
              <a:rPr kumimoji="1" lang="ja-JP" altLang="en-US" smtClean="0"/>
              <a:t>‹#›</a:t>
            </a:fld>
            <a:endParaRPr kumimoji="1" lang="ja-JP" altLang="en-US"/>
          </a:p>
        </p:txBody>
      </p:sp>
    </p:spTree>
    <p:extLst>
      <p:ext uri="{BB962C8B-B14F-4D97-AF65-F5344CB8AC3E}">
        <p14:creationId xmlns:p14="http://schemas.microsoft.com/office/powerpoint/2010/main" val="5106544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1A6F03B9-867E-4B04-A0C8-115215BD3735}"/>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xmlns="" id="{B085612D-83F9-4FB0-82E4-91B18FFAB65C}"/>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xmlns="" id="{2BBD6C9D-9BC5-4FBC-863F-0CEFCC911F61}"/>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xmlns="" id="{DBDA2EDA-DF27-45F2-8AF2-49C4E3D38736}"/>
              </a:ext>
            </a:extLst>
          </p:cNvPr>
          <p:cNvSpPr>
            <a:spLocks noGrp="1"/>
          </p:cNvSpPr>
          <p:nvPr>
            <p:ph type="dt" sz="half" idx="10"/>
          </p:nvPr>
        </p:nvSpPr>
        <p:spPr/>
        <p:txBody>
          <a:bodyPr/>
          <a:lstStyle/>
          <a:p>
            <a:fld id="{CD4C6645-5011-4E0B-854A-ABE3BF25E5EE}" type="datetimeFigureOut">
              <a:rPr kumimoji="1" lang="ja-JP" altLang="en-US" smtClean="0"/>
              <a:t>2018/10/22</a:t>
            </a:fld>
            <a:endParaRPr kumimoji="1" lang="ja-JP" altLang="en-US"/>
          </a:p>
        </p:txBody>
      </p:sp>
      <p:sp>
        <p:nvSpPr>
          <p:cNvPr id="6" name="フッター プレースホルダー 5">
            <a:extLst>
              <a:ext uri="{FF2B5EF4-FFF2-40B4-BE49-F238E27FC236}">
                <a16:creationId xmlns:a16="http://schemas.microsoft.com/office/drawing/2014/main" xmlns="" id="{CA7ACD82-19D9-48C6-81D0-F2CA6319E83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xmlns="" id="{BDF648A0-5523-4763-A419-18DC20D8BE31}"/>
              </a:ext>
            </a:extLst>
          </p:cNvPr>
          <p:cNvSpPr>
            <a:spLocks noGrp="1"/>
          </p:cNvSpPr>
          <p:nvPr>
            <p:ph type="sldNum" sz="quarter" idx="12"/>
          </p:nvPr>
        </p:nvSpPr>
        <p:spPr/>
        <p:txBody>
          <a:bodyPr/>
          <a:lstStyle/>
          <a:p>
            <a:fld id="{773C8431-4B6E-43AA-B9B4-77F0428797BD}" type="slidenum">
              <a:rPr kumimoji="1" lang="ja-JP" altLang="en-US" smtClean="0"/>
              <a:t>‹#›</a:t>
            </a:fld>
            <a:endParaRPr kumimoji="1" lang="ja-JP" altLang="en-US"/>
          </a:p>
        </p:txBody>
      </p:sp>
    </p:spTree>
    <p:extLst>
      <p:ext uri="{BB962C8B-B14F-4D97-AF65-F5344CB8AC3E}">
        <p14:creationId xmlns:p14="http://schemas.microsoft.com/office/powerpoint/2010/main" val="1885082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F3DA39BC-72E9-40E5-83A7-353C7FA0F53C}"/>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xmlns="" id="{D10E48BF-0496-498D-96F0-8B029B37AB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xmlns="" id="{31C01EDA-AAA5-4751-8F0E-243DAB7D1B7B}"/>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xmlns="" id="{8A4F67C0-64AD-47AD-8BFC-3C675958C1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xmlns="" id="{E1B8487B-E097-41EB-BBE7-D6322C9EF9CD}"/>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xmlns="" id="{A2A86303-699F-4935-8882-05F4342C8378}"/>
              </a:ext>
            </a:extLst>
          </p:cNvPr>
          <p:cNvSpPr>
            <a:spLocks noGrp="1"/>
          </p:cNvSpPr>
          <p:nvPr>
            <p:ph type="dt" sz="half" idx="10"/>
          </p:nvPr>
        </p:nvSpPr>
        <p:spPr/>
        <p:txBody>
          <a:bodyPr/>
          <a:lstStyle/>
          <a:p>
            <a:fld id="{CD4C6645-5011-4E0B-854A-ABE3BF25E5EE}" type="datetimeFigureOut">
              <a:rPr kumimoji="1" lang="ja-JP" altLang="en-US" smtClean="0"/>
              <a:t>2018/10/22</a:t>
            </a:fld>
            <a:endParaRPr kumimoji="1" lang="ja-JP" altLang="en-US"/>
          </a:p>
        </p:txBody>
      </p:sp>
      <p:sp>
        <p:nvSpPr>
          <p:cNvPr id="8" name="フッター プレースホルダー 7">
            <a:extLst>
              <a:ext uri="{FF2B5EF4-FFF2-40B4-BE49-F238E27FC236}">
                <a16:creationId xmlns:a16="http://schemas.microsoft.com/office/drawing/2014/main" xmlns="" id="{F066E094-26A7-46D9-BB7F-30F6C32680CD}"/>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xmlns="" id="{C98BC2F1-ED14-4642-B67D-1169EF620D9A}"/>
              </a:ext>
            </a:extLst>
          </p:cNvPr>
          <p:cNvSpPr>
            <a:spLocks noGrp="1"/>
          </p:cNvSpPr>
          <p:nvPr>
            <p:ph type="sldNum" sz="quarter" idx="12"/>
          </p:nvPr>
        </p:nvSpPr>
        <p:spPr/>
        <p:txBody>
          <a:bodyPr/>
          <a:lstStyle/>
          <a:p>
            <a:fld id="{773C8431-4B6E-43AA-B9B4-77F0428797BD}" type="slidenum">
              <a:rPr kumimoji="1" lang="ja-JP" altLang="en-US" smtClean="0"/>
              <a:t>‹#›</a:t>
            </a:fld>
            <a:endParaRPr kumimoji="1" lang="ja-JP" altLang="en-US"/>
          </a:p>
        </p:txBody>
      </p:sp>
    </p:spTree>
    <p:extLst>
      <p:ext uri="{BB962C8B-B14F-4D97-AF65-F5344CB8AC3E}">
        <p14:creationId xmlns:p14="http://schemas.microsoft.com/office/powerpoint/2010/main" val="312149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62DA63CF-7877-44FE-8F59-99937D2B136A}"/>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xmlns="" id="{8DABA0C6-0252-4D8B-A7F6-C68948D61591}"/>
              </a:ext>
            </a:extLst>
          </p:cNvPr>
          <p:cNvSpPr>
            <a:spLocks noGrp="1"/>
          </p:cNvSpPr>
          <p:nvPr>
            <p:ph type="dt" sz="half" idx="10"/>
          </p:nvPr>
        </p:nvSpPr>
        <p:spPr/>
        <p:txBody>
          <a:bodyPr/>
          <a:lstStyle/>
          <a:p>
            <a:fld id="{CD4C6645-5011-4E0B-854A-ABE3BF25E5EE}" type="datetimeFigureOut">
              <a:rPr kumimoji="1" lang="ja-JP" altLang="en-US" smtClean="0"/>
              <a:t>2018/10/22</a:t>
            </a:fld>
            <a:endParaRPr kumimoji="1" lang="ja-JP" altLang="en-US"/>
          </a:p>
        </p:txBody>
      </p:sp>
      <p:sp>
        <p:nvSpPr>
          <p:cNvPr id="4" name="フッター プレースホルダー 3">
            <a:extLst>
              <a:ext uri="{FF2B5EF4-FFF2-40B4-BE49-F238E27FC236}">
                <a16:creationId xmlns:a16="http://schemas.microsoft.com/office/drawing/2014/main" xmlns="" id="{5C7183AC-F638-4A79-B1EB-AA4BD1FC1124}"/>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xmlns="" id="{88CE8CDC-8312-44EA-A4DA-C6CBAB4EC53D}"/>
              </a:ext>
            </a:extLst>
          </p:cNvPr>
          <p:cNvSpPr>
            <a:spLocks noGrp="1"/>
          </p:cNvSpPr>
          <p:nvPr>
            <p:ph type="sldNum" sz="quarter" idx="12"/>
          </p:nvPr>
        </p:nvSpPr>
        <p:spPr/>
        <p:txBody>
          <a:bodyPr/>
          <a:lstStyle/>
          <a:p>
            <a:fld id="{773C8431-4B6E-43AA-B9B4-77F0428797BD}" type="slidenum">
              <a:rPr kumimoji="1" lang="ja-JP" altLang="en-US" smtClean="0"/>
              <a:t>‹#›</a:t>
            </a:fld>
            <a:endParaRPr kumimoji="1" lang="ja-JP" altLang="en-US"/>
          </a:p>
        </p:txBody>
      </p:sp>
    </p:spTree>
    <p:extLst>
      <p:ext uri="{BB962C8B-B14F-4D97-AF65-F5344CB8AC3E}">
        <p14:creationId xmlns:p14="http://schemas.microsoft.com/office/powerpoint/2010/main" val="1116115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xmlns="" id="{C12B2260-04CA-491A-AE6F-77D4C6B99055}"/>
              </a:ext>
            </a:extLst>
          </p:cNvPr>
          <p:cNvSpPr>
            <a:spLocks noGrp="1"/>
          </p:cNvSpPr>
          <p:nvPr>
            <p:ph type="dt" sz="half" idx="10"/>
          </p:nvPr>
        </p:nvSpPr>
        <p:spPr/>
        <p:txBody>
          <a:bodyPr/>
          <a:lstStyle/>
          <a:p>
            <a:fld id="{CD4C6645-5011-4E0B-854A-ABE3BF25E5EE}" type="datetimeFigureOut">
              <a:rPr kumimoji="1" lang="ja-JP" altLang="en-US" smtClean="0"/>
              <a:t>2018/10/22</a:t>
            </a:fld>
            <a:endParaRPr kumimoji="1" lang="ja-JP" altLang="en-US"/>
          </a:p>
        </p:txBody>
      </p:sp>
      <p:sp>
        <p:nvSpPr>
          <p:cNvPr id="3" name="フッター プレースホルダー 2">
            <a:extLst>
              <a:ext uri="{FF2B5EF4-FFF2-40B4-BE49-F238E27FC236}">
                <a16:creationId xmlns:a16="http://schemas.microsoft.com/office/drawing/2014/main" xmlns="" id="{5648412D-4AE5-4FA3-9940-4209046C50A8}"/>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xmlns="" id="{6573D2A9-B70A-481B-96CF-8A309CFB5AEA}"/>
              </a:ext>
            </a:extLst>
          </p:cNvPr>
          <p:cNvSpPr>
            <a:spLocks noGrp="1"/>
          </p:cNvSpPr>
          <p:nvPr>
            <p:ph type="sldNum" sz="quarter" idx="12"/>
          </p:nvPr>
        </p:nvSpPr>
        <p:spPr/>
        <p:txBody>
          <a:bodyPr/>
          <a:lstStyle/>
          <a:p>
            <a:fld id="{773C8431-4B6E-43AA-B9B4-77F0428797BD}" type="slidenum">
              <a:rPr kumimoji="1" lang="ja-JP" altLang="en-US" smtClean="0"/>
              <a:t>‹#›</a:t>
            </a:fld>
            <a:endParaRPr kumimoji="1" lang="ja-JP" altLang="en-US"/>
          </a:p>
        </p:txBody>
      </p:sp>
    </p:spTree>
    <p:extLst>
      <p:ext uri="{BB962C8B-B14F-4D97-AF65-F5344CB8AC3E}">
        <p14:creationId xmlns:p14="http://schemas.microsoft.com/office/powerpoint/2010/main" val="425941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2AD420EC-A0BC-444C-8334-F263BB74BADA}"/>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xmlns="" id="{C6A7D56C-A9D1-45FB-A128-402766615E5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xmlns="" id="{949533FF-C6A6-4F2C-994B-9F82F39431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xmlns="" id="{5D0E4234-F601-45D3-92CB-EB998A5DA066}"/>
              </a:ext>
            </a:extLst>
          </p:cNvPr>
          <p:cNvSpPr>
            <a:spLocks noGrp="1"/>
          </p:cNvSpPr>
          <p:nvPr>
            <p:ph type="dt" sz="half" idx="10"/>
          </p:nvPr>
        </p:nvSpPr>
        <p:spPr/>
        <p:txBody>
          <a:bodyPr/>
          <a:lstStyle/>
          <a:p>
            <a:fld id="{CD4C6645-5011-4E0B-854A-ABE3BF25E5EE}" type="datetimeFigureOut">
              <a:rPr kumimoji="1" lang="ja-JP" altLang="en-US" smtClean="0"/>
              <a:t>2018/10/22</a:t>
            </a:fld>
            <a:endParaRPr kumimoji="1" lang="ja-JP" altLang="en-US"/>
          </a:p>
        </p:txBody>
      </p:sp>
      <p:sp>
        <p:nvSpPr>
          <p:cNvPr id="6" name="フッター プレースホルダー 5">
            <a:extLst>
              <a:ext uri="{FF2B5EF4-FFF2-40B4-BE49-F238E27FC236}">
                <a16:creationId xmlns:a16="http://schemas.microsoft.com/office/drawing/2014/main" xmlns="" id="{3A0507BB-9B02-4876-A001-389AA9303EFE}"/>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xmlns="" id="{A3A976EA-C0B4-4805-A250-73522495799C}"/>
              </a:ext>
            </a:extLst>
          </p:cNvPr>
          <p:cNvSpPr>
            <a:spLocks noGrp="1"/>
          </p:cNvSpPr>
          <p:nvPr>
            <p:ph type="sldNum" sz="quarter" idx="12"/>
          </p:nvPr>
        </p:nvSpPr>
        <p:spPr/>
        <p:txBody>
          <a:bodyPr/>
          <a:lstStyle/>
          <a:p>
            <a:fld id="{773C8431-4B6E-43AA-B9B4-77F0428797BD}" type="slidenum">
              <a:rPr kumimoji="1" lang="ja-JP" altLang="en-US" smtClean="0"/>
              <a:t>‹#›</a:t>
            </a:fld>
            <a:endParaRPr kumimoji="1" lang="ja-JP" altLang="en-US"/>
          </a:p>
        </p:txBody>
      </p:sp>
    </p:spTree>
    <p:extLst>
      <p:ext uri="{BB962C8B-B14F-4D97-AF65-F5344CB8AC3E}">
        <p14:creationId xmlns:p14="http://schemas.microsoft.com/office/powerpoint/2010/main" val="1492121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6A2A9945-A97E-41AB-9286-334B9EFD261F}"/>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xmlns="" id="{C54C6DA9-0E9D-470E-B28C-9F5F907E0AB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xmlns="" id="{A9CAA0B7-D249-4A23-BCC1-3A64F3C9EF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xmlns="" id="{F7F173E9-203D-4F9E-A9E3-D0474DCF6666}"/>
              </a:ext>
            </a:extLst>
          </p:cNvPr>
          <p:cNvSpPr>
            <a:spLocks noGrp="1"/>
          </p:cNvSpPr>
          <p:nvPr>
            <p:ph type="dt" sz="half" idx="10"/>
          </p:nvPr>
        </p:nvSpPr>
        <p:spPr/>
        <p:txBody>
          <a:bodyPr/>
          <a:lstStyle/>
          <a:p>
            <a:fld id="{CD4C6645-5011-4E0B-854A-ABE3BF25E5EE}" type="datetimeFigureOut">
              <a:rPr kumimoji="1" lang="ja-JP" altLang="en-US" smtClean="0"/>
              <a:t>2018/10/22</a:t>
            </a:fld>
            <a:endParaRPr kumimoji="1" lang="ja-JP" altLang="en-US"/>
          </a:p>
        </p:txBody>
      </p:sp>
      <p:sp>
        <p:nvSpPr>
          <p:cNvPr id="6" name="フッター プレースホルダー 5">
            <a:extLst>
              <a:ext uri="{FF2B5EF4-FFF2-40B4-BE49-F238E27FC236}">
                <a16:creationId xmlns:a16="http://schemas.microsoft.com/office/drawing/2014/main" xmlns="" id="{8D3BABBC-4498-4AB3-B640-44EBEB1F0BE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xmlns="" id="{C524E62A-7615-43A9-93E1-D4C32048622E}"/>
              </a:ext>
            </a:extLst>
          </p:cNvPr>
          <p:cNvSpPr>
            <a:spLocks noGrp="1"/>
          </p:cNvSpPr>
          <p:nvPr>
            <p:ph type="sldNum" sz="quarter" idx="12"/>
          </p:nvPr>
        </p:nvSpPr>
        <p:spPr/>
        <p:txBody>
          <a:bodyPr/>
          <a:lstStyle/>
          <a:p>
            <a:fld id="{773C8431-4B6E-43AA-B9B4-77F0428797BD}" type="slidenum">
              <a:rPr kumimoji="1" lang="ja-JP" altLang="en-US" smtClean="0"/>
              <a:t>‹#›</a:t>
            </a:fld>
            <a:endParaRPr kumimoji="1" lang="ja-JP" altLang="en-US"/>
          </a:p>
        </p:txBody>
      </p:sp>
    </p:spTree>
    <p:extLst>
      <p:ext uri="{BB962C8B-B14F-4D97-AF65-F5344CB8AC3E}">
        <p14:creationId xmlns:p14="http://schemas.microsoft.com/office/powerpoint/2010/main" val="29070406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3F6F7"/>
        </a:solidFill>
        <a:effectLst/>
      </p:bgPr>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xmlns="" id="{9B7E523F-8641-41DD-8D16-87E878738E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xmlns="" id="{5A8E63C2-27C2-46ED-BE44-5C19937B75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xmlns="" id="{C5AB070F-941F-45D6-99DC-6198D65C14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4C6645-5011-4E0B-854A-ABE3BF25E5EE}" type="datetimeFigureOut">
              <a:rPr kumimoji="1" lang="ja-JP" altLang="en-US" smtClean="0"/>
              <a:t>2018/10/22</a:t>
            </a:fld>
            <a:endParaRPr kumimoji="1" lang="ja-JP" altLang="en-US"/>
          </a:p>
        </p:txBody>
      </p:sp>
      <p:sp>
        <p:nvSpPr>
          <p:cNvPr id="5" name="フッター プレースホルダー 4">
            <a:extLst>
              <a:ext uri="{FF2B5EF4-FFF2-40B4-BE49-F238E27FC236}">
                <a16:creationId xmlns:a16="http://schemas.microsoft.com/office/drawing/2014/main" xmlns="" id="{9D8A6691-2702-4E55-ABCA-38AB221615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xmlns="" id="{FD6ECA30-52D0-4352-A9C3-0869178D265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3C8431-4B6E-43AA-B9B4-77F0428797BD}" type="slidenum">
              <a:rPr kumimoji="1" lang="ja-JP" altLang="en-US" smtClean="0"/>
              <a:t>‹#›</a:t>
            </a:fld>
            <a:endParaRPr kumimoji="1" lang="ja-JP" altLang="en-US"/>
          </a:p>
        </p:txBody>
      </p:sp>
    </p:spTree>
    <p:extLst>
      <p:ext uri="{BB962C8B-B14F-4D97-AF65-F5344CB8AC3E}">
        <p14:creationId xmlns:p14="http://schemas.microsoft.com/office/powerpoint/2010/main" val="253635101"/>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6.sv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xmlns="" id="{071F7EA7-4E02-42E0-B555-60048F4D08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3720" y="881532"/>
            <a:ext cx="9228280" cy="5976468"/>
          </a:xfrm>
          <a:prstGeom prst="rect">
            <a:avLst/>
          </a:prstGeom>
          <a:solidFill>
            <a:srgbClr val="BBBBBE"/>
          </a:solidFill>
        </p:spPr>
      </p:pic>
      <p:sp>
        <p:nvSpPr>
          <p:cNvPr id="2" name="タイトル 1">
            <a:extLst>
              <a:ext uri="{FF2B5EF4-FFF2-40B4-BE49-F238E27FC236}">
                <a16:creationId xmlns:a16="http://schemas.microsoft.com/office/drawing/2014/main" xmlns="" id="{563E6886-DE0B-4C6D-9F5D-8D5D872D3C5D}"/>
              </a:ext>
            </a:extLst>
          </p:cNvPr>
          <p:cNvSpPr>
            <a:spLocks noGrp="1"/>
          </p:cNvSpPr>
          <p:nvPr>
            <p:ph type="ctrTitle"/>
          </p:nvPr>
        </p:nvSpPr>
        <p:spPr>
          <a:xfrm>
            <a:off x="84280" y="0"/>
            <a:ext cx="10876328" cy="1415288"/>
          </a:xfrm>
        </p:spPr>
        <p:txBody>
          <a:bodyPr>
            <a:normAutofit/>
          </a:bodyPr>
          <a:lstStyle/>
          <a:p>
            <a:r>
              <a:rPr kumimoji="1" lang="ja-JP" altLang="en-US" sz="4800" b="1" dirty="0">
                <a:solidFill>
                  <a:schemeClr val="accent5">
                    <a:lumMod val="75000"/>
                  </a:schemeClr>
                </a:solidFill>
                <a:effectLst>
                  <a:outerShdw blurRad="330200" dist="38100" dir="2700000" algn="tl" rotWithShape="0">
                    <a:schemeClr val="accent5">
                      <a:lumMod val="50000"/>
                      <a:alpha val="67000"/>
                    </a:schemeClr>
                  </a:outerShdw>
                </a:effectLst>
                <a:latin typeface="HG教科書体" panose="02020609000000000000" pitchFamily="17" charset="-128"/>
                <a:ea typeface="HG教科書体" panose="02020609000000000000" pitchFamily="17" charset="-128"/>
              </a:rPr>
              <a:t>あなたの愛犬、いま何を考えている？</a:t>
            </a:r>
          </a:p>
        </p:txBody>
      </p:sp>
      <p:sp>
        <p:nvSpPr>
          <p:cNvPr id="3" name="字幕 2">
            <a:extLst>
              <a:ext uri="{FF2B5EF4-FFF2-40B4-BE49-F238E27FC236}">
                <a16:creationId xmlns:a16="http://schemas.microsoft.com/office/drawing/2014/main" xmlns="" id="{8816475C-14EA-410F-B682-FBBFA14B0B3E}"/>
              </a:ext>
            </a:extLst>
          </p:cNvPr>
          <p:cNvSpPr>
            <a:spLocks noGrp="1"/>
          </p:cNvSpPr>
          <p:nvPr>
            <p:ph type="subTitle" idx="1"/>
          </p:nvPr>
        </p:nvSpPr>
        <p:spPr>
          <a:xfrm>
            <a:off x="250520" y="1832531"/>
            <a:ext cx="6837717" cy="2188323"/>
          </a:xfrm>
        </p:spPr>
        <p:txBody>
          <a:bodyPr>
            <a:normAutofit/>
          </a:bodyPr>
          <a:lstStyle/>
          <a:p>
            <a:r>
              <a:rPr kumimoji="1" lang="ja-JP" altLang="en-US" sz="2800" dirty="0">
                <a:latin typeface="HGP創英ﾌﾟﾚｾﾞﾝｽEB" panose="02020800000000000000" pitchFamily="18" charset="-128"/>
                <a:ea typeface="HGP創英ﾌﾟﾚｾﾞﾝｽEB" panose="02020800000000000000" pitchFamily="18" charset="-128"/>
              </a:rPr>
              <a:t>犬の</a:t>
            </a:r>
            <a:r>
              <a:rPr kumimoji="1" lang="en-US" altLang="ja-JP" sz="2800" dirty="0">
                <a:latin typeface="HGP創英ﾌﾟﾚｾﾞﾝｽEB" panose="02020800000000000000" pitchFamily="18" charset="-128"/>
                <a:ea typeface="HGP創英ﾌﾟﾚｾﾞﾝｽEB" panose="02020800000000000000" pitchFamily="18" charset="-128"/>
              </a:rPr>
              <a:t>”</a:t>
            </a:r>
            <a:r>
              <a:rPr kumimoji="1" lang="ja-JP" altLang="en-US" sz="2800" dirty="0">
                <a:latin typeface="HGP創英ﾌﾟﾚｾﾞﾝｽEB" panose="02020800000000000000" pitchFamily="18" charset="-128"/>
                <a:ea typeface="HGP創英ﾌﾟﾚｾﾞﾝｽEB" panose="02020800000000000000" pitchFamily="18" charset="-128"/>
              </a:rPr>
              <a:t>鳴き声</a:t>
            </a:r>
            <a:r>
              <a:rPr kumimoji="1" lang="en-US" altLang="ja-JP" sz="2800" dirty="0">
                <a:latin typeface="HGP創英ﾌﾟﾚｾﾞﾝｽEB" panose="02020800000000000000" pitchFamily="18" charset="-128"/>
                <a:ea typeface="HGP創英ﾌﾟﾚｾﾞﾝｽEB" panose="02020800000000000000" pitchFamily="18" charset="-128"/>
              </a:rPr>
              <a:t>”</a:t>
            </a:r>
            <a:r>
              <a:rPr kumimoji="1" lang="ja-JP" altLang="en-US" sz="2800" dirty="0">
                <a:latin typeface="HGP創英ﾌﾟﾚｾﾞﾝｽEB" panose="02020800000000000000" pitchFamily="18" charset="-128"/>
                <a:ea typeface="HGP創英ﾌﾟﾚｾﾞﾝｽEB" panose="02020800000000000000" pitchFamily="18" charset="-128"/>
              </a:rPr>
              <a:t>と</a:t>
            </a:r>
            <a:r>
              <a:rPr kumimoji="1" lang="en-US" altLang="ja-JP" sz="2800" dirty="0">
                <a:latin typeface="HGP創英ﾌﾟﾚｾﾞﾝｽEB" panose="02020800000000000000" pitchFamily="18" charset="-128"/>
                <a:ea typeface="HGP創英ﾌﾟﾚｾﾞﾝｽEB" panose="02020800000000000000" pitchFamily="18" charset="-128"/>
              </a:rPr>
              <a:t>”</a:t>
            </a:r>
            <a:r>
              <a:rPr kumimoji="1" lang="ja-JP" altLang="en-US" sz="2800" dirty="0">
                <a:latin typeface="HGP創英ﾌﾟﾚｾﾞﾝｽEB" panose="02020800000000000000" pitchFamily="18" charset="-128"/>
                <a:ea typeface="HGP創英ﾌﾟﾚｾﾞﾝｽEB" panose="02020800000000000000" pitchFamily="18" charset="-128"/>
              </a:rPr>
              <a:t>しぐさ</a:t>
            </a:r>
            <a:r>
              <a:rPr kumimoji="1" lang="en-US" altLang="ja-JP" sz="2800" dirty="0">
                <a:latin typeface="HGP創英ﾌﾟﾚｾﾞﾝｽEB" panose="02020800000000000000" pitchFamily="18" charset="-128"/>
                <a:ea typeface="HGP創英ﾌﾟﾚｾﾞﾝｽEB" panose="02020800000000000000" pitchFamily="18" charset="-128"/>
              </a:rPr>
              <a:t>”</a:t>
            </a:r>
            <a:r>
              <a:rPr kumimoji="1" lang="ja-JP" altLang="en-US" sz="2800" dirty="0">
                <a:latin typeface="HGP創英ﾌﾟﾚｾﾞﾝｽEB" panose="02020800000000000000" pitchFamily="18" charset="-128"/>
                <a:ea typeface="HGP創英ﾌﾟﾚｾﾞﾝｽEB" panose="02020800000000000000" pitchFamily="18" charset="-128"/>
              </a:rPr>
              <a:t>を読み解く</a:t>
            </a:r>
            <a:endParaRPr kumimoji="1" lang="en-US" altLang="ja-JP" sz="2800" dirty="0">
              <a:latin typeface="HGP創英ﾌﾟﾚｾﾞﾝｽEB" panose="02020800000000000000" pitchFamily="18" charset="-128"/>
              <a:ea typeface="HGP創英ﾌﾟﾚｾﾞﾝｽEB" panose="02020800000000000000" pitchFamily="18" charset="-128"/>
            </a:endParaRPr>
          </a:p>
          <a:p>
            <a:r>
              <a:rPr kumimoji="1" lang="ja-JP" altLang="en-US" sz="2800" dirty="0">
                <a:latin typeface="HGP創英ﾌﾟﾚｾﾞﾝｽEB" panose="02020800000000000000" pitchFamily="18" charset="-128"/>
                <a:ea typeface="HGP創英ﾌﾟﾚｾﾞﾝｽEB" panose="02020800000000000000" pitchFamily="18" charset="-128"/>
              </a:rPr>
              <a:t>次世代型バウリンガル</a:t>
            </a:r>
            <a:endParaRPr kumimoji="1" lang="en-US" altLang="ja-JP" sz="2800" dirty="0">
              <a:latin typeface="HGP創英ﾌﾟﾚｾﾞﾝｽEB" panose="02020800000000000000" pitchFamily="18" charset="-128"/>
              <a:ea typeface="HGP創英ﾌﾟﾚｾﾞﾝｽEB" panose="02020800000000000000" pitchFamily="18" charset="-128"/>
            </a:endParaRPr>
          </a:p>
          <a:p>
            <a:endParaRPr kumimoji="1" lang="en-US" altLang="ja-JP" sz="800" dirty="0">
              <a:solidFill>
                <a:schemeClr val="accent5">
                  <a:lumMod val="75000"/>
                </a:schemeClr>
              </a:solidFill>
              <a:latin typeface="HGP創英ﾌﾟﾚｾﾞﾝｽEB" panose="02020800000000000000" pitchFamily="18" charset="-128"/>
              <a:ea typeface="HGP創英ﾌﾟﾚｾﾞﾝｽEB" panose="02020800000000000000" pitchFamily="18" charset="-128"/>
            </a:endParaRPr>
          </a:p>
        </p:txBody>
      </p:sp>
      <p:pic>
        <p:nvPicPr>
          <p:cNvPr id="9" name="図 8">
            <a:extLst>
              <a:ext uri="{FF2B5EF4-FFF2-40B4-BE49-F238E27FC236}">
                <a16:creationId xmlns:a16="http://schemas.microsoft.com/office/drawing/2014/main" xmlns="" id="{D8B99B39-F67A-4E71-8F19-F26611613A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520" y="2885982"/>
            <a:ext cx="6555971" cy="1377704"/>
          </a:xfrm>
          <a:prstGeom prst="rect">
            <a:avLst/>
          </a:prstGeom>
        </p:spPr>
      </p:pic>
      <p:sp>
        <p:nvSpPr>
          <p:cNvPr id="10" name="テキスト ボックス 9">
            <a:extLst>
              <a:ext uri="{FF2B5EF4-FFF2-40B4-BE49-F238E27FC236}">
                <a16:creationId xmlns:a16="http://schemas.microsoft.com/office/drawing/2014/main" xmlns="" id="{72F52161-B76A-42F1-8901-3552C987C9F2}"/>
              </a:ext>
            </a:extLst>
          </p:cNvPr>
          <p:cNvSpPr txBox="1"/>
          <p:nvPr/>
        </p:nvSpPr>
        <p:spPr>
          <a:xfrm>
            <a:off x="350728" y="2818277"/>
            <a:ext cx="4468390" cy="369332"/>
          </a:xfrm>
          <a:prstGeom prst="rect">
            <a:avLst/>
          </a:prstGeom>
          <a:noFill/>
        </p:spPr>
        <p:txBody>
          <a:bodyPr wrap="square" rtlCol="0">
            <a:spAutoFit/>
          </a:bodyPr>
          <a:lstStyle/>
          <a:p>
            <a:r>
              <a:rPr kumimoji="1" lang="ja-JP" altLang="en-US" b="1" dirty="0">
                <a:solidFill>
                  <a:srgbClr val="FA7EDC"/>
                </a:solidFill>
              </a:rPr>
              <a:t>ポチズ　スマイル</a:t>
            </a:r>
          </a:p>
        </p:txBody>
      </p:sp>
    </p:spTree>
    <p:extLst>
      <p:ext uri="{BB962C8B-B14F-4D97-AF65-F5344CB8AC3E}">
        <p14:creationId xmlns:p14="http://schemas.microsoft.com/office/powerpoint/2010/main" val="20622495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117CF7B7-22D6-40C1-B1A0-023B93F800D7}"/>
              </a:ext>
            </a:extLst>
          </p:cNvPr>
          <p:cNvSpPr>
            <a:spLocks noGrp="1"/>
          </p:cNvSpPr>
          <p:nvPr>
            <p:ph type="title"/>
          </p:nvPr>
        </p:nvSpPr>
        <p:spPr>
          <a:xfrm>
            <a:off x="508870" y="112734"/>
            <a:ext cx="11174260" cy="713658"/>
          </a:xfrm>
        </p:spPr>
        <p:txBody>
          <a:bodyPr/>
          <a:lstStyle/>
          <a:p>
            <a:r>
              <a:rPr kumimoji="1" lang="ja-JP" altLang="en-US" b="1" dirty="0">
                <a:solidFill>
                  <a:schemeClr val="accent5">
                    <a:lumMod val="75000"/>
                  </a:schemeClr>
                </a:solidFill>
                <a:effectLst>
                  <a:outerShdw blurRad="228600" dist="38100" dir="2700000" algn="tl" rotWithShape="0">
                    <a:schemeClr val="accent5">
                      <a:lumMod val="50000"/>
                      <a:alpha val="73000"/>
                    </a:schemeClr>
                  </a:outerShdw>
                </a:effectLst>
                <a:latin typeface="HG教科書体" panose="02020609000000000000" pitchFamily="17" charset="-128"/>
                <a:ea typeface="HG教科書体" panose="02020609000000000000" pitchFamily="17" charset="-128"/>
              </a:rPr>
              <a:t>知っていますか？ 飼い主が犬を捨てる現実</a:t>
            </a:r>
          </a:p>
        </p:txBody>
      </p:sp>
      <p:sp>
        <p:nvSpPr>
          <p:cNvPr id="3" name="コンテンツ プレースホルダー 2">
            <a:extLst>
              <a:ext uri="{FF2B5EF4-FFF2-40B4-BE49-F238E27FC236}">
                <a16:creationId xmlns:a16="http://schemas.microsoft.com/office/drawing/2014/main" xmlns="" id="{1D0D30C2-DDAF-4035-8B50-9641BB0ADCEC}"/>
              </a:ext>
            </a:extLst>
          </p:cNvPr>
          <p:cNvSpPr>
            <a:spLocks noGrp="1"/>
          </p:cNvSpPr>
          <p:nvPr>
            <p:ph idx="1"/>
          </p:nvPr>
        </p:nvSpPr>
        <p:spPr>
          <a:xfrm>
            <a:off x="602292" y="1061536"/>
            <a:ext cx="10659650" cy="5796464"/>
          </a:xfrm>
        </p:spPr>
        <p:txBody>
          <a:bodyPr/>
          <a:lstStyle/>
          <a:p>
            <a:pPr marL="0" indent="0">
              <a:buNone/>
            </a:pPr>
            <a:r>
              <a:rPr lang="ja-JP" altLang="en-US" sz="3200" dirty="0">
                <a:latin typeface="HG教科書体" panose="02020609000000000000" pitchFamily="17" charset="-128"/>
                <a:ea typeface="HG教科書体" panose="02020609000000000000" pitchFamily="17" charset="-128"/>
              </a:rPr>
              <a:t>飼い主によって保健所に持ち込まれた犬</a:t>
            </a:r>
            <a:endParaRPr kumimoji="1" lang="en-US" altLang="ja-JP" sz="3200" dirty="0"/>
          </a:p>
          <a:p>
            <a:pPr marL="0" indent="0">
              <a:buNone/>
            </a:pPr>
            <a:r>
              <a:rPr lang="ja-JP" altLang="en-US" sz="4400" dirty="0">
                <a:ea typeface="HGPｺﾞｼｯｸM" panose="020B0600000000000000" pitchFamily="50" charset="-128"/>
              </a:rPr>
              <a:t>年間</a:t>
            </a:r>
            <a:r>
              <a:rPr lang="ja-JP" altLang="en-US" dirty="0">
                <a:solidFill>
                  <a:schemeClr val="accent5">
                    <a:lumMod val="75000"/>
                  </a:schemeClr>
                </a:solidFill>
                <a:ea typeface="HGPｺﾞｼｯｸM" panose="020B0600000000000000" pitchFamily="50" charset="-128"/>
              </a:rPr>
              <a:t>　</a:t>
            </a:r>
            <a:r>
              <a:rPr lang="ja-JP" altLang="en-US" sz="9600" b="1" dirty="0">
                <a:solidFill>
                  <a:srgbClr val="FF0000"/>
                </a:solidFill>
                <a:latin typeface="HGPｺﾞｼｯｸE" panose="020B0900000000000000" pitchFamily="50" charset="-128"/>
                <a:ea typeface="HGPｺﾞｼｯｸE" panose="020B0900000000000000" pitchFamily="50" charset="-128"/>
              </a:rPr>
              <a:t>４６６３</a:t>
            </a:r>
            <a:r>
              <a:rPr lang="ja-JP" altLang="en-US" dirty="0">
                <a:solidFill>
                  <a:schemeClr val="accent5">
                    <a:lumMod val="75000"/>
                  </a:schemeClr>
                </a:solidFill>
                <a:ea typeface="HGPｺﾞｼｯｸM" panose="020B0600000000000000" pitchFamily="50" charset="-128"/>
              </a:rPr>
              <a:t>　</a:t>
            </a:r>
            <a:r>
              <a:rPr lang="ja-JP" altLang="en-US" sz="4800" dirty="0">
                <a:ea typeface="HGPｺﾞｼｯｸM" panose="020B0600000000000000" pitchFamily="50" charset="-128"/>
              </a:rPr>
              <a:t>頭</a:t>
            </a:r>
            <a:endParaRPr lang="en-US" altLang="ja-JP" sz="4800" dirty="0">
              <a:ea typeface="HGPｺﾞｼｯｸM" panose="020B0600000000000000" pitchFamily="50" charset="-128"/>
            </a:endParaRPr>
          </a:p>
          <a:p>
            <a:pPr marL="0" indent="0">
              <a:buNone/>
            </a:pPr>
            <a:r>
              <a:rPr lang="ja-JP" altLang="en-US" sz="1400" dirty="0">
                <a:ea typeface="HGPｺﾞｼｯｸM" panose="020B0600000000000000" pitchFamily="50" charset="-128"/>
              </a:rPr>
              <a:t>出典：環境省「</a:t>
            </a:r>
            <a:r>
              <a:rPr lang="ja-JP" altLang="en-US" sz="1400" dirty="0"/>
              <a:t>犬・猫の引取り及び負傷動物の収容状況（平成</a:t>
            </a:r>
            <a:r>
              <a:rPr lang="en-US" altLang="ja-JP" sz="1400" dirty="0"/>
              <a:t>28</a:t>
            </a:r>
            <a:r>
              <a:rPr lang="ja-JP" altLang="en-US" sz="1400" dirty="0"/>
              <a:t>年度）</a:t>
            </a:r>
            <a:r>
              <a:rPr lang="ja-JP" altLang="en-US" sz="1400" dirty="0">
                <a:ea typeface="HGPｺﾞｼｯｸM" panose="020B0600000000000000" pitchFamily="50" charset="-128"/>
              </a:rPr>
              <a:t>」（</a:t>
            </a:r>
            <a:r>
              <a:rPr lang="en-US" altLang="ja-JP" sz="1400" dirty="0">
                <a:ea typeface="HGPｺﾞｼｯｸM" panose="020B0600000000000000" pitchFamily="50" charset="-128"/>
              </a:rPr>
              <a:t>http://www.env.go.jp/nature/dobutsu/aigo/index.html</a:t>
            </a:r>
            <a:r>
              <a:rPr lang="ja-JP" altLang="en-US" sz="1400" dirty="0">
                <a:ea typeface="HGPｺﾞｼｯｸM" panose="020B0600000000000000" pitchFamily="50" charset="-128"/>
              </a:rPr>
              <a:t>）</a:t>
            </a:r>
            <a:endParaRPr lang="en-US" altLang="ja-JP" sz="1400" dirty="0">
              <a:ea typeface="HGPｺﾞｼｯｸM" panose="020B0600000000000000" pitchFamily="50" charset="-128"/>
            </a:endParaRPr>
          </a:p>
          <a:p>
            <a:pPr marL="0" indent="0">
              <a:buNone/>
            </a:pPr>
            <a:endParaRPr kumimoji="1" lang="en-US" altLang="ja-JP" sz="2400" dirty="0">
              <a:solidFill>
                <a:schemeClr val="accent5">
                  <a:lumMod val="75000"/>
                </a:schemeClr>
              </a:solidFill>
              <a:ea typeface="HGPｺﾞｼｯｸM" panose="020B0600000000000000" pitchFamily="50" charset="-128"/>
            </a:endParaRPr>
          </a:p>
          <a:p>
            <a:pPr marL="0" indent="0">
              <a:buNone/>
            </a:pPr>
            <a:r>
              <a:rPr lang="ja-JP" altLang="en-US" sz="3200" dirty="0">
                <a:latin typeface="HG教科書体" panose="02020609000000000000" pitchFamily="17" charset="-128"/>
                <a:ea typeface="HG教科書体" panose="02020609000000000000" pitchFamily="17" charset="-128"/>
              </a:rPr>
              <a:t>その主な理由は・・・</a:t>
            </a:r>
            <a:endParaRPr lang="en-US" altLang="ja-JP" sz="3200" dirty="0">
              <a:latin typeface="HG教科書体" panose="02020609000000000000" pitchFamily="17" charset="-128"/>
              <a:ea typeface="HG教科書体" panose="02020609000000000000" pitchFamily="17" charset="-128"/>
            </a:endParaRPr>
          </a:p>
          <a:p>
            <a:pPr marL="0" indent="0">
              <a:buNone/>
            </a:pPr>
            <a:r>
              <a:rPr kumimoji="1" lang="ja-JP" altLang="en-US" sz="2400" dirty="0">
                <a:solidFill>
                  <a:schemeClr val="accent6">
                    <a:lumMod val="75000"/>
                  </a:schemeClr>
                </a:solidFill>
                <a:latin typeface="HG教科書体" panose="02020609000000000000" pitchFamily="17" charset="-128"/>
                <a:ea typeface="HG教科書体" panose="02020609000000000000" pitchFamily="17" charset="-128"/>
              </a:rPr>
              <a:t>　◆</a:t>
            </a:r>
            <a:r>
              <a:rPr kumimoji="1" lang="ja-JP" altLang="en-US" sz="2400" dirty="0">
                <a:solidFill>
                  <a:schemeClr val="accent6">
                    <a:lumMod val="75000"/>
                  </a:schemeClr>
                </a:solidFill>
                <a:latin typeface="+mn-ea"/>
              </a:rPr>
              <a:t>吠える</a:t>
            </a:r>
            <a:endParaRPr kumimoji="1" lang="en-US" altLang="ja-JP" sz="2400" dirty="0">
              <a:solidFill>
                <a:schemeClr val="accent6">
                  <a:lumMod val="75000"/>
                </a:schemeClr>
              </a:solidFill>
              <a:latin typeface="+mn-ea"/>
            </a:endParaRPr>
          </a:p>
          <a:p>
            <a:pPr marL="0" indent="0">
              <a:buNone/>
            </a:pPr>
            <a:r>
              <a:rPr lang="ja-JP" altLang="en-US" sz="2400" dirty="0">
                <a:solidFill>
                  <a:schemeClr val="accent6">
                    <a:lumMod val="75000"/>
                  </a:schemeClr>
                </a:solidFill>
                <a:latin typeface="+mn-ea"/>
              </a:rPr>
              <a:t>　</a:t>
            </a:r>
            <a:r>
              <a:rPr kumimoji="1" lang="ja-JP" altLang="en-US" sz="2400" dirty="0">
                <a:solidFill>
                  <a:schemeClr val="accent6">
                    <a:lumMod val="75000"/>
                  </a:schemeClr>
                </a:solidFill>
                <a:latin typeface="+mn-ea"/>
              </a:rPr>
              <a:t>◆なつかない</a:t>
            </a:r>
            <a:endParaRPr kumimoji="1" lang="en-US" altLang="ja-JP" sz="2400" dirty="0">
              <a:solidFill>
                <a:schemeClr val="accent6">
                  <a:lumMod val="75000"/>
                </a:schemeClr>
              </a:solidFill>
              <a:latin typeface="+mn-ea"/>
            </a:endParaRPr>
          </a:p>
          <a:p>
            <a:pPr marL="0" indent="0">
              <a:buNone/>
            </a:pPr>
            <a:r>
              <a:rPr lang="ja-JP" altLang="en-US" sz="2400" dirty="0">
                <a:solidFill>
                  <a:schemeClr val="accent6">
                    <a:lumMod val="75000"/>
                  </a:schemeClr>
                </a:solidFill>
                <a:latin typeface="+mn-ea"/>
              </a:rPr>
              <a:t>　◆言うことを聞かない</a:t>
            </a:r>
            <a:endParaRPr lang="en-US" altLang="ja-JP" sz="2400" dirty="0">
              <a:solidFill>
                <a:schemeClr val="accent6">
                  <a:lumMod val="75000"/>
                </a:schemeClr>
              </a:solidFill>
              <a:latin typeface="+mn-ea"/>
            </a:endParaRPr>
          </a:p>
          <a:p>
            <a:pPr marL="0" indent="0">
              <a:buNone/>
            </a:pPr>
            <a:r>
              <a:rPr lang="ja-JP" altLang="en-US" sz="2400" dirty="0">
                <a:solidFill>
                  <a:schemeClr val="accent6">
                    <a:lumMod val="75000"/>
                  </a:schemeClr>
                </a:solidFill>
                <a:latin typeface="+mn-ea"/>
              </a:rPr>
              <a:t>　◆噛みつく</a:t>
            </a:r>
            <a:endParaRPr lang="en-US" altLang="ja-JP" sz="2400" dirty="0">
              <a:solidFill>
                <a:schemeClr val="accent6">
                  <a:lumMod val="75000"/>
                </a:schemeClr>
              </a:solidFill>
              <a:latin typeface="+mn-ea"/>
            </a:endParaRPr>
          </a:p>
          <a:p>
            <a:pPr marL="0" indent="0">
              <a:buNone/>
            </a:pPr>
            <a:r>
              <a:rPr lang="ja-JP" altLang="en-US" sz="2400" dirty="0">
                <a:solidFill>
                  <a:schemeClr val="accent6">
                    <a:lumMod val="75000"/>
                  </a:schemeClr>
                </a:solidFill>
                <a:latin typeface="+mn-ea"/>
              </a:rPr>
              <a:t>　◆大人しくしてくれない</a:t>
            </a:r>
            <a:endParaRPr lang="en-US" altLang="ja-JP" sz="2400" dirty="0">
              <a:solidFill>
                <a:schemeClr val="accent6">
                  <a:lumMod val="75000"/>
                </a:schemeClr>
              </a:solidFill>
              <a:latin typeface="+mn-ea"/>
            </a:endParaRPr>
          </a:p>
          <a:p>
            <a:pPr marL="0" indent="0">
              <a:buNone/>
            </a:pPr>
            <a:endParaRPr kumimoji="1" lang="en-US" altLang="ja-JP" sz="2400" dirty="0">
              <a:solidFill>
                <a:schemeClr val="accent6">
                  <a:lumMod val="75000"/>
                </a:schemeClr>
              </a:solidFill>
              <a:latin typeface="+mn-ea"/>
            </a:endParaRPr>
          </a:p>
        </p:txBody>
      </p:sp>
      <p:sp>
        <p:nvSpPr>
          <p:cNvPr id="6" name="矢印: 右 5">
            <a:extLst>
              <a:ext uri="{FF2B5EF4-FFF2-40B4-BE49-F238E27FC236}">
                <a16:creationId xmlns:a16="http://schemas.microsoft.com/office/drawing/2014/main" xmlns="" id="{F6488428-88FD-4294-B4D8-1668D12944F6}"/>
              </a:ext>
            </a:extLst>
          </p:cNvPr>
          <p:cNvSpPr/>
          <p:nvPr/>
        </p:nvSpPr>
        <p:spPr>
          <a:xfrm>
            <a:off x="5100180" y="4409162"/>
            <a:ext cx="1663875" cy="1828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xmlns="" id="{0F50F177-4578-4304-A9AA-8186541C80C1}"/>
              </a:ext>
            </a:extLst>
          </p:cNvPr>
          <p:cNvSpPr/>
          <p:nvPr/>
        </p:nvSpPr>
        <p:spPr>
          <a:xfrm>
            <a:off x="7019429" y="3789257"/>
            <a:ext cx="4972833" cy="2880987"/>
          </a:xfrm>
          <a:prstGeom prst="rect">
            <a:avLst/>
          </a:prstGeom>
          <a:solidFill>
            <a:schemeClr val="bg1"/>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r>
              <a:rPr kumimoji="1" lang="ja-JP" altLang="en-US" sz="4000" b="1" dirty="0">
                <a:solidFill>
                  <a:schemeClr val="tx1"/>
                </a:solidFill>
                <a:latin typeface="HG教科書体" panose="02020609000000000000" pitchFamily="17" charset="-128"/>
                <a:ea typeface="HG教科書体" panose="02020609000000000000" pitchFamily="17" charset="-128"/>
              </a:rPr>
              <a:t>どれも、犬への</a:t>
            </a:r>
            <a:endParaRPr kumimoji="1" lang="en-US" altLang="ja-JP" sz="4000" b="1" dirty="0">
              <a:solidFill>
                <a:schemeClr val="tx1"/>
              </a:solidFill>
              <a:latin typeface="HG教科書体" panose="02020609000000000000" pitchFamily="17" charset="-128"/>
              <a:ea typeface="HG教科書体" panose="02020609000000000000" pitchFamily="17" charset="-128"/>
            </a:endParaRPr>
          </a:p>
          <a:p>
            <a:r>
              <a:rPr lang="ja-JP" altLang="en-US" sz="4000" b="1" dirty="0">
                <a:solidFill>
                  <a:srgbClr val="FF0000"/>
                </a:solidFill>
                <a:latin typeface="HG教科書体" panose="02020609000000000000" pitchFamily="17" charset="-128"/>
                <a:ea typeface="HG教科書体" panose="02020609000000000000" pitchFamily="17" charset="-128"/>
              </a:rPr>
              <a:t>理解と知識があれば</a:t>
            </a:r>
            <a:endParaRPr lang="en-US" altLang="ja-JP" sz="4000" b="1" dirty="0">
              <a:solidFill>
                <a:srgbClr val="FF0000"/>
              </a:solidFill>
              <a:latin typeface="HG教科書体" panose="02020609000000000000" pitchFamily="17" charset="-128"/>
              <a:ea typeface="HG教科書体" panose="02020609000000000000" pitchFamily="17" charset="-128"/>
            </a:endParaRPr>
          </a:p>
          <a:p>
            <a:r>
              <a:rPr kumimoji="1" lang="ja-JP" altLang="en-US" sz="4000" b="1" dirty="0">
                <a:solidFill>
                  <a:srgbClr val="FF0000"/>
                </a:solidFill>
                <a:latin typeface="HG教科書体" panose="02020609000000000000" pitchFamily="17" charset="-128"/>
                <a:ea typeface="HG教科書体" panose="02020609000000000000" pitchFamily="17" charset="-128"/>
              </a:rPr>
              <a:t>防げるものばかり</a:t>
            </a:r>
            <a:endParaRPr kumimoji="1" lang="en-US" altLang="ja-JP" sz="4000" b="1" dirty="0">
              <a:solidFill>
                <a:srgbClr val="FF0000"/>
              </a:solidFill>
              <a:latin typeface="HG教科書体" panose="02020609000000000000" pitchFamily="17" charset="-128"/>
              <a:ea typeface="HG教科書体" panose="02020609000000000000" pitchFamily="17" charset="-128"/>
            </a:endParaRPr>
          </a:p>
          <a:p>
            <a:r>
              <a:rPr kumimoji="1" lang="ja-JP" altLang="en-US" sz="4000" b="1" dirty="0">
                <a:solidFill>
                  <a:schemeClr val="tx1"/>
                </a:solidFill>
                <a:latin typeface="HG教科書体" panose="02020609000000000000" pitchFamily="17" charset="-128"/>
                <a:ea typeface="HG教科書体" panose="02020609000000000000" pitchFamily="17" charset="-128"/>
              </a:rPr>
              <a:t>です</a:t>
            </a:r>
          </a:p>
        </p:txBody>
      </p:sp>
    </p:spTree>
    <p:extLst>
      <p:ext uri="{BB962C8B-B14F-4D97-AF65-F5344CB8AC3E}">
        <p14:creationId xmlns:p14="http://schemas.microsoft.com/office/powerpoint/2010/main" val="18339963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xmlns="" id="{D109558C-59C1-49B7-A223-0ADC6FA2415C}"/>
              </a:ext>
            </a:extLst>
          </p:cNvPr>
          <p:cNvPicPr>
            <a:picLocks noChangeAspect="1"/>
          </p:cNvPicPr>
          <p:nvPr/>
        </p:nvPicPr>
        <p:blipFill>
          <a:blip r:embed="rId2">
            <a:extLst>
              <a:ext uri="{BEBA8EAE-BF5A-486C-A8C5-ECC9F3942E4B}">
                <a14:imgProps xmlns:a14="http://schemas.microsoft.com/office/drawing/2010/main">
                  <a14:imgLayer r:embed="rId3">
                    <a14:imgEffect>
                      <a14:saturation sat="102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250488" y="2066794"/>
            <a:ext cx="5807673" cy="4355755"/>
          </a:xfrm>
          <a:prstGeom prst="ellipse">
            <a:avLst/>
          </a:prstGeom>
          <a:ln>
            <a:noFill/>
          </a:ln>
          <a:effectLst>
            <a:softEdge rad="112500"/>
          </a:effectLst>
        </p:spPr>
      </p:pic>
      <p:sp>
        <p:nvSpPr>
          <p:cNvPr id="3" name="コンテンツ プレースホルダー 2">
            <a:extLst>
              <a:ext uri="{FF2B5EF4-FFF2-40B4-BE49-F238E27FC236}">
                <a16:creationId xmlns:a16="http://schemas.microsoft.com/office/drawing/2014/main" xmlns="" id="{4ADD31E1-67C7-4526-8D60-BDAE618A115A}"/>
              </a:ext>
            </a:extLst>
          </p:cNvPr>
          <p:cNvSpPr>
            <a:spLocks noGrp="1"/>
          </p:cNvSpPr>
          <p:nvPr>
            <p:ph idx="1"/>
          </p:nvPr>
        </p:nvSpPr>
        <p:spPr>
          <a:xfrm>
            <a:off x="1" y="197241"/>
            <a:ext cx="12192000" cy="2771427"/>
          </a:xfrm>
        </p:spPr>
        <p:txBody>
          <a:bodyPr>
            <a:normAutofit/>
          </a:bodyPr>
          <a:lstStyle/>
          <a:p>
            <a:pPr marL="0" indent="0">
              <a:buNone/>
            </a:pPr>
            <a:r>
              <a:rPr kumimoji="1" lang="ja-JP" altLang="en-US" sz="3600" dirty="0">
                <a:latin typeface="HG教科書体" panose="02020609000000000000" pitchFamily="17" charset="-128"/>
                <a:ea typeface="HG教科書体" panose="02020609000000000000" pitchFamily="17" charset="-128"/>
              </a:rPr>
              <a:t>そこで、</a:t>
            </a:r>
            <a:endParaRPr kumimoji="1" lang="en-US" altLang="ja-JP" sz="3600" dirty="0">
              <a:latin typeface="HG教科書体" panose="02020609000000000000" pitchFamily="17" charset="-128"/>
              <a:ea typeface="HG教科書体" panose="02020609000000000000" pitchFamily="17" charset="-128"/>
            </a:endParaRPr>
          </a:p>
          <a:p>
            <a:pPr marL="0" indent="0">
              <a:buNone/>
            </a:pPr>
            <a:r>
              <a:rPr lang="ja-JP" altLang="en-US" sz="3600" dirty="0">
                <a:latin typeface="HG教科書体" panose="02020609000000000000" pitchFamily="17" charset="-128"/>
                <a:ea typeface="HG教科書体" panose="02020609000000000000" pitchFamily="17" charset="-128"/>
              </a:rPr>
              <a:t>犬の気持ちがもっとわかる</a:t>
            </a:r>
            <a:r>
              <a:rPr lang="ja-JP" altLang="en-US" sz="3600" b="1" dirty="0">
                <a:latin typeface="HG教科書体" panose="02020609000000000000" pitchFamily="17" charset="-128"/>
                <a:ea typeface="HG教科書体" panose="02020609000000000000" pitchFamily="17" charset="-128"/>
              </a:rPr>
              <a:t>次世代型バウリンガルアプリ</a:t>
            </a:r>
            <a:endParaRPr lang="en-US" altLang="ja-JP" sz="1200" dirty="0">
              <a:latin typeface="HG教科書体" panose="02020609000000000000" pitchFamily="17" charset="-128"/>
              <a:ea typeface="HG教科書体" panose="02020609000000000000" pitchFamily="17" charset="-128"/>
            </a:endParaRPr>
          </a:p>
          <a:p>
            <a:pPr marL="0" indent="0">
              <a:buNone/>
            </a:pPr>
            <a:r>
              <a:rPr lang="ja-JP" altLang="en-US" sz="5400" b="1" dirty="0">
                <a:solidFill>
                  <a:srgbClr val="FCAEE9"/>
                </a:solidFill>
                <a:latin typeface="HGP創英ﾌﾟﾚｾﾞﾝｽEB" panose="02020800000000000000" pitchFamily="18" charset="-128"/>
                <a:ea typeface="HGP創英ﾌﾟﾚｾﾞﾝｽEB" panose="02020800000000000000" pitchFamily="18" charset="-128"/>
              </a:rPr>
              <a:t>　</a:t>
            </a:r>
            <a:endParaRPr lang="en-US" altLang="ja-JP" sz="5400" b="1" dirty="0">
              <a:solidFill>
                <a:srgbClr val="FCAEE9"/>
              </a:solidFill>
              <a:latin typeface="HGP創英ﾌﾟﾚｾﾞﾝｽEB" panose="02020800000000000000" pitchFamily="18" charset="-128"/>
              <a:ea typeface="HGP創英ﾌﾟﾚｾﾞﾝｽEB" panose="02020800000000000000" pitchFamily="18" charset="-128"/>
            </a:endParaRPr>
          </a:p>
          <a:p>
            <a:pPr marL="0" indent="0">
              <a:buNone/>
            </a:pPr>
            <a:r>
              <a:rPr kumimoji="1" lang="ja-JP" altLang="en-US" sz="3600" dirty="0">
                <a:latin typeface="HG教科書体" panose="02020609000000000000" pitchFamily="17" charset="-128"/>
                <a:ea typeface="HG教科書体" panose="02020609000000000000" pitchFamily="17" charset="-128"/>
              </a:rPr>
              <a:t>を提案します</a:t>
            </a:r>
          </a:p>
        </p:txBody>
      </p:sp>
      <p:sp>
        <p:nvSpPr>
          <p:cNvPr id="6" name="四角形: 角を丸くする 5">
            <a:extLst>
              <a:ext uri="{FF2B5EF4-FFF2-40B4-BE49-F238E27FC236}">
                <a16:creationId xmlns:a16="http://schemas.microsoft.com/office/drawing/2014/main" xmlns="" id="{696F770E-6D73-4958-8AAC-EF58E31B85AD}"/>
              </a:ext>
            </a:extLst>
          </p:cNvPr>
          <p:cNvSpPr/>
          <p:nvPr/>
        </p:nvSpPr>
        <p:spPr>
          <a:xfrm>
            <a:off x="133839" y="3118979"/>
            <a:ext cx="6016441" cy="3444657"/>
          </a:xfrm>
          <a:prstGeom prst="roundRect">
            <a:avLst/>
          </a:prstGeom>
          <a:solidFill>
            <a:schemeClr val="bg1"/>
          </a:solidFill>
          <a:ln w="73025">
            <a:solidFill>
              <a:srgbClr val="FA7E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400" b="1" dirty="0">
                <a:solidFill>
                  <a:schemeClr val="tx1"/>
                </a:solidFill>
                <a:latin typeface="HGP創英ﾌﾟﾚｾﾞﾝｽEB" panose="02020800000000000000" pitchFamily="18" charset="-128"/>
                <a:ea typeface="HGP創英ﾌﾟﾚｾﾞﾝｽEB" panose="02020800000000000000" pitchFamily="18" charset="-128"/>
              </a:rPr>
              <a:t>―</a:t>
            </a:r>
            <a:r>
              <a:rPr lang="en-US" altLang="ja-JP" sz="2400" b="1" dirty="0">
                <a:solidFill>
                  <a:srgbClr val="FA7EDC"/>
                </a:solidFill>
                <a:latin typeface="HGP創英ﾌﾟﾚｾﾞﾝｽEB" panose="02020800000000000000" pitchFamily="18" charset="-128"/>
                <a:ea typeface="HGP創英ﾌﾟﾚｾﾞﾝｽEB" panose="02020800000000000000" pitchFamily="18" charset="-128"/>
              </a:rPr>
              <a:t> </a:t>
            </a:r>
            <a:r>
              <a:rPr lang="ja-JP" altLang="en-US" sz="2400" b="1" dirty="0">
                <a:solidFill>
                  <a:srgbClr val="FA7EDC"/>
                </a:solidFill>
                <a:latin typeface="HGP創英ﾌﾟﾚｾﾞﾝｽEB" panose="02020800000000000000" pitchFamily="18" charset="-128"/>
                <a:ea typeface="HGP創英ﾌﾟﾚｾﾞﾝｽEB" panose="02020800000000000000" pitchFamily="18" charset="-128"/>
              </a:rPr>
              <a:t>　　　　　　　　　</a:t>
            </a:r>
            <a:r>
              <a:rPr lang="ja-JP" altLang="en-US" sz="2400" dirty="0">
                <a:solidFill>
                  <a:schemeClr val="tx1"/>
                </a:solidFill>
                <a:latin typeface="HGP教科書体" panose="02020600000000000000" pitchFamily="18" charset="-128"/>
                <a:ea typeface="HGP教科書体" panose="02020600000000000000" pitchFamily="18" charset="-128"/>
              </a:rPr>
              <a:t>名前の由来について </a:t>
            </a:r>
            <a:r>
              <a:rPr lang="en-US" altLang="ja-JP" sz="2400" b="1" dirty="0">
                <a:solidFill>
                  <a:schemeClr val="tx1"/>
                </a:solidFill>
                <a:latin typeface="HGP創英ﾌﾟﾚｾﾞﾝｽEB" panose="02020800000000000000" pitchFamily="18" charset="-128"/>
                <a:ea typeface="HGP創英ﾌﾟﾚｾﾞﾝｽEB" panose="02020800000000000000" pitchFamily="18" charset="-128"/>
              </a:rPr>
              <a:t>―</a:t>
            </a:r>
            <a:endParaRPr lang="en-US" altLang="ja-JP" sz="2400" dirty="0">
              <a:solidFill>
                <a:schemeClr val="tx1"/>
              </a:solidFill>
              <a:latin typeface="HGP教科書体" panose="02020600000000000000" pitchFamily="18" charset="-128"/>
              <a:ea typeface="HGP教科書体" panose="02020600000000000000" pitchFamily="18" charset="-128"/>
            </a:endParaRPr>
          </a:p>
          <a:p>
            <a:endParaRPr lang="en-US" altLang="ja-JP" sz="2000" dirty="0">
              <a:solidFill>
                <a:schemeClr val="accent5">
                  <a:lumMod val="75000"/>
                </a:schemeClr>
              </a:solidFill>
              <a:latin typeface="HGP教科書体" panose="02020600000000000000" pitchFamily="18" charset="-128"/>
              <a:ea typeface="HGP教科書体" panose="02020600000000000000" pitchFamily="18" charset="-128"/>
            </a:endParaRPr>
          </a:p>
          <a:p>
            <a:r>
              <a:rPr lang="ja-JP" altLang="en-US" sz="2000" dirty="0"/>
              <a:t>　</a:t>
            </a:r>
            <a:r>
              <a:rPr lang="ja-JP" altLang="en-US" sz="2000" dirty="0">
                <a:solidFill>
                  <a:schemeClr val="tx1"/>
                </a:solidFill>
              </a:rPr>
              <a:t>右の写真をご覧ください。口角が引かれ、舌を出しています。これが動物行動学的に犬の“笑顔”とされています。</a:t>
            </a:r>
            <a:endParaRPr lang="en-US" altLang="ja-JP" sz="2000" dirty="0">
              <a:solidFill>
                <a:schemeClr val="tx1"/>
              </a:solidFill>
            </a:endParaRPr>
          </a:p>
          <a:p>
            <a:r>
              <a:rPr lang="ja-JP" altLang="en-US" sz="2000" dirty="0">
                <a:solidFill>
                  <a:schemeClr val="tx1"/>
                </a:solidFill>
              </a:rPr>
              <a:t>　人間の笑顔とは違いますが、犬にも“笑顔”があることを知ってほしい。</a:t>
            </a:r>
            <a:endParaRPr lang="en-US" altLang="ja-JP" sz="2000" dirty="0">
              <a:solidFill>
                <a:schemeClr val="tx1"/>
              </a:solidFill>
            </a:endParaRPr>
          </a:p>
          <a:p>
            <a:r>
              <a:rPr lang="ja-JP" altLang="en-US" sz="2000" dirty="0">
                <a:solidFill>
                  <a:schemeClr val="tx1"/>
                </a:solidFill>
              </a:rPr>
              <a:t>　そういう想いから名付けました。</a:t>
            </a:r>
          </a:p>
          <a:p>
            <a:pPr algn="ctr"/>
            <a:endParaRPr kumimoji="1" lang="ja-JP" altLang="en-US" dirty="0"/>
          </a:p>
        </p:txBody>
      </p:sp>
      <p:sp>
        <p:nvSpPr>
          <p:cNvPr id="4" name="リボン: 上に曲がる 3">
            <a:extLst>
              <a:ext uri="{FF2B5EF4-FFF2-40B4-BE49-F238E27FC236}">
                <a16:creationId xmlns:a16="http://schemas.microsoft.com/office/drawing/2014/main" xmlns="" id="{C2F3C741-275B-4271-9AC1-545F0AB754CE}"/>
              </a:ext>
            </a:extLst>
          </p:cNvPr>
          <p:cNvSpPr/>
          <p:nvPr/>
        </p:nvSpPr>
        <p:spPr>
          <a:xfrm>
            <a:off x="910226" y="2837142"/>
            <a:ext cx="864296" cy="488515"/>
          </a:xfrm>
          <a:prstGeom prst="ribbon2">
            <a:avLst/>
          </a:prstGeom>
          <a:solidFill>
            <a:srgbClr val="FA7E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A7EDC"/>
              </a:solidFill>
            </a:endParaRPr>
          </a:p>
        </p:txBody>
      </p:sp>
      <p:pic>
        <p:nvPicPr>
          <p:cNvPr id="8" name="図 7">
            <a:extLst>
              <a:ext uri="{FF2B5EF4-FFF2-40B4-BE49-F238E27FC236}">
                <a16:creationId xmlns:a16="http://schemas.microsoft.com/office/drawing/2014/main" xmlns="" id="{4A4DB070-5D48-4E02-9290-DDFA94430E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838" y="1347623"/>
            <a:ext cx="4651103" cy="977405"/>
          </a:xfrm>
          <a:prstGeom prst="rect">
            <a:avLst/>
          </a:prstGeom>
        </p:spPr>
      </p:pic>
      <p:pic>
        <p:nvPicPr>
          <p:cNvPr id="9" name="図 8">
            <a:extLst>
              <a:ext uri="{FF2B5EF4-FFF2-40B4-BE49-F238E27FC236}">
                <a16:creationId xmlns:a16="http://schemas.microsoft.com/office/drawing/2014/main" xmlns="" id="{F15A1AA1-7064-4D4D-89C7-B3413719FC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379" y="3356017"/>
            <a:ext cx="1926920" cy="512114"/>
          </a:xfrm>
          <a:prstGeom prst="rect">
            <a:avLst/>
          </a:prstGeom>
        </p:spPr>
      </p:pic>
    </p:spTree>
    <p:extLst>
      <p:ext uri="{BB962C8B-B14F-4D97-AF65-F5344CB8AC3E}">
        <p14:creationId xmlns:p14="http://schemas.microsoft.com/office/powerpoint/2010/main" val="25625433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A904A096-1348-4B28-A171-E1BE0B4383B2}"/>
              </a:ext>
            </a:extLst>
          </p:cNvPr>
          <p:cNvSpPr>
            <a:spLocks noGrp="1"/>
          </p:cNvSpPr>
          <p:nvPr>
            <p:ph type="title"/>
          </p:nvPr>
        </p:nvSpPr>
        <p:spPr>
          <a:xfrm>
            <a:off x="358140" y="501041"/>
            <a:ext cx="10515600" cy="687680"/>
          </a:xfrm>
        </p:spPr>
        <p:txBody>
          <a:bodyPr>
            <a:noAutofit/>
          </a:bodyPr>
          <a:lstStyle/>
          <a:p>
            <a:r>
              <a:rPr kumimoji="1" lang="ja-JP" altLang="en-US" sz="3600" b="1" dirty="0">
                <a:solidFill>
                  <a:schemeClr val="accent5">
                    <a:lumMod val="75000"/>
                  </a:schemeClr>
                </a:solidFill>
                <a:effectLst>
                  <a:outerShdw blurRad="266700" dist="38100" dir="2700000" algn="tl" rotWithShape="0">
                    <a:schemeClr val="bg1">
                      <a:lumMod val="65000"/>
                      <a:alpha val="91000"/>
                    </a:schemeClr>
                  </a:outerShdw>
                </a:effectLst>
                <a:latin typeface="HG教科書体" panose="02020609000000000000" pitchFamily="17" charset="-128"/>
                <a:ea typeface="HG教科書体" panose="02020609000000000000" pitchFamily="17" charset="-128"/>
              </a:rPr>
              <a:t>ここが違う！</a:t>
            </a:r>
            <a:r>
              <a:rPr kumimoji="1" lang="en-US" altLang="ja-JP" sz="3600" b="1" dirty="0">
                <a:solidFill>
                  <a:schemeClr val="accent5">
                    <a:lumMod val="75000"/>
                  </a:schemeClr>
                </a:solidFill>
                <a:effectLst>
                  <a:outerShdw blurRad="266700" dist="38100" dir="2700000" algn="tl" rotWithShape="0">
                    <a:schemeClr val="bg1">
                      <a:lumMod val="65000"/>
                      <a:alpha val="91000"/>
                    </a:schemeClr>
                  </a:outerShdw>
                </a:effectLst>
                <a:latin typeface="HG教科書体" panose="02020609000000000000" pitchFamily="17" charset="-128"/>
                <a:ea typeface="HG教科書体" panose="02020609000000000000" pitchFamily="17" charset="-128"/>
              </a:rPr>
              <a:t/>
            </a:r>
            <a:br>
              <a:rPr kumimoji="1" lang="en-US" altLang="ja-JP" sz="3600" b="1" dirty="0">
                <a:solidFill>
                  <a:schemeClr val="accent5">
                    <a:lumMod val="75000"/>
                  </a:schemeClr>
                </a:solidFill>
                <a:effectLst>
                  <a:outerShdw blurRad="266700" dist="38100" dir="2700000" algn="tl" rotWithShape="0">
                    <a:schemeClr val="bg1">
                      <a:lumMod val="65000"/>
                      <a:alpha val="91000"/>
                    </a:schemeClr>
                  </a:outerShdw>
                </a:effectLst>
                <a:latin typeface="HG教科書体" panose="02020609000000000000" pitchFamily="17" charset="-128"/>
                <a:ea typeface="HG教科書体" panose="02020609000000000000" pitchFamily="17" charset="-128"/>
              </a:rPr>
            </a:br>
            <a:r>
              <a:rPr kumimoji="1" lang="ja-JP" altLang="en-US" sz="3600" b="1" dirty="0">
                <a:effectLst>
                  <a:outerShdw blurRad="266700" dist="38100" dir="2700000" algn="tl" rotWithShape="0">
                    <a:schemeClr val="bg1">
                      <a:lumMod val="65000"/>
                      <a:alpha val="91000"/>
                    </a:schemeClr>
                  </a:outerShdw>
                </a:effectLst>
                <a:latin typeface="HG教科書体" panose="02020609000000000000" pitchFamily="17" charset="-128"/>
                <a:ea typeface="HG教科書体" panose="02020609000000000000" pitchFamily="17" charset="-128"/>
              </a:rPr>
              <a:t>従来のバウリンガル </a:t>
            </a:r>
            <a:r>
              <a:rPr kumimoji="1" lang="ja-JP" altLang="en-US" sz="3600" b="1" dirty="0">
                <a:solidFill>
                  <a:schemeClr val="accent5">
                    <a:lumMod val="75000"/>
                  </a:schemeClr>
                </a:solidFill>
                <a:effectLst>
                  <a:outerShdw blurRad="266700" dist="38100" dir="2700000" algn="tl" rotWithShape="0">
                    <a:schemeClr val="bg1">
                      <a:lumMod val="65000"/>
                      <a:alpha val="91000"/>
                    </a:schemeClr>
                  </a:outerShdw>
                </a:effectLst>
                <a:latin typeface="HG教科書体" panose="02020609000000000000" pitchFamily="17" charset="-128"/>
                <a:ea typeface="HG教科書体" panose="02020609000000000000" pitchFamily="17" charset="-128"/>
              </a:rPr>
              <a:t>と</a:t>
            </a:r>
            <a:r>
              <a:rPr lang="en-US" altLang="ja-JP" sz="3600" b="1" dirty="0">
                <a:solidFill>
                  <a:srgbClr val="FA7EDC"/>
                </a:solidFill>
                <a:effectLst>
                  <a:outerShdw blurRad="266700" dist="38100" dir="2700000" algn="tl" rotWithShape="0">
                    <a:schemeClr val="bg1">
                      <a:lumMod val="65000"/>
                      <a:alpha val="91000"/>
                    </a:schemeClr>
                  </a:outerShdw>
                </a:effectLst>
                <a:latin typeface="HGP創英ﾌﾟﾚｾﾞﾝｽEB" panose="02020800000000000000" pitchFamily="18" charset="-128"/>
                <a:ea typeface="HGP創英ﾌﾟﾚｾﾞﾝｽEB" panose="02020800000000000000" pitchFamily="18" charset="-128"/>
              </a:rPr>
              <a:t/>
            </a:r>
            <a:br>
              <a:rPr lang="en-US" altLang="ja-JP" sz="3600" b="1" dirty="0">
                <a:solidFill>
                  <a:srgbClr val="FA7EDC"/>
                </a:solidFill>
                <a:effectLst>
                  <a:outerShdw blurRad="266700" dist="38100" dir="2700000" algn="tl" rotWithShape="0">
                    <a:schemeClr val="bg1">
                      <a:lumMod val="65000"/>
                      <a:alpha val="91000"/>
                    </a:schemeClr>
                  </a:outerShdw>
                </a:effectLst>
                <a:latin typeface="HGP創英ﾌﾟﾚｾﾞﾝｽEB" panose="02020800000000000000" pitchFamily="18" charset="-128"/>
                <a:ea typeface="HGP創英ﾌﾟﾚｾﾞﾝｽEB" panose="02020800000000000000" pitchFamily="18" charset="-128"/>
              </a:rPr>
            </a:br>
            <a:endParaRPr kumimoji="1" lang="ja-JP" altLang="en-US" sz="3600" dirty="0">
              <a:solidFill>
                <a:srgbClr val="FA7EDC"/>
              </a:solidFill>
              <a:effectLst>
                <a:outerShdw blurRad="266700" dist="38100" dir="2700000" algn="tl" rotWithShape="0">
                  <a:schemeClr val="bg1">
                    <a:lumMod val="65000"/>
                    <a:alpha val="91000"/>
                  </a:schemeClr>
                </a:outerShdw>
              </a:effectLst>
              <a:latin typeface="HG教科書体" panose="02020609000000000000" pitchFamily="17" charset="-128"/>
              <a:ea typeface="HG教科書体" panose="02020609000000000000" pitchFamily="17" charset="-128"/>
            </a:endParaRPr>
          </a:p>
        </p:txBody>
      </p:sp>
      <p:sp>
        <p:nvSpPr>
          <p:cNvPr id="4" name="正方形/長方形 3">
            <a:extLst>
              <a:ext uri="{FF2B5EF4-FFF2-40B4-BE49-F238E27FC236}">
                <a16:creationId xmlns:a16="http://schemas.microsoft.com/office/drawing/2014/main" xmlns="" id="{BFD6FE68-933E-42BB-8C8E-DB5B0E1EC38E}"/>
              </a:ext>
            </a:extLst>
          </p:cNvPr>
          <p:cNvSpPr/>
          <p:nvPr/>
        </p:nvSpPr>
        <p:spPr>
          <a:xfrm>
            <a:off x="1077238" y="2841068"/>
            <a:ext cx="5018762" cy="3852545"/>
          </a:xfrm>
          <a:prstGeom prst="rect">
            <a:avLst/>
          </a:prstGeom>
          <a:ln w="88900">
            <a:solidFill>
              <a:schemeClr val="bg1">
                <a:lumMod val="65000"/>
              </a:schemeClr>
            </a:solidFill>
          </a:ln>
        </p:spPr>
        <p:style>
          <a:lnRef idx="2">
            <a:schemeClr val="dk1"/>
          </a:lnRef>
          <a:fillRef idx="1">
            <a:schemeClr val="lt1"/>
          </a:fillRef>
          <a:effectRef idx="0">
            <a:schemeClr val="dk1"/>
          </a:effectRef>
          <a:fontRef idx="minor">
            <a:schemeClr val="dk1"/>
          </a:fontRef>
        </p:style>
        <p:txBody>
          <a:bodyPr rtlCol="0" anchor="ctr"/>
          <a:lstStyle/>
          <a:p>
            <a:r>
              <a:rPr kumimoji="1" lang="ja-JP" altLang="en-US" sz="3600" dirty="0"/>
              <a:t>従来のバウリンガル</a:t>
            </a:r>
            <a:endParaRPr kumimoji="1" lang="en-US" altLang="ja-JP" sz="3600" dirty="0"/>
          </a:p>
          <a:p>
            <a:endParaRPr kumimoji="1" lang="en-US" altLang="ja-JP" sz="3600" dirty="0"/>
          </a:p>
          <a:p>
            <a:r>
              <a:rPr lang="ja-JP" altLang="en-US" sz="3200" dirty="0"/>
              <a:t>♦犬</a:t>
            </a:r>
            <a:r>
              <a:rPr kumimoji="1" lang="ja-JP" altLang="en-US" sz="3200" dirty="0"/>
              <a:t>の</a:t>
            </a:r>
            <a:r>
              <a:rPr kumimoji="1" lang="ja-JP" altLang="en-US" sz="3200" dirty="0">
                <a:solidFill>
                  <a:srgbClr val="FF0000"/>
                </a:solidFill>
              </a:rPr>
              <a:t>鳴き声を</a:t>
            </a:r>
            <a:r>
              <a:rPr kumimoji="1" lang="ja-JP" altLang="en-US" sz="3200" dirty="0"/>
              <a:t>録音</a:t>
            </a:r>
            <a:endParaRPr kumimoji="1" lang="en-US" altLang="ja-JP" sz="3200" dirty="0"/>
          </a:p>
          <a:p>
            <a:r>
              <a:rPr lang="ja-JP" altLang="en-US" sz="3200" dirty="0"/>
              <a:t>♦犬</a:t>
            </a:r>
            <a:r>
              <a:rPr kumimoji="1" lang="ja-JP" altLang="en-US" sz="3200" dirty="0"/>
              <a:t>の</a:t>
            </a:r>
            <a:r>
              <a:rPr kumimoji="1" lang="ja-JP" altLang="en-US" sz="3200" dirty="0">
                <a:solidFill>
                  <a:srgbClr val="FF0000"/>
                </a:solidFill>
              </a:rPr>
              <a:t>声</a:t>
            </a:r>
            <a:r>
              <a:rPr kumimoji="1" lang="ja-JP" altLang="en-US" sz="3200" dirty="0"/>
              <a:t>を分析</a:t>
            </a:r>
            <a:endParaRPr kumimoji="1" lang="en-US" altLang="ja-JP" sz="3200" dirty="0"/>
          </a:p>
          <a:p>
            <a:r>
              <a:rPr lang="ja-JP" altLang="en-US" sz="3200" dirty="0"/>
              <a:t>♦</a:t>
            </a:r>
            <a:r>
              <a:rPr lang="ja-JP" altLang="en-US" sz="3200" dirty="0">
                <a:solidFill>
                  <a:srgbClr val="FF0000"/>
                </a:solidFill>
              </a:rPr>
              <a:t>本能的感情</a:t>
            </a:r>
            <a:r>
              <a:rPr lang="ja-JP" altLang="en-US" sz="2000" dirty="0">
                <a:solidFill>
                  <a:schemeClr val="tx1"/>
                </a:solidFill>
              </a:rPr>
              <a:t>（喜怒哀楽）</a:t>
            </a:r>
            <a:r>
              <a:rPr lang="ja-JP" altLang="en-US" sz="3200" dirty="0">
                <a:solidFill>
                  <a:srgbClr val="FF0000"/>
                </a:solidFill>
              </a:rPr>
              <a:t>がわかる</a:t>
            </a:r>
            <a:endParaRPr lang="en-US" altLang="ja-JP" sz="3200" dirty="0">
              <a:solidFill>
                <a:srgbClr val="FF0000"/>
              </a:solidFill>
            </a:endParaRPr>
          </a:p>
        </p:txBody>
      </p:sp>
      <p:sp>
        <p:nvSpPr>
          <p:cNvPr id="5" name="正方形/長方形 4">
            <a:extLst>
              <a:ext uri="{FF2B5EF4-FFF2-40B4-BE49-F238E27FC236}">
                <a16:creationId xmlns:a16="http://schemas.microsoft.com/office/drawing/2014/main" xmlns="" id="{F9E31B9E-CC24-4CA9-8264-4ACC7CE2D549}"/>
              </a:ext>
            </a:extLst>
          </p:cNvPr>
          <p:cNvSpPr/>
          <p:nvPr/>
        </p:nvSpPr>
        <p:spPr>
          <a:xfrm>
            <a:off x="6480134" y="2841069"/>
            <a:ext cx="5118967" cy="3852545"/>
          </a:xfrm>
          <a:prstGeom prst="rect">
            <a:avLst/>
          </a:prstGeom>
          <a:ln w="88900">
            <a:solidFill>
              <a:srgbClr val="FCAEE9"/>
            </a:solidFill>
          </a:ln>
        </p:spPr>
        <p:style>
          <a:lnRef idx="2">
            <a:schemeClr val="accent2"/>
          </a:lnRef>
          <a:fillRef idx="1">
            <a:schemeClr val="lt1"/>
          </a:fillRef>
          <a:effectRef idx="0">
            <a:schemeClr val="accent2"/>
          </a:effectRef>
          <a:fontRef idx="minor">
            <a:schemeClr val="dk1"/>
          </a:fontRef>
        </p:style>
        <p:txBody>
          <a:bodyPr rtlCol="0" anchor="ctr"/>
          <a:lstStyle/>
          <a:p>
            <a:endParaRPr kumimoji="1" lang="en-US" altLang="ja-JP" sz="2800" dirty="0">
              <a:solidFill>
                <a:srgbClr val="FA7EDC"/>
              </a:solidFill>
            </a:endParaRPr>
          </a:p>
          <a:p>
            <a:endParaRPr kumimoji="1" lang="en-US" altLang="ja-JP" sz="2800" dirty="0">
              <a:solidFill>
                <a:srgbClr val="FA7EDC"/>
              </a:solidFill>
            </a:endParaRPr>
          </a:p>
          <a:p>
            <a:r>
              <a:rPr lang="ja-JP" altLang="en-US" sz="2400" dirty="0">
                <a:solidFill>
                  <a:srgbClr val="FA7EDC"/>
                </a:solidFill>
              </a:rPr>
              <a:t>♦</a:t>
            </a:r>
            <a:r>
              <a:rPr kumimoji="1" lang="ja-JP" altLang="en-US" sz="2400" dirty="0">
                <a:solidFill>
                  <a:srgbClr val="FA7EDC"/>
                </a:solidFill>
              </a:rPr>
              <a:t>犬の</a:t>
            </a:r>
            <a:r>
              <a:rPr kumimoji="1" lang="ja-JP" altLang="en-US" sz="2400" dirty="0">
                <a:solidFill>
                  <a:srgbClr val="FF0000"/>
                </a:solidFill>
              </a:rPr>
              <a:t>動画を</a:t>
            </a:r>
            <a:r>
              <a:rPr kumimoji="1" lang="ja-JP" altLang="en-US" sz="2400" dirty="0">
                <a:solidFill>
                  <a:srgbClr val="FA7EDC"/>
                </a:solidFill>
              </a:rPr>
              <a:t>撮影</a:t>
            </a:r>
            <a:endParaRPr lang="en-US" altLang="ja-JP" sz="2400" dirty="0">
              <a:solidFill>
                <a:srgbClr val="FA7EDC"/>
              </a:solidFill>
            </a:endParaRPr>
          </a:p>
          <a:p>
            <a:r>
              <a:rPr lang="ja-JP" altLang="en-US" sz="2400" dirty="0">
                <a:solidFill>
                  <a:srgbClr val="FA7EDC"/>
                </a:solidFill>
              </a:rPr>
              <a:t>♦犬の</a:t>
            </a:r>
            <a:r>
              <a:rPr lang="ja-JP" altLang="en-US" sz="2400" dirty="0">
                <a:solidFill>
                  <a:srgbClr val="FF0000"/>
                </a:solidFill>
              </a:rPr>
              <a:t>声</a:t>
            </a:r>
            <a:r>
              <a:rPr lang="ja-JP" altLang="en-US" sz="2400" dirty="0">
                <a:solidFill>
                  <a:srgbClr val="FA7EDC"/>
                </a:solidFill>
              </a:rPr>
              <a:t>を分析</a:t>
            </a:r>
            <a:endParaRPr lang="en-US" altLang="ja-JP" sz="2400" dirty="0">
              <a:solidFill>
                <a:srgbClr val="FA7EDC"/>
              </a:solidFill>
            </a:endParaRPr>
          </a:p>
          <a:p>
            <a:r>
              <a:rPr lang="ja-JP" altLang="en-US" sz="2400" dirty="0">
                <a:solidFill>
                  <a:srgbClr val="FA7EDC"/>
                </a:solidFill>
              </a:rPr>
              <a:t>♦</a:t>
            </a:r>
            <a:r>
              <a:rPr kumimoji="1" lang="ja-JP" altLang="en-US" sz="2400" dirty="0">
                <a:solidFill>
                  <a:srgbClr val="FA7EDC"/>
                </a:solidFill>
              </a:rPr>
              <a:t>犬の</a:t>
            </a:r>
            <a:r>
              <a:rPr kumimoji="1" lang="ja-JP" altLang="en-US" sz="2400" dirty="0">
                <a:solidFill>
                  <a:srgbClr val="FF0000"/>
                </a:solidFill>
              </a:rPr>
              <a:t>表情</a:t>
            </a:r>
            <a:r>
              <a:rPr kumimoji="1" lang="ja-JP" altLang="en-US" sz="2400" dirty="0">
                <a:solidFill>
                  <a:srgbClr val="FA7EDC"/>
                </a:solidFill>
              </a:rPr>
              <a:t>を分析</a:t>
            </a:r>
            <a:endParaRPr kumimoji="1" lang="en-US" altLang="ja-JP" sz="2400" dirty="0">
              <a:solidFill>
                <a:srgbClr val="FA7EDC"/>
              </a:solidFill>
            </a:endParaRPr>
          </a:p>
          <a:p>
            <a:r>
              <a:rPr lang="ja-JP" altLang="en-US" sz="2400" dirty="0">
                <a:solidFill>
                  <a:srgbClr val="FA7EDC"/>
                </a:solidFill>
              </a:rPr>
              <a:t>♦犬の</a:t>
            </a:r>
            <a:r>
              <a:rPr lang="ja-JP" altLang="en-US" sz="2400" dirty="0">
                <a:solidFill>
                  <a:srgbClr val="FF0000"/>
                </a:solidFill>
              </a:rPr>
              <a:t>姿勢</a:t>
            </a:r>
            <a:r>
              <a:rPr lang="ja-JP" altLang="en-US" sz="2400" dirty="0">
                <a:solidFill>
                  <a:srgbClr val="FA7EDC"/>
                </a:solidFill>
              </a:rPr>
              <a:t>を分析</a:t>
            </a:r>
            <a:endParaRPr lang="en-US" altLang="ja-JP" sz="2400" dirty="0">
              <a:solidFill>
                <a:srgbClr val="FA7EDC"/>
              </a:solidFill>
            </a:endParaRPr>
          </a:p>
          <a:p>
            <a:r>
              <a:rPr lang="ja-JP" altLang="en-US" sz="2400" dirty="0">
                <a:solidFill>
                  <a:srgbClr val="FA7EDC"/>
                </a:solidFill>
              </a:rPr>
              <a:t>♦</a:t>
            </a:r>
            <a:r>
              <a:rPr kumimoji="1" lang="ja-JP" altLang="en-US" sz="2400" dirty="0">
                <a:solidFill>
                  <a:srgbClr val="FA7EDC"/>
                </a:solidFill>
              </a:rPr>
              <a:t>犬の</a:t>
            </a:r>
            <a:r>
              <a:rPr kumimoji="1" lang="ja-JP" altLang="en-US" sz="2400" dirty="0">
                <a:solidFill>
                  <a:srgbClr val="FF0000"/>
                </a:solidFill>
              </a:rPr>
              <a:t>動き</a:t>
            </a:r>
            <a:r>
              <a:rPr kumimoji="1" lang="ja-JP" altLang="en-US" sz="2400" dirty="0">
                <a:solidFill>
                  <a:srgbClr val="FA7EDC"/>
                </a:solidFill>
              </a:rPr>
              <a:t>を分析</a:t>
            </a:r>
            <a:endParaRPr kumimoji="1" lang="en-US" altLang="ja-JP" sz="2400" dirty="0">
              <a:solidFill>
                <a:srgbClr val="FA7EDC"/>
              </a:solidFill>
            </a:endParaRPr>
          </a:p>
          <a:p>
            <a:r>
              <a:rPr lang="ja-JP" altLang="en-US" sz="2400" dirty="0">
                <a:solidFill>
                  <a:srgbClr val="FA7EDC"/>
                </a:solidFill>
              </a:rPr>
              <a:t>♦</a:t>
            </a:r>
            <a:r>
              <a:rPr lang="ja-JP" altLang="en-US" sz="2400" dirty="0">
                <a:solidFill>
                  <a:srgbClr val="FF0000"/>
                </a:solidFill>
              </a:rPr>
              <a:t>より詳細な犬の感情や思考内容がわかる</a:t>
            </a:r>
            <a:endParaRPr kumimoji="1" lang="ja-JP" altLang="en-US" sz="2400" dirty="0">
              <a:solidFill>
                <a:srgbClr val="FF0000"/>
              </a:solidFill>
            </a:endParaRPr>
          </a:p>
        </p:txBody>
      </p:sp>
      <p:sp>
        <p:nvSpPr>
          <p:cNvPr id="3" name="テキスト ボックス 2">
            <a:extLst>
              <a:ext uri="{FF2B5EF4-FFF2-40B4-BE49-F238E27FC236}">
                <a16:creationId xmlns:a16="http://schemas.microsoft.com/office/drawing/2014/main" xmlns="" id="{DB59B6F4-5666-4D60-90FE-D75D2FD94E4F}"/>
              </a:ext>
            </a:extLst>
          </p:cNvPr>
          <p:cNvSpPr txBox="1"/>
          <p:nvPr/>
        </p:nvSpPr>
        <p:spPr>
          <a:xfrm>
            <a:off x="925303" y="1022198"/>
            <a:ext cx="10873739" cy="1846659"/>
          </a:xfrm>
          <a:prstGeom prst="rect">
            <a:avLst/>
          </a:prstGeom>
          <a:noFill/>
        </p:spPr>
        <p:txBody>
          <a:bodyPr wrap="square" rtlCol="0">
            <a:spAutoFit/>
          </a:bodyPr>
          <a:lstStyle/>
          <a:p>
            <a:r>
              <a:rPr kumimoji="1" lang="ja-JP" altLang="en-US" sz="2400" spc="300" dirty="0"/>
              <a:t>　</a:t>
            </a:r>
            <a:r>
              <a:rPr kumimoji="1" lang="ja-JP" altLang="en-US" sz="2400" spc="300" dirty="0">
                <a:latin typeface="HGS教科書体" panose="02020600000000000000" pitchFamily="18" charset="-128"/>
                <a:ea typeface="HGS教科書体" panose="02020600000000000000" pitchFamily="18" charset="-128"/>
              </a:rPr>
              <a:t>従来のバウリンガルは、購入者から「あてにならない」「的外れな判定をする」などの声が多く、</a:t>
            </a:r>
            <a:r>
              <a:rPr kumimoji="1" lang="en-US" altLang="ja-JP" sz="2400" spc="300" dirty="0">
                <a:latin typeface="HGS教科書体" panose="02020600000000000000" pitchFamily="18" charset="-128"/>
                <a:ea typeface="HGS教科書体" panose="02020600000000000000" pitchFamily="18" charset="-128"/>
              </a:rPr>
              <a:t>”</a:t>
            </a:r>
            <a:r>
              <a:rPr kumimoji="1" lang="ja-JP" altLang="en-US" sz="2400" spc="300" dirty="0">
                <a:latin typeface="HGS教科書体" panose="02020600000000000000" pitchFamily="18" charset="-128"/>
                <a:ea typeface="HGS教科書体" panose="02020600000000000000" pitchFamily="18" charset="-128"/>
              </a:rPr>
              <a:t>おもちゃ</a:t>
            </a:r>
            <a:r>
              <a:rPr kumimoji="1" lang="en-US" altLang="ja-JP" sz="2400" spc="300" dirty="0">
                <a:latin typeface="HGS教科書体" panose="02020600000000000000" pitchFamily="18" charset="-128"/>
                <a:ea typeface="HGS教科書体" panose="02020600000000000000" pitchFamily="18" charset="-128"/>
              </a:rPr>
              <a:t>”</a:t>
            </a:r>
            <a:r>
              <a:rPr kumimoji="1" lang="ja-JP" altLang="en-US" sz="2400" spc="300" dirty="0">
                <a:latin typeface="HGS教科書体" panose="02020600000000000000" pitchFamily="18" charset="-128"/>
                <a:ea typeface="HGS教科書体" panose="02020600000000000000" pitchFamily="18" charset="-128"/>
              </a:rPr>
              <a:t>の域を出ないものでした。</a:t>
            </a:r>
            <a:endParaRPr kumimoji="1" lang="en-US" altLang="ja-JP" sz="2400" spc="300" dirty="0">
              <a:latin typeface="HGS教科書体" panose="02020600000000000000" pitchFamily="18" charset="-128"/>
              <a:ea typeface="HGS教科書体" panose="02020600000000000000" pitchFamily="18" charset="-128"/>
            </a:endParaRPr>
          </a:p>
          <a:p>
            <a:r>
              <a:rPr kumimoji="1" lang="ja-JP" altLang="en-US" sz="2400" spc="300" dirty="0"/>
              <a:t>　</a:t>
            </a:r>
            <a:r>
              <a:rPr kumimoji="1" lang="ja-JP" altLang="en-US" sz="2400" b="1" spc="300" dirty="0">
                <a:solidFill>
                  <a:srgbClr val="FA7EDC"/>
                </a:solidFill>
                <a:latin typeface="HGP創英ﾌﾟﾚｾﾞﾝｽEB" panose="02020800000000000000" pitchFamily="18" charset="-128"/>
                <a:ea typeface="HGP創英ﾌﾟﾚｾﾞﾝｽEB" panose="02020800000000000000" pitchFamily="18" charset="-128"/>
              </a:rPr>
              <a:t>　　　　　　　　</a:t>
            </a:r>
            <a:r>
              <a:rPr lang="ja-JP" altLang="en-US" sz="2400" spc="300" dirty="0">
                <a:latin typeface="HGP教科書体" panose="02020600000000000000" pitchFamily="18" charset="-128"/>
                <a:ea typeface="HGP教科書体" panose="02020600000000000000" pitchFamily="18" charset="-128"/>
              </a:rPr>
              <a:t>は犬の声だけでなく、</a:t>
            </a:r>
            <a:r>
              <a:rPr lang="ja-JP" altLang="en-US" sz="2400" spc="300" dirty="0">
                <a:solidFill>
                  <a:srgbClr val="FF0000"/>
                </a:solidFill>
                <a:latin typeface="HGP教科書体" panose="02020600000000000000" pitchFamily="18" charset="-128"/>
                <a:ea typeface="HGP教科書体" panose="02020600000000000000" pitchFamily="18" charset="-128"/>
              </a:rPr>
              <a:t>声・表情・姿勢・動き</a:t>
            </a:r>
            <a:r>
              <a:rPr lang="ja-JP" altLang="en-US" sz="2400" spc="300" dirty="0">
                <a:latin typeface="HGP教科書体" panose="02020600000000000000" pitchFamily="18" charset="-128"/>
                <a:ea typeface="HGP教科書体" panose="02020600000000000000" pitchFamily="18" charset="-128"/>
              </a:rPr>
              <a:t>を総合的に解析し、より高精度に犬の感情を判定する犬と人間の“コミュニケーションツール”です。</a:t>
            </a:r>
            <a:endParaRPr lang="en-US" altLang="ja-JP" sz="2400" b="1" spc="300" dirty="0">
              <a:latin typeface="HGP創英ﾌﾟﾚｾﾞﾝｽEB" panose="02020800000000000000" pitchFamily="18" charset="-128"/>
              <a:ea typeface="HGP創英ﾌﾟﾚｾﾞﾝｽEB" panose="02020800000000000000" pitchFamily="18" charset="-128"/>
            </a:endParaRPr>
          </a:p>
          <a:p>
            <a:endParaRPr kumimoji="1" lang="ja-JP" altLang="en-US" dirty="0"/>
          </a:p>
        </p:txBody>
      </p:sp>
      <p:pic>
        <p:nvPicPr>
          <p:cNvPr id="11" name="図 10">
            <a:extLst>
              <a:ext uri="{FF2B5EF4-FFF2-40B4-BE49-F238E27FC236}">
                <a16:creationId xmlns:a16="http://schemas.microsoft.com/office/drawing/2014/main" xmlns="" id="{7C473710-699C-497A-8926-84F487471F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399" y="1735812"/>
            <a:ext cx="1954062" cy="410636"/>
          </a:xfrm>
          <a:prstGeom prst="rect">
            <a:avLst/>
          </a:prstGeom>
        </p:spPr>
      </p:pic>
      <p:pic>
        <p:nvPicPr>
          <p:cNvPr id="13" name="図 12">
            <a:extLst>
              <a:ext uri="{FF2B5EF4-FFF2-40B4-BE49-F238E27FC236}">
                <a16:creationId xmlns:a16="http://schemas.microsoft.com/office/drawing/2014/main" xmlns="" id="{AB1F9872-50D9-497E-8701-594347C50D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7773" y="411710"/>
            <a:ext cx="3367410" cy="707644"/>
          </a:xfrm>
          <a:prstGeom prst="rect">
            <a:avLst/>
          </a:prstGeom>
        </p:spPr>
      </p:pic>
      <p:sp>
        <p:nvSpPr>
          <p:cNvPr id="14" name="正方形/長方形 13">
            <a:extLst>
              <a:ext uri="{FF2B5EF4-FFF2-40B4-BE49-F238E27FC236}">
                <a16:creationId xmlns:a16="http://schemas.microsoft.com/office/drawing/2014/main" xmlns="" id="{15D579F8-2A32-40CF-9B5C-D8BDC9F88121}"/>
              </a:ext>
            </a:extLst>
          </p:cNvPr>
          <p:cNvSpPr/>
          <p:nvPr/>
        </p:nvSpPr>
        <p:spPr>
          <a:xfrm>
            <a:off x="1077238" y="2805940"/>
            <a:ext cx="5067823" cy="105218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a:t>従来のバウリンガル</a:t>
            </a:r>
            <a:endParaRPr lang="en-US" altLang="ja-JP" sz="3600" dirty="0"/>
          </a:p>
        </p:txBody>
      </p:sp>
      <p:pic>
        <p:nvPicPr>
          <p:cNvPr id="7" name="グラフィックス 6" descr="クリップ">
            <a:extLst>
              <a:ext uri="{FF2B5EF4-FFF2-40B4-BE49-F238E27FC236}">
                <a16:creationId xmlns:a16="http://schemas.microsoft.com/office/drawing/2014/main" xmlns="" id="{67D9E42B-13E3-44EC-8613-3D0156C8EB6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5447773" y="2626174"/>
            <a:ext cx="914400" cy="914400"/>
          </a:xfrm>
          <a:prstGeom prst="rect">
            <a:avLst/>
          </a:prstGeom>
        </p:spPr>
      </p:pic>
      <p:sp>
        <p:nvSpPr>
          <p:cNvPr id="15" name="正方形/長方形 14">
            <a:extLst>
              <a:ext uri="{FF2B5EF4-FFF2-40B4-BE49-F238E27FC236}">
                <a16:creationId xmlns:a16="http://schemas.microsoft.com/office/drawing/2014/main" xmlns="" id="{069F9C78-7161-4ECB-9209-C4C3E1095D6C}"/>
              </a:ext>
            </a:extLst>
          </p:cNvPr>
          <p:cNvSpPr/>
          <p:nvPr/>
        </p:nvSpPr>
        <p:spPr>
          <a:xfrm>
            <a:off x="6480134" y="2841068"/>
            <a:ext cx="5118967" cy="1017058"/>
          </a:xfrm>
          <a:prstGeom prst="rect">
            <a:avLst/>
          </a:prstGeom>
          <a:solidFill>
            <a:srgbClr val="FCAE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a:extLst>
              <a:ext uri="{FF2B5EF4-FFF2-40B4-BE49-F238E27FC236}">
                <a16:creationId xmlns:a16="http://schemas.microsoft.com/office/drawing/2014/main" xmlns="" id="{3B678864-86C8-4EA6-8E4C-6C2B38FDBA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3195" y="2757999"/>
            <a:ext cx="4809995" cy="1010796"/>
          </a:xfrm>
          <a:prstGeom prst="rect">
            <a:avLst/>
          </a:prstGeom>
        </p:spPr>
      </p:pic>
      <p:pic>
        <p:nvPicPr>
          <p:cNvPr id="8" name="グラフィックス 7" descr="クリップ">
            <a:extLst>
              <a:ext uri="{FF2B5EF4-FFF2-40B4-BE49-F238E27FC236}">
                <a16:creationId xmlns:a16="http://schemas.microsoft.com/office/drawing/2014/main" xmlns="" id="{6F5BAAD2-BD21-4EF2-9535-E1C0F6719E4E}"/>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10955990" y="2626174"/>
            <a:ext cx="914400" cy="914400"/>
          </a:xfrm>
          <a:prstGeom prst="rect">
            <a:avLst/>
          </a:prstGeom>
        </p:spPr>
      </p:pic>
    </p:spTree>
    <p:extLst>
      <p:ext uri="{BB962C8B-B14F-4D97-AF65-F5344CB8AC3E}">
        <p14:creationId xmlns:p14="http://schemas.microsoft.com/office/powerpoint/2010/main" val="39067545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61A7D15E-34D8-4C52-9FE3-0FAC6F60170A}"/>
              </a:ext>
            </a:extLst>
          </p:cNvPr>
          <p:cNvSpPr>
            <a:spLocks noGrp="1"/>
          </p:cNvSpPr>
          <p:nvPr>
            <p:ph type="title"/>
          </p:nvPr>
        </p:nvSpPr>
        <p:spPr>
          <a:xfrm>
            <a:off x="637783" y="1"/>
            <a:ext cx="10515600" cy="1064712"/>
          </a:xfrm>
        </p:spPr>
        <p:txBody>
          <a:bodyPr/>
          <a:lstStyle/>
          <a:p>
            <a:r>
              <a:rPr lang="ja-JP" altLang="en-US" dirty="0">
                <a:solidFill>
                  <a:schemeClr val="accent5">
                    <a:lumMod val="75000"/>
                  </a:schemeClr>
                </a:solidFill>
                <a:effectLst>
                  <a:outerShdw blurRad="139700" dist="38100" dir="2700000" algn="tl" rotWithShape="0">
                    <a:prstClr val="black">
                      <a:alpha val="65000"/>
                    </a:prstClr>
                  </a:outerShdw>
                </a:effectLst>
                <a:latin typeface="HG教科書体" panose="02020609000000000000" pitchFamily="17" charset="-128"/>
                <a:ea typeface="HG教科書体" panose="02020609000000000000" pitchFamily="17" charset="-128"/>
              </a:rPr>
              <a:t>　　　　　　　　が必要とされる理由</a:t>
            </a:r>
            <a:endParaRPr kumimoji="1" lang="ja-JP" altLang="en-US" dirty="0">
              <a:effectLst>
                <a:outerShdw blurRad="139700" dist="38100" dir="2700000" algn="tl" rotWithShape="0">
                  <a:prstClr val="black">
                    <a:alpha val="65000"/>
                  </a:prstClr>
                </a:outerShdw>
              </a:effectLst>
            </a:endParaRPr>
          </a:p>
        </p:txBody>
      </p:sp>
      <p:sp>
        <p:nvSpPr>
          <p:cNvPr id="3" name="コンテンツ プレースホルダー 2">
            <a:extLst>
              <a:ext uri="{FF2B5EF4-FFF2-40B4-BE49-F238E27FC236}">
                <a16:creationId xmlns:a16="http://schemas.microsoft.com/office/drawing/2014/main" xmlns="" id="{B4E90ABB-2893-4CFE-BB27-F536FCEA0EF0}"/>
              </a:ext>
            </a:extLst>
          </p:cNvPr>
          <p:cNvSpPr>
            <a:spLocks noGrp="1"/>
          </p:cNvSpPr>
          <p:nvPr>
            <p:ph idx="1"/>
          </p:nvPr>
        </p:nvSpPr>
        <p:spPr>
          <a:xfrm>
            <a:off x="712985" y="864296"/>
            <a:ext cx="11224364" cy="5824603"/>
          </a:xfrm>
        </p:spPr>
        <p:txBody>
          <a:bodyPr>
            <a:normAutofit/>
          </a:bodyPr>
          <a:lstStyle/>
          <a:p>
            <a:pPr marL="0" indent="0">
              <a:buNone/>
            </a:pPr>
            <a:r>
              <a:rPr lang="ja-JP" altLang="en-US" dirty="0">
                <a:solidFill>
                  <a:schemeClr val="accent5">
                    <a:lumMod val="75000"/>
                  </a:schemeClr>
                </a:solidFill>
                <a:latin typeface="HG教科書体" panose="02020609000000000000" pitchFamily="17" charset="-128"/>
                <a:ea typeface="HG教科書体" panose="02020609000000000000" pitchFamily="17" charset="-128"/>
              </a:rPr>
              <a:t>　</a:t>
            </a:r>
            <a:r>
              <a:rPr lang="ja-JP" altLang="en-US" dirty="0">
                <a:latin typeface="HG教科書体" panose="02020609000000000000" pitchFamily="17" charset="-128"/>
                <a:ea typeface="HG教科書体" panose="02020609000000000000" pitchFamily="17" charset="-128"/>
              </a:rPr>
              <a:t>犬は、</a:t>
            </a:r>
            <a:r>
              <a:rPr lang="ja-JP" altLang="en-US" dirty="0">
                <a:solidFill>
                  <a:srgbClr val="FF0000"/>
                </a:solidFill>
                <a:latin typeface="HG教科書体" panose="02020609000000000000" pitchFamily="17" charset="-128"/>
                <a:ea typeface="HG教科書体" panose="02020609000000000000" pitchFamily="17" charset="-128"/>
              </a:rPr>
              <a:t>声・表情・姿勢・動き</a:t>
            </a:r>
            <a:r>
              <a:rPr lang="ja-JP" altLang="en-US" dirty="0">
                <a:latin typeface="HG教科書体" panose="02020609000000000000" pitchFamily="17" charset="-128"/>
                <a:ea typeface="HG教科書体" panose="02020609000000000000" pitchFamily="17" charset="-128"/>
              </a:rPr>
              <a:t>などあらゆる</a:t>
            </a:r>
            <a:r>
              <a:rPr lang="ja-JP" altLang="en-US" dirty="0">
                <a:solidFill>
                  <a:srgbClr val="FF0000"/>
                </a:solidFill>
                <a:latin typeface="HG教科書体" panose="02020609000000000000" pitchFamily="17" charset="-128"/>
                <a:ea typeface="HG教科書体" panose="02020609000000000000" pitchFamily="17" charset="-128"/>
              </a:rPr>
              <a:t>非言語的コミュニケーション手段</a:t>
            </a:r>
            <a:r>
              <a:rPr lang="ja-JP" altLang="en-US" dirty="0">
                <a:latin typeface="HG教科書体" panose="02020609000000000000" pitchFamily="17" charset="-128"/>
                <a:ea typeface="HG教科書体" panose="02020609000000000000" pitchFamily="17" charset="-128"/>
              </a:rPr>
              <a:t>で</a:t>
            </a:r>
            <a:r>
              <a:rPr lang="ja-JP" altLang="en-US" dirty="0">
                <a:solidFill>
                  <a:srgbClr val="FF0000"/>
                </a:solidFill>
                <a:latin typeface="HG教科書体" panose="02020609000000000000" pitchFamily="17" charset="-128"/>
                <a:ea typeface="HG教科書体" panose="02020609000000000000" pitchFamily="17" charset="-128"/>
              </a:rPr>
              <a:t>人間の想像以上に多彩な意思や感情</a:t>
            </a:r>
            <a:r>
              <a:rPr lang="ja-JP" altLang="en-US" dirty="0">
                <a:latin typeface="HG教科書体" panose="02020609000000000000" pitchFamily="17" charset="-128"/>
                <a:ea typeface="HG教科書体" panose="02020609000000000000" pitchFamily="17" charset="-128"/>
              </a:rPr>
              <a:t>を伝える動物です。</a:t>
            </a:r>
            <a:endParaRPr lang="en-US" altLang="ja-JP" dirty="0">
              <a:latin typeface="HG教科書体" panose="02020609000000000000" pitchFamily="17" charset="-128"/>
              <a:ea typeface="HG教科書体" panose="02020609000000000000" pitchFamily="17" charset="-128"/>
            </a:endParaRPr>
          </a:p>
          <a:p>
            <a:pPr marL="0" indent="0">
              <a:buNone/>
            </a:pPr>
            <a:r>
              <a:rPr kumimoji="1" lang="ja-JP" altLang="en-US" dirty="0">
                <a:latin typeface="HG教科書体" panose="02020609000000000000" pitchFamily="17" charset="-128"/>
                <a:ea typeface="HG教科書体" panose="02020609000000000000" pitchFamily="17" charset="-128"/>
              </a:rPr>
              <a:t>　たとえば</a:t>
            </a:r>
            <a:r>
              <a:rPr lang="ja-JP" altLang="en-US" dirty="0">
                <a:latin typeface="HG教科書体" panose="02020609000000000000" pitchFamily="17" charset="-128"/>
                <a:ea typeface="HG教科書体" panose="02020609000000000000" pitchFamily="17" charset="-128"/>
              </a:rPr>
              <a:t>次の画像を、犬の</a:t>
            </a:r>
            <a:r>
              <a:rPr lang="ja-JP" altLang="en-US" dirty="0">
                <a:solidFill>
                  <a:srgbClr val="FF0000"/>
                </a:solidFill>
                <a:latin typeface="HG教科書体" panose="02020609000000000000" pitchFamily="17" charset="-128"/>
                <a:ea typeface="HG教科書体" panose="02020609000000000000" pitchFamily="17" charset="-128"/>
              </a:rPr>
              <a:t>表情やポーズ</a:t>
            </a:r>
            <a:r>
              <a:rPr lang="ja-JP" altLang="en-US" dirty="0">
                <a:latin typeface="HG教科書体" panose="02020609000000000000" pitchFamily="17" charset="-128"/>
                <a:ea typeface="HG教科書体" panose="02020609000000000000" pitchFamily="17" charset="-128"/>
              </a:rPr>
              <a:t>に注目してご覧ください。</a:t>
            </a:r>
            <a:endParaRPr kumimoji="1" lang="en-US" altLang="ja-JP" dirty="0">
              <a:latin typeface="HG教科書体" panose="02020609000000000000" pitchFamily="17" charset="-128"/>
              <a:ea typeface="HG教科書体" panose="02020609000000000000" pitchFamily="17" charset="-128"/>
            </a:endParaRPr>
          </a:p>
          <a:p>
            <a:pPr marL="0" indent="0">
              <a:buNone/>
            </a:pPr>
            <a:r>
              <a:rPr lang="ja-JP" altLang="en-US" dirty="0">
                <a:solidFill>
                  <a:schemeClr val="accent5">
                    <a:lumMod val="75000"/>
                  </a:schemeClr>
                </a:solidFill>
                <a:latin typeface="HG教科書体" panose="02020609000000000000" pitchFamily="17" charset="-128"/>
                <a:ea typeface="HG教科書体" panose="02020609000000000000" pitchFamily="17" charset="-128"/>
              </a:rPr>
              <a:t>　</a:t>
            </a:r>
            <a:endParaRPr lang="en-US" altLang="ja-JP" dirty="0">
              <a:solidFill>
                <a:schemeClr val="accent5">
                  <a:lumMod val="75000"/>
                </a:schemeClr>
              </a:solidFill>
              <a:latin typeface="HG教科書体" panose="02020609000000000000" pitchFamily="17" charset="-128"/>
              <a:ea typeface="HG教科書体" panose="02020609000000000000" pitchFamily="17" charset="-128"/>
            </a:endParaRPr>
          </a:p>
          <a:p>
            <a:pPr marL="0" indent="0">
              <a:buNone/>
            </a:pPr>
            <a:endParaRPr kumimoji="1" lang="en-US" altLang="ja-JP" dirty="0">
              <a:solidFill>
                <a:schemeClr val="accent5">
                  <a:lumMod val="75000"/>
                </a:schemeClr>
              </a:solidFill>
              <a:latin typeface="HG教科書体" panose="02020609000000000000" pitchFamily="17" charset="-128"/>
              <a:ea typeface="HG教科書体" panose="02020609000000000000" pitchFamily="17" charset="-128"/>
            </a:endParaRPr>
          </a:p>
          <a:p>
            <a:pPr marL="0" indent="0">
              <a:buNone/>
            </a:pPr>
            <a:endParaRPr lang="en-US" altLang="ja-JP" dirty="0">
              <a:solidFill>
                <a:schemeClr val="accent5">
                  <a:lumMod val="75000"/>
                </a:schemeClr>
              </a:solidFill>
              <a:latin typeface="HG教科書体" panose="02020609000000000000" pitchFamily="17" charset="-128"/>
              <a:ea typeface="HG教科書体" panose="02020609000000000000" pitchFamily="17" charset="-128"/>
            </a:endParaRPr>
          </a:p>
          <a:p>
            <a:pPr marL="0" indent="0">
              <a:buNone/>
            </a:pPr>
            <a:endParaRPr kumimoji="1" lang="en-US" altLang="ja-JP" dirty="0">
              <a:solidFill>
                <a:schemeClr val="accent5">
                  <a:lumMod val="75000"/>
                </a:schemeClr>
              </a:solidFill>
              <a:latin typeface="HG教科書体" panose="02020609000000000000" pitchFamily="17" charset="-128"/>
              <a:ea typeface="HG教科書体" panose="02020609000000000000" pitchFamily="17" charset="-128"/>
            </a:endParaRPr>
          </a:p>
          <a:p>
            <a:pPr marL="0" indent="0">
              <a:buNone/>
            </a:pPr>
            <a:endParaRPr lang="en-US" altLang="ja-JP" dirty="0">
              <a:solidFill>
                <a:schemeClr val="accent5">
                  <a:lumMod val="75000"/>
                </a:schemeClr>
              </a:solidFill>
              <a:latin typeface="HG教科書体" panose="02020609000000000000" pitchFamily="17" charset="-128"/>
              <a:ea typeface="HG教科書体" panose="02020609000000000000" pitchFamily="17" charset="-128"/>
            </a:endParaRPr>
          </a:p>
          <a:p>
            <a:pPr marL="0" indent="0">
              <a:buNone/>
            </a:pPr>
            <a:endParaRPr kumimoji="1" lang="en-US" altLang="ja-JP" dirty="0">
              <a:solidFill>
                <a:schemeClr val="accent5">
                  <a:lumMod val="75000"/>
                </a:schemeClr>
              </a:solidFill>
              <a:latin typeface="HG教科書体" panose="02020609000000000000" pitchFamily="17" charset="-128"/>
              <a:ea typeface="HG教科書体" panose="02020609000000000000" pitchFamily="17" charset="-128"/>
            </a:endParaRPr>
          </a:p>
          <a:p>
            <a:pPr marL="0" indent="0">
              <a:buNone/>
            </a:pPr>
            <a:endParaRPr lang="en-US" altLang="ja-JP" dirty="0">
              <a:solidFill>
                <a:schemeClr val="accent5">
                  <a:lumMod val="75000"/>
                </a:schemeClr>
              </a:solidFill>
              <a:latin typeface="HG教科書体" panose="02020609000000000000" pitchFamily="17" charset="-128"/>
              <a:ea typeface="HG教科書体" panose="02020609000000000000" pitchFamily="17" charset="-128"/>
            </a:endParaRPr>
          </a:p>
          <a:p>
            <a:pPr marL="0" indent="0">
              <a:buNone/>
            </a:pPr>
            <a:r>
              <a:rPr lang="ja-JP" altLang="en-US" sz="4000" dirty="0">
                <a:solidFill>
                  <a:srgbClr val="FF0000"/>
                </a:solidFill>
                <a:latin typeface="HG教科書体" panose="02020609000000000000" pitchFamily="17" charset="-128"/>
                <a:ea typeface="HG教科書体" panose="02020609000000000000" pitchFamily="17" charset="-128"/>
              </a:rPr>
              <a:t>･･･</a:t>
            </a:r>
            <a:r>
              <a:rPr lang="ja-JP" altLang="en-US" sz="4000" b="1" dirty="0">
                <a:solidFill>
                  <a:srgbClr val="FF0000"/>
                </a:solidFill>
                <a:latin typeface="HG教科書体" panose="02020609000000000000" pitchFamily="17" charset="-128"/>
                <a:ea typeface="HG教科書体" panose="02020609000000000000" pitchFamily="17" charset="-128"/>
              </a:rPr>
              <a:t>鳴き声だけで犬の気持ちはわかりません！</a:t>
            </a:r>
            <a:endParaRPr kumimoji="1" lang="en-US" altLang="ja-JP" sz="4000" b="1" dirty="0">
              <a:solidFill>
                <a:srgbClr val="FF0000"/>
              </a:solidFill>
              <a:latin typeface="HG教科書体" panose="02020609000000000000" pitchFamily="17" charset="-128"/>
              <a:ea typeface="HG教科書体" panose="02020609000000000000" pitchFamily="17" charset="-128"/>
            </a:endParaRPr>
          </a:p>
        </p:txBody>
      </p:sp>
      <p:pic>
        <p:nvPicPr>
          <p:cNvPr id="5" name="図 4">
            <a:extLst>
              <a:ext uri="{FF2B5EF4-FFF2-40B4-BE49-F238E27FC236}">
                <a16:creationId xmlns:a16="http://schemas.microsoft.com/office/drawing/2014/main" xmlns="" id="{50BDF8A1-24EB-45D6-9D99-EEF17B3AD38F}"/>
              </a:ext>
            </a:extLst>
          </p:cNvPr>
          <p:cNvPicPr>
            <a:picLocks noChangeAspect="1"/>
          </p:cNvPicPr>
          <p:nvPr/>
        </p:nvPicPr>
        <p:blipFill rotWithShape="1">
          <a:blip r:embed="rId2">
            <a:extLst>
              <a:ext uri="{28A0092B-C50C-407E-A947-70E740481C1C}">
                <a14:useLocalDpi xmlns:a14="http://schemas.microsoft.com/office/drawing/2010/main" val="0"/>
              </a:ext>
            </a:extLst>
          </a:blip>
          <a:srcRect l="9254" t="4385" r="8441" b="24779"/>
          <a:stretch/>
        </p:blipFill>
        <p:spPr>
          <a:xfrm>
            <a:off x="701503" y="2317314"/>
            <a:ext cx="2292261" cy="26304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図 6">
            <a:extLst>
              <a:ext uri="{FF2B5EF4-FFF2-40B4-BE49-F238E27FC236}">
                <a16:creationId xmlns:a16="http://schemas.microsoft.com/office/drawing/2014/main" xmlns="" id="{26E97526-BDAF-4373-B3E9-1342B4DE6E7A}"/>
              </a:ext>
            </a:extLst>
          </p:cNvPr>
          <p:cNvPicPr>
            <a:picLocks noChangeAspect="1"/>
          </p:cNvPicPr>
          <p:nvPr/>
        </p:nvPicPr>
        <p:blipFill rotWithShape="1">
          <a:blip r:embed="rId3">
            <a:extLst>
              <a:ext uri="{28A0092B-C50C-407E-A947-70E740481C1C}">
                <a14:useLocalDpi xmlns:a14="http://schemas.microsoft.com/office/drawing/2010/main" val="0"/>
              </a:ext>
            </a:extLst>
          </a:blip>
          <a:srcRect l="55163" t="1398" r="22188" b="57177"/>
          <a:stretch/>
        </p:blipFill>
        <p:spPr>
          <a:xfrm>
            <a:off x="3524533" y="2317314"/>
            <a:ext cx="2157260" cy="26304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図 8">
            <a:extLst>
              <a:ext uri="{FF2B5EF4-FFF2-40B4-BE49-F238E27FC236}">
                <a16:creationId xmlns:a16="http://schemas.microsoft.com/office/drawing/2014/main" xmlns="" id="{0B745B7C-28D0-464C-98E7-BD3D5B3BE98E}"/>
              </a:ext>
            </a:extLst>
          </p:cNvPr>
          <p:cNvPicPr>
            <a:picLocks noChangeAspect="1"/>
          </p:cNvPicPr>
          <p:nvPr/>
        </p:nvPicPr>
        <p:blipFill rotWithShape="1">
          <a:blip r:embed="rId4">
            <a:extLst>
              <a:ext uri="{28A0092B-C50C-407E-A947-70E740481C1C}">
                <a14:useLocalDpi xmlns:a14="http://schemas.microsoft.com/office/drawing/2010/main" val="0"/>
              </a:ext>
            </a:extLst>
          </a:blip>
          <a:srcRect l="14542" t="955" r="22773" b="20746"/>
          <a:stretch/>
        </p:blipFill>
        <p:spPr>
          <a:xfrm>
            <a:off x="6096000" y="2382853"/>
            <a:ext cx="3039650" cy="256492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正方形/長方形 9">
            <a:extLst>
              <a:ext uri="{FF2B5EF4-FFF2-40B4-BE49-F238E27FC236}">
                <a16:creationId xmlns:a16="http://schemas.microsoft.com/office/drawing/2014/main" xmlns="" id="{F448D7BA-176B-4B53-8F61-E9BE47E833F6}"/>
              </a:ext>
            </a:extLst>
          </p:cNvPr>
          <p:cNvSpPr/>
          <p:nvPr/>
        </p:nvSpPr>
        <p:spPr>
          <a:xfrm>
            <a:off x="707811" y="5085567"/>
            <a:ext cx="2292260" cy="551144"/>
          </a:xfrm>
          <a:prstGeom prst="rect">
            <a:avLst/>
          </a:prstGeom>
          <a:solidFill>
            <a:schemeClr val="accent5">
              <a:lumMod val="40000"/>
              <a:lumOff val="60000"/>
            </a:schemeClr>
          </a:solidFill>
          <a:ln>
            <a:solidFill>
              <a:schemeClr val="bg1"/>
            </a:solidFill>
          </a:ln>
        </p:spPr>
        <p:style>
          <a:lnRef idx="3">
            <a:schemeClr val="lt1"/>
          </a:lnRef>
          <a:fillRef idx="1001">
            <a:schemeClr val="lt1"/>
          </a:fillRef>
          <a:effectRef idx="1">
            <a:schemeClr val="accent2"/>
          </a:effectRef>
          <a:fontRef idx="minor">
            <a:schemeClr val="lt1"/>
          </a:fontRef>
        </p:style>
        <p:txBody>
          <a:bodyPr rtlCol="0" anchor="ctr"/>
          <a:lstStyle/>
          <a:p>
            <a:pPr algn="ctr"/>
            <a:r>
              <a:rPr lang="ja-JP" altLang="en-US" sz="2800" dirty="0">
                <a:solidFill>
                  <a:schemeClr val="tx1"/>
                </a:solidFill>
                <a:latin typeface="HG教科書体" panose="02020609000000000000" pitchFamily="17" charset="-128"/>
                <a:ea typeface="HG教科書体" panose="02020609000000000000" pitchFamily="17" charset="-128"/>
              </a:rPr>
              <a:t>喜び</a:t>
            </a:r>
            <a:endParaRPr kumimoji="1" lang="ja-JP" altLang="en-US" sz="2800" dirty="0">
              <a:solidFill>
                <a:schemeClr val="tx1"/>
              </a:solidFill>
              <a:latin typeface="HG教科書体" panose="02020609000000000000" pitchFamily="17" charset="-128"/>
              <a:ea typeface="HG教科書体" panose="02020609000000000000" pitchFamily="17" charset="-128"/>
            </a:endParaRPr>
          </a:p>
        </p:txBody>
      </p:sp>
      <p:sp>
        <p:nvSpPr>
          <p:cNvPr id="11" name="正方形/長方形 10">
            <a:extLst>
              <a:ext uri="{FF2B5EF4-FFF2-40B4-BE49-F238E27FC236}">
                <a16:creationId xmlns:a16="http://schemas.microsoft.com/office/drawing/2014/main" xmlns="" id="{622B8E2B-2F3B-4A1E-A6A3-D9E376F9D0FD}"/>
              </a:ext>
            </a:extLst>
          </p:cNvPr>
          <p:cNvSpPr/>
          <p:nvPr/>
        </p:nvSpPr>
        <p:spPr>
          <a:xfrm>
            <a:off x="3524533" y="5085567"/>
            <a:ext cx="2157260" cy="551144"/>
          </a:xfrm>
          <a:prstGeom prst="rect">
            <a:avLst/>
          </a:prstGeom>
          <a:solidFill>
            <a:schemeClr val="accent5">
              <a:lumMod val="40000"/>
              <a:lumOff val="60000"/>
            </a:schemeClr>
          </a:solidFill>
          <a:ln>
            <a:solidFill>
              <a:schemeClr val="bg1"/>
            </a:solidFill>
          </a:ln>
        </p:spPr>
        <p:style>
          <a:lnRef idx="3">
            <a:schemeClr val="lt1"/>
          </a:lnRef>
          <a:fillRef idx="1001">
            <a:schemeClr val="lt1"/>
          </a:fillRef>
          <a:effectRef idx="1">
            <a:schemeClr val="accent2"/>
          </a:effectRef>
          <a:fontRef idx="minor">
            <a:schemeClr val="lt1"/>
          </a:fontRef>
        </p:style>
        <p:txBody>
          <a:bodyPr rtlCol="0" anchor="ctr"/>
          <a:lstStyle/>
          <a:p>
            <a:pPr algn="ctr"/>
            <a:r>
              <a:rPr lang="ja-JP" altLang="en-US" sz="2800" dirty="0">
                <a:solidFill>
                  <a:schemeClr val="tx1"/>
                </a:solidFill>
                <a:latin typeface="HG教科書体" panose="02020609000000000000" pitchFamily="17" charset="-128"/>
                <a:ea typeface="HG教科書体" panose="02020609000000000000" pitchFamily="17" charset="-128"/>
              </a:rPr>
              <a:t>警戒</a:t>
            </a:r>
            <a:endParaRPr kumimoji="1" lang="ja-JP" altLang="en-US" sz="2800" dirty="0">
              <a:solidFill>
                <a:schemeClr val="tx1"/>
              </a:solidFill>
              <a:latin typeface="HG教科書体" panose="02020609000000000000" pitchFamily="17" charset="-128"/>
              <a:ea typeface="HG教科書体" panose="02020609000000000000" pitchFamily="17" charset="-128"/>
            </a:endParaRPr>
          </a:p>
        </p:txBody>
      </p:sp>
      <p:sp>
        <p:nvSpPr>
          <p:cNvPr id="12" name="正方形/長方形 11">
            <a:extLst>
              <a:ext uri="{FF2B5EF4-FFF2-40B4-BE49-F238E27FC236}">
                <a16:creationId xmlns:a16="http://schemas.microsoft.com/office/drawing/2014/main" xmlns="" id="{9C596587-37D5-4347-8996-C4844D1ECED5}"/>
              </a:ext>
            </a:extLst>
          </p:cNvPr>
          <p:cNvSpPr/>
          <p:nvPr/>
        </p:nvSpPr>
        <p:spPr>
          <a:xfrm>
            <a:off x="6096000" y="5085567"/>
            <a:ext cx="3039650" cy="551144"/>
          </a:xfrm>
          <a:prstGeom prst="rect">
            <a:avLst/>
          </a:prstGeom>
          <a:solidFill>
            <a:schemeClr val="accent5">
              <a:lumMod val="40000"/>
              <a:lumOff val="60000"/>
            </a:schemeClr>
          </a:solidFill>
          <a:ln>
            <a:solidFill>
              <a:schemeClr val="bg1"/>
            </a:solidFill>
          </a:ln>
        </p:spPr>
        <p:style>
          <a:lnRef idx="3">
            <a:schemeClr val="lt1"/>
          </a:lnRef>
          <a:fillRef idx="1001">
            <a:schemeClr val="lt1"/>
          </a:fillRef>
          <a:effectRef idx="1">
            <a:schemeClr val="accent2"/>
          </a:effectRef>
          <a:fontRef idx="minor">
            <a:schemeClr val="lt1"/>
          </a:fontRef>
        </p:style>
        <p:txBody>
          <a:bodyPr rtlCol="0" anchor="ctr"/>
          <a:lstStyle/>
          <a:p>
            <a:pPr algn="ctr"/>
            <a:r>
              <a:rPr kumimoji="1" lang="ja-JP" altLang="en-US" sz="2800" dirty="0">
                <a:solidFill>
                  <a:schemeClr val="tx1"/>
                </a:solidFill>
                <a:latin typeface="HG教科書体" panose="02020609000000000000" pitchFamily="17" charset="-128"/>
                <a:ea typeface="HG教科書体" panose="02020609000000000000" pitchFamily="17" charset="-128"/>
              </a:rPr>
              <a:t>服従</a:t>
            </a:r>
            <a:r>
              <a:rPr lang="ja-JP" altLang="en-US" sz="2800" dirty="0">
                <a:solidFill>
                  <a:schemeClr val="tx1"/>
                </a:solidFill>
                <a:latin typeface="HG教科書体" panose="02020609000000000000" pitchFamily="17" charset="-128"/>
                <a:ea typeface="HG教科書体" panose="02020609000000000000" pitchFamily="17" charset="-128"/>
              </a:rPr>
              <a:t>心</a:t>
            </a:r>
            <a:endParaRPr kumimoji="1" lang="ja-JP" altLang="en-US" sz="2800" dirty="0">
              <a:solidFill>
                <a:schemeClr val="tx1"/>
              </a:solidFill>
              <a:latin typeface="HG教科書体" panose="02020609000000000000" pitchFamily="17" charset="-128"/>
              <a:ea typeface="HG教科書体" panose="02020609000000000000" pitchFamily="17" charset="-128"/>
            </a:endParaRPr>
          </a:p>
        </p:txBody>
      </p:sp>
      <p:pic>
        <p:nvPicPr>
          <p:cNvPr id="14" name="図 13">
            <a:extLst>
              <a:ext uri="{FF2B5EF4-FFF2-40B4-BE49-F238E27FC236}">
                <a16:creationId xmlns:a16="http://schemas.microsoft.com/office/drawing/2014/main" xmlns="" id="{1E3AB1FF-6633-4725-BA1A-4C1E57A0EE3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8367" b="3251"/>
          <a:stretch/>
        </p:blipFill>
        <p:spPr>
          <a:xfrm>
            <a:off x="9549857" y="2382852"/>
            <a:ext cx="2164178" cy="256492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5" name="正方形/長方形 14">
            <a:extLst>
              <a:ext uri="{FF2B5EF4-FFF2-40B4-BE49-F238E27FC236}">
                <a16:creationId xmlns:a16="http://schemas.microsoft.com/office/drawing/2014/main" xmlns="" id="{C4DEF692-E7B0-4FAD-8045-138220E7B805}"/>
              </a:ext>
            </a:extLst>
          </p:cNvPr>
          <p:cNvSpPr/>
          <p:nvPr/>
        </p:nvSpPr>
        <p:spPr>
          <a:xfrm>
            <a:off x="9549857" y="5085568"/>
            <a:ext cx="2228219" cy="551144"/>
          </a:xfrm>
          <a:prstGeom prst="rect">
            <a:avLst/>
          </a:prstGeom>
          <a:solidFill>
            <a:schemeClr val="accent5">
              <a:lumMod val="40000"/>
              <a:lumOff val="60000"/>
            </a:schemeClr>
          </a:solidFill>
          <a:ln>
            <a:solidFill>
              <a:schemeClr val="bg1"/>
            </a:solidFill>
          </a:ln>
        </p:spPr>
        <p:style>
          <a:lnRef idx="3">
            <a:schemeClr val="lt1"/>
          </a:lnRef>
          <a:fillRef idx="1001">
            <a:schemeClr val="lt1"/>
          </a:fillRef>
          <a:effectRef idx="1">
            <a:schemeClr val="accent2"/>
          </a:effectRef>
          <a:fontRef idx="minor">
            <a:schemeClr val="lt1"/>
          </a:fontRef>
        </p:style>
        <p:txBody>
          <a:bodyPr rtlCol="0" anchor="ctr"/>
          <a:lstStyle/>
          <a:p>
            <a:pPr algn="ctr"/>
            <a:r>
              <a:rPr kumimoji="1" lang="ja-JP" altLang="en-US" sz="2800" dirty="0">
                <a:solidFill>
                  <a:schemeClr val="tx1"/>
                </a:solidFill>
                <a:latin typeface="HG教科書体" panose="02020609000000000000" pitchFamily="17" charset="-128"/>
                <a:ea typeface="HG教科書体" panose="02020609000000000000" pitchFamily="17" charset="-128"/>
              </a:rPr>
              <a:t>安心</a:t>
            </a:r>
          </a:p>
        </p:txBody>
      </p:sp>
      <p:pic>
        <p:nvPicPr>
          <p:cNvPr id="13" name="図 12">
            <a:extLst>
              <a:ext uri="{FF2B5EF4-FFF2-40B4-BE49-F238E27FC236}">
                <a16:creationId xmlns:a16="http://schemas.microsoft.com/office/drawing/2014/main" xmlns="" id="{3E7D7475-1904-42FE-8FBD-4479D89AE83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1503" y="-91212"/>
            <a:ext cx="4546902" cy="955508"/>
          </a:xfrm>
          <a:prstGeom prst="rect">
            <a:avLst/>
          </a:prstGeom>
        </p:spPr>
      </p:pic>
    </p:spTree>
    <p:extLst>
      <p:ext uri="{BB962C8B-B14F-4D97-AF65-F5344CB8AC3E}">
        <p14:creationId xmlns:p14="http://schemas.microsoft.com/office/powerpoint/2010/main" val="3876511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65ED5CFF-79AD-48B2-AC37-413A810D0844}"/>
              </a:ext>
            </a:extLst>
          </p:cNvPr>
          <p:cNvSpPr>
            <a:spLocks noGrp="1"/>
          </p:cNvSpPr>
          <p:nvPr>
            <p:ph type="title"/>
          </p:nvPr>
        </p:nvSpPr>
        <p:spPr>
          <a:xfrm>
            <a:off x="0" y="-148442"/>
            <a:ext cx="10515600" cy="1325563"/>
          </a:xfrm>
        </p:spPr>
        <p:txBody>
          <a:bodyPr/>
          <a:lstStyle/>
          <a:p>
            <a:r>
              <a:rPr lang="ja-JP" altLang="en-US" b="1" dirty="0">
                <a:solidFill>
                  <a:srgbClr val="FA7EDC"/>
                </a:solidFill>
                <a:effectLst>
                  <a:outerShdw blurRad="241300" dist="50800" dir="2700000" algn="tl" rotWithShape="0">
                    <a:schemeClr val="accent5">
                      <a:lumMod val="75000"/>
                      <a:alpha val="75000"/>
                    </a:schemeClr>
                  </a:outerShdw>
                </a:effectLst>
                <a:latin typeface="HGP創英ﾌﾟﾚｾﾞﾝｽEB" panose="02020800000000000000" pitchFamily="18" charset="-128"/>
                <a:ea typeface="HGP創英ﾌﾟﾚｾﾞﾝｽEB" panose="02020800000000000000" pitchFamily="18" charset="-128"/>
              </a:rPr>
              <a:t>　　　　　　　　　　　</a:t>
            </a:r>
            <a:r>
              <a:rPr lang="ja-JP" altLang="en-US" dirty="0">
                <a:solidFill>
                  <a:schemeClr val="accent5">
                    <a:lumMod val="75000"/>
                  </a:schemeClr>
                </a:solidFill>
                <a:effectLst>
                  <a:outerShdw blurRad="241300" dist="50800" dir="2700000" algn="tl" rotWithShape="0">
                    <a:schemeClr val="accent5">
                      <a:lumMod val="75000"/>
                      <a:alpha val="75000"/>
                    </a:schemeClr>
                  </a:outerShdw>
                </a:effectLst>
                <a:latin typeface="+mn-lt"/>
                <a:ea typeface="HG教科書体" panose="02020609000000000000" pitchFamily="17" charset="-128"/>
              </a:rPr>
              <a:t>で使われる</a:t>
            </a:r>
            <a:r>
              <a:rPr lang="en-US" altLang="ja-JP" dirty="0">
                <a:solidFill>
                  <a:schemeClr val="accent5">
                    <a:lumMod val="75000"/>
                  </a:schemeClr>
                </a:solidFill>
                <a:effectLst>
                  <a:outerShdw blurRad="241300" dist="50800" dir="2700000" algn="tl" rotWithShape="0">
                    <a:schemeClr val="accent5">
                      <a:lumMod val="75000"/>
                      <a:alpha val="75000"/>
                    </a:schemeClr>
                  </a:outerShdw>
                </a:effectLst>
                <a:latin typeface="+mn-lt"/>
                <a:ea typeface="HG教科書体" panose="02020609000000000000" pitchFamily="17" charset="-128"/>
              </a:rPr>
              <a:t>AI</a:t>
            </a:r>
            <a:r>
              <a:rPr lang="ja-JP" altLang="en-US" dirty="0">
                <a:solidFill>
                  <a:schemeClr val="accent5">
                    <a:lumMod val="75000"/>
                  </a:schemeClr>
                </a:solidFill>
                <a:effectLst>
                  <a:outerShdw blurRad="241300" dist="50800" dir="2700000" algn="tl" rotWithShape="0">
                    <a:schemeClr val="accent5">
                      <a:lumMod val="75000"/>
                      <a:alpha val="75000"/>
                    </a:schemeClr>
                  </a:outerShdw>
                </a:effectLst>
                <a:latin typeface="+mn-lt"/>
                <a:ea typeface="HG教科書体" panose="02020609000000000000" pitchFamily="17" charset="-128"/>
              </a:rPr>
              <a:t>技術</a:t>
            </a:r>
            <a:endParaRPr kumimoji="1" lang="ja-JP" altLang="en-US" dirty="0">
              <a:solidFill>
                <a:schemeClr val="accent5">
                  <a:lumMod val="75000"/>
                </a:schemeClr>
              </a:solidFill>
              <a:effectLst>
                <a:outerShdw blurRad="241300" dist="50800" dir="2700000" algn="tl" rotWithShape="0">
                  <a:schemeClr val="accent5">
                    <a:lumMod val="75000"/>
                    <a:alpha val="75000"/>
                  </a:schemeClr>
                </a:outerShdw>
              </a:effectLst>
              <a:latin typeface="+mn-lt"/>
            </a:endParaRPr>
          </a:p>
        </p:txBody>
      </p:sp>
      <p:sp>
        <p:nvSpPr>
          <p:cNvPr id="3" name="コンテンツ プレースホルダー 2">
            <a:extLst>
              <a:ext uri="{FF2B5EF4-FFF2-40B4-BE49-F238E27FC236}">
                <a16:creationId xmlns:a16="http://schemas.microsoft.com/office/drawing/2014/main" xmlns="" id="{D3D31895-54C6-4650-BB0F-316AD6BC48A4}"/>
              </a:ext>
            </a:extLst>
          </p:cNvPr>
          <p:cNvSpPr>
            <a:spLocks noGrp="1"/>
          </p:cNvSpPr>
          <p:nvPr>
            <p:ph idx="1"/>
          </p:nvPr>
        </p:nvSpPr>
        <p:spPr>
          <a:xfrm>
            <a:off x="150312" y="912812"/>
            <a:ext cx="12041688" cy="5032375"/>
          </a:xfrm>
        </p:spPr>
        <p:txBody>
          <a:bodyPr>
            <a:normAutofit/>
          </a:bodyPr>
          <a:lstStyle/>
          <a:p>
            <a:pPr marL="0" indent="0">
              <a:buNone/>
            </a:pPr>
            <a:r>
              <a:rPr lang="ja-JP" altLang="en-US" sz="3200" dirty="0">
                <a:solidFill>
                  <a:schemeClr val="accent6">
                    <a:lumMod val="75000"/>
                  </a:schemeClr>
                </a:solidFill>
              </a:rPr>
              <a:t>♦</a:t>
            </a:r>
            <a:r>
              <a:rPr kumimoji="1" lang="ja-JP" altLang="en-US" sz="3200" b="1" spc="-300" dirty="0">
                <a:solidFill>
                  <a:schemeClr val="accent6">
                    <a:lumMod val="75000"/>
                  </a:schemeClr>
                </a:solidFill>
                <a:latin typeface="HG教科書体" panose="02020609000000000000" pitchFamily="17" charset="-128"/>
                <a:ea typeface="HG教科書体" panose="02020609000000000000" pitchFamily="17" charset="-128"/>
              </a:rPr>
              <a:t>ディープラーニング（深層学習）を使用した、骨格検出機能</a:t>
            </a:r>
            <a:endParaRPr lang="en-US" altLang="ja-JP" sz="3200" dirty="0">
              <a:solidFill>
                <a:schemeClr val="accent5">
                  <a:lumMod val="75000"/>
                </a:schemeClr>
              </a:solidFill>
              <a:latin typeface="HG教科書体" panose="02020609000000000000" pitchFamily="17" charset="-128"/>
              <a:ea typeface="HG教科書体" panose="02020609000000000000" pitchFamily="17" charset="-128"/>
            </a:endParaRPr>
          </a:p>
          <a:p>
            <a:pPr marL="0" indent="0">
              <a:buNone/>
            </a:pPr>
            <a:r>
              <a:rPr lang="ja-JP" altLang="en-US" dirty="0">
                <a:solidFill>
                  <a:schemeClr val="accent5">
                    <a:lumMod val="75000"/>
                  </a:schemeClr>
                </a:solidFill>
                <a:latin typeface="HG教科書体" panose="02020609000000000000" pitchFamily="17" charset="-128"/>
                <a:ea typeface="HG教科書体" panose="02020609000000000000" pitchFamily="17" charset="-128"/>
              </a:rPr>
              <a:t>　</a:t>
            </a:r>
            <a:r>
              <a:rPr lang="ja-JP" altLang="en-US" dirty="0">
                <a:latin typeface="HG教科書体" panose="02020609000000000000" pitchFamily="17" charset="-128"/>
                <a:ea typeface="HG教科書体" panose="02020609000000000000" pitchFamily="17" charset="-128"/>
              </a:rPr>
              <a:t>ディープラーニングを使い、犬の骨格や深度情報を検出します。</a:t>
            </a:r>
            <a:endParaRPr lang="en-US" altLang="ja-JP" dirty="0">
              <a:latin typeface="HG教科書体" panose="02020609000000000000" pitchFamily="17" charset="-128"/>
              <a:ea typeface="HG教科書体" panose="02020609000000000000" pitchFamily="17" charset="-128"/>
            </a:endParaRPr>
          </a:p>
          <a:p>
            <a:pPr marL="0" indent="0">
              <a:buNone/>
            </a:pPr>
            <a:r>
              <a:rPr lang="ja-JP" altLang="en-US" dirty="0">
                <a:latin typeface="HG教科書体" panose="02020609000000000000" pitchFamily="17" charset="-128"/>
                <a:ea typeface="HG教科書体" panose="02020609000000000000" pitchFamily="17" charset="-128"/>
              </a:rPr>
              <a:t>　それにより、犬の頭・足・腰・尾の位置、また耳・目・口など顔のパーツの位置情報を検出し犬のしぐさを解析します。</a:t>
            </a:r>
            <a:endParaRPr lang="en-US" altLang="ja-JP" dirty="0">
              <a:latin typeface="HG教科書体" panose="02020609000000000000" pitchFamily="17" charset="-128"/>
              <a:ea typeface="HG教科書体" panose="02020609000000000000" pitchFamily="17" charset="-128"/>
            </a:endParaRPr>
          </a:p>
          <a:p>
            <a:pPr marL="0" indent="0" fontAlgn="t">
              <a:buNone/>
            </a:pPr>
            <a:r>
              <a:rPr lang="ja-JP" altLang="en-US" dirty="0">
                <a:latin typeface="HG教科書体" panose="02020609000000000000" pitchFamily="17" charset="-128"/>
                <a:ea typeface="HG教科書体" panose="02020609000000000000" pitchFamily="17" charset="-128"/>
              </a:rPr>
              <a:t>　また、従来のバウリンガル同様に声紋分析技術を使用し、犬の鳴き声から声紋鑑定も行います。</a:t>
            </a:r>
            <a:endParaRPr lang="en-US" altLang="ja-JP" dirty="0">
              <a:latin typeface="HG教科書体" panose="02020609000000000000" pitchFamily="17" charset="-128"/>
              <a:ea typeface="HG教科書体" panose="02020609000000000000" pitchFamily="17" charset="-128"/>
            </a:endParaRPr>
          </a:p>
          <a:p>
            <a:pPr marL="0" indent="0" fontAlgn="t">
              <a:buNone/>
            </a:pPr>
            <a:r>
              <a:rPr lang="ja-JP" altLang="en-US" dirty="0">
                <a:latin typeface="HG教科書体" panose="02020609000000000000" pitchFamily="17" charset="-128"/>
                <a:ea typeface="HG教科書体" panose="02020609000000000000" pitchFamily="17" charset="-128"/>
              </a:rPr>
              <a:t>　そうして得られた犬の骨格推定情報</a:t>
            </a:r>
            <a:endParaRPr lang="en-US" altLang="ja-JP" dirty="0">
              <a:latin typeface="HG教科書体" panose="02020609000000000000" pitchFamily="17" charset="-128"/>
              <a:ea typeface="HG教科書体" panose="02020609000000000000" pitchFamily="17" charset="-128"/>
            </a:endParaRPr>
          </a:p>
          <a:p>
            <a:pPr marL="0" indent="0" fontAlgn="t">
              <a:buNone/>
            </a:pPr>
            <a:r>
              <a:rPr lang="ja-JP" altLang="en-US" dirty="0">
                <a:latin typeface="HG教科書体" panose="02020609000000000000" pitchFamily="17" charset="-128"/>
                <a:ea typeface="HG教科書体" panose="02020609000000000000" pitchFamily="17" charset="-128"/>
              </a:rPr>
              <a:t>および声紋情報を動物行動学にもとづいて</a:t>
            </a:r>
            <a:endParaRPr lang="en-US" altLang="ja-JP" dirty="0">
              <a:latin typeface="HG教科書体" panose="02020609000000000000" pitchFamily="17" charset="-128"/>
              <a:ea typeface="HG教科書体" panose="02020609000000000000" pitchFamily="17" charset="-128"/>
            </a:endParaRPr>
          </a:p>
          <a:p>
            <a:pPr marL="0" indent="0" fontAlgn="t">
              <a:buNone/>
            </a:pPr>
            <a:r>
              <a:rPr lang="ja-JP" altLang="en-US" dirty="0">
                <a:latin typeface="HG教科書体" panose="02020609000000000000" pitchFamily="17" charset="-128"/>
                <a:ea typeface="HG教科書体" panose="02020609000000000000" pitchFamily="17" charset="-128"/>
              </a:rPr>
              <a:t>分析し、犬の感情を推測します。</a:t>
            </a:r>
          </a:p>
          <a:p>
            <a:pPr marL="0" indent="0">
              <a:buNone/>
            </a:pPr>
            <a:endParaRPr lang="en-US" altLang="ja-JP" sz="3200" dirty="0">
              <a:solidFill>
                <a:schemeClr val="accent5">
                  <a:lumMod val="75000"/>
                </a:schemeClr>
              </a:solidFill>
              <a:latin typeface="HG教科書体" panose="02020609000000000000" pitchFamily="17" charset="-128"/>
              <a:ea typeface="HG教科書体" panose="02020609000000000000" pitchFamily="17" charset="-128"/>
            </a:endParaRPr>
          </a:p>
        </p:txBody>
      </p:sp>
      <p:pic>
        <p:nvPicPr>
          <p:cNvPr id="5" name="図 4">
            <a:extLst>
              <a:ext uri="{FF2B5EF4-FFF2-40B4-BE49-F238E27FC236}">
                <a16:creationId xmlns:a16="http://schemas.microsoft.com/office/drawing/2014/main" xmlns="" id="{4395509A-C680-474F-9751-C38968179C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52362" y="3428999"/>
            <a:ext cx="4951956" cy="33519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テキスト ボックス 5">
            <a:extLst>
              <a:ext uri="{FF2B5EF4-FFF2-40B4-BE49-F238E27FC236}">
                <a16:creationId xmlns:a16="http://schemas.microsoft.com/office/drawing/2014/main" xmlns="" id="{0B5A2448-3193-4B3D-A925-45A60EC0F9C7}"/>
              </a:ext>
            </a:extLst>
          </p:cNvPr>
          <p:cNvSpPr txBox="1"/>
          <p:nvPr/>
        </p:nvSpPr>
        <p:spPr>
          <a:xfrm>
            <a:off x="4471793" y="6488668"/>
            <a:ext cx="2530257" cy="369332"/>
          </a:xfrm>
          <a:prstGeom prst="rect">
            <a:avLst/>
          </a:prstGeom>
          <a:noFill/>
        </p:spPr>
        <p:txBody>
          <a:bodyPr wrap="square" rtlCol="0">
            <a:spAutoFit/>
          </a:bodyPr>
          <a:lstStyle/>
          <a:p>
            <a:r>
              <a:rPr kumimoji="1" lang="en-US" altLang="ja-JP" dirty="0"/>
              <a:t>※</a:t>
            </a:r>
            <a:r>
              <a:rPr kumimoji="1" lang="ja-JP" altLang="en-US" dirty="0"/>
              <a:t>画像はイメージです</a:t>
            </a:r>
          </a:p>
        </p:txBody>
      </p:sp>
      <p:pic>
        <p:nvPicPr>
          <p:cNvPr id="7" name="図 6">
            <a:extLst>
              <a:ext uri="{FF2B5EF4-FFF2-40B4-BE49-F238E27FC236}">
                <a16:creationId xmlns:a16="http://schemas.microsoft.com/office/drawing/2014/main" xmlns="" id="{80C1F2CA-FEAD-4F73-85C1-0CA89C1F64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312" y="0"/>
            <a:ext cx="4221273" cy="887079"/>
          </a:xfrm>
          <a:prstGeom prst="rect">
            <a:avLst/>
          </a:prstGeom>
        </p:spPr>
      </p:pic>
    </p:spTree>
    <p:extLst>
      <p:ext uri="{BB962C8B-B14F-4D97-AF65-F5344CB8AC3E}">
        <p14:creationId xmlns:p14="http://schemas.microsoft.com/office/powerpoint/2010/main" val="38413152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コンテンツ プレースホルダー 12">
            <a:extLst>
              <a:ext uri="{FF2B5EF4-FFF2-40B4-BE49-F238E27FC236}">
                <a16:creationId xmlns:a16="http://schemas.microsoft.com/office/drawing/2014/main" xmlns="" id="{7C78D6FF-0A45-4E17-90EB-7FBE82AFF05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56935" y="930764"/>
            <a:ext cx="2623625" cy="4943943"/>
          </a:xfrm>
        </p:spPr>
      </p:pic>
      <p:pic>
        <p:nvPicPr>
          <p:cNvPr id="15" name="図 14">
            <a:extLst>
              <a:ext uri="{FF2B5EF4-FFF2-40B4-BE49-F238E27FC236}">
                <a16:creationId xmlns:a16="http://schemas.microsoft.com/office/drawing/2014/main" xmlns="" id="{E837E4C2-9D21-4B51-BD8A-2300F5CF8F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442" y="930766"/>
            <a:ext cx="2623625" cy="4943941"/>
          </a:xfrm>
          <a:prstGeom prst="rect">
            <a:avLst/>
          </a:prstGeom>
        </p:spPr>
      </p:pic>
      <p:pic>
        <p:nvPicPr>
          <p:cNvPr id="16" name="図 15">
            <a:extLst>
              <a:ext uri="{FF2B5EF4-FFF2-40B4-BE49-F238E27FC236}">
                <a16:creationId xmlns:a16="http://schemas.microsoft.com/office/drawing/2014/main" xmlns="" id="{6B554C51-011F-4D08-962F-FD5F19944B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312" y="0"/>
            <a:ext cx="4221273" cy="887079"/>
          </a:xfrm>
          <a:prstGeom prst="rect">
            <a:avLst/>
          </a:prstGeom>
        </p:spPr>
      </p:pic>
      <p:sp>
        <p:nvSpPr>
          <p:cNvPr id="17" name="テキスト ボックス 16">
            <a:extLst>
              <a:ext uri="{FF2B5EF4-FFF2-40B4-BE49-F238E27FC236}">
                <a16:creationId xmlns:a16="http://schemas.microsoft.com/office/drawing/2014/main" xmlns="" id="{B20B53A0-0BA8-4490-BD42-022DBB9ED206}"/>
              </a:ext>
            </a:extLst>
          </p:cNvPr>
          <p:cNvSpPr txBox="1"/>
          <p:nvPr/>
        </p:nvSpPr>
        <p:spPr>
          <a:xfrm>
            <a:off x="4275916" y="201036"/>
            <a:ext cx="6018285" cy="707886"/>
          </a:xfrm>
          <a:prstGeom prst="rect">
            <a:avLst/>
          </a:prstGeom>
          <a:noFill/>
        </p:spPr>
        <p:txBody>
          <a:bodyPr wrap="square" rtlCol="0">
            <a:spAutoFit/>
          </a:bodyPr>
          <a:lstStyle/>
          <a:p>
            <a:r>
              <a:rPr kumimoji="1" lang="ja-JP" altLang="en-US" sz="4000" b="1" dirty="0">
                <a:solidFill>
                  <a:schemeClr val="accent5">
                    <a:lumMod val="75000"/>
                  </a:schemeClr>
                </a:solidFill>
                <a:effectLst>
                  <a:outerShdw blurRad="254000" dist="63500" dir="2700000" algn="tl" rotWithShape="0">
                    <a:srgbClr val="002060">
                      <a:alpha val="81000"/>
                    </a:srgbClr>
                  </a:outerShdw>
                </a:effectLst>
                <a:latin typeface="HGP教科書体" panose="02020600000000000000" pitchFamily="18" charset="-128"/>
                <a:ea typeface="HGP教科書体" panose="02020600000000000000" pitchFamily="18" charset="-128"/>
              </a:rPr>
              <a:t>の使用イメージ</a:t>
            </a:r>
          </a:p>
        </p:txBody>
      </p:sp>
      <p:sp>
        <p:nvSpPr>
          <p:cNvPr id="18" name="正方形/長方形 17">
            <a:extLst>
              <a:ext uri="{FF2B5EF4-FFF2-40B4-BE49-F238E27FC236}">
                <a16:creationId xmlns:a16="http://schemas.microsoft.com/office/drawing/2014/main" xmlns="" id="{4EAA5FCA-B027-460B-AD6E-09DBC916A930}"/>
              </a:ext>
            </a:extLst>
          </p:cNvPr>
          <p:cNvSpPr/>
          <p:nvPr/>
        </p:nvSpPr>
        <p:spPr>
          <a:xfrm>
            <a:off x="1102290" y="5974915"/>
            <a:ext cx="3983277" cy="682049"/>
          </a:xfrm>
          <a:prstGeom prst="rect">
            <a:avLst/>
          </a:prstGeom>
          <a:ln w="41275"/>
        </p:spPr>
        <p:style>
          <a:lnRef idx="2">
            <a:schemeClr val="accent5"/>
          </a:lnRef>
          <a:fillRef idx="1">
            <a:schemeClr val="lt1"/>
          </a:fillRef>
          <a:effectRef idx="0">
            <a:schemeClr val="accent5"/>
          </a:effectRef>
          <a:fontRef idx="minor">
            <a:schemeClr val="dk1"/>
          </a:fontRef>
        </p:style>
        <p:txBody>
          <a:bodyPr rtlCol="0" anchor="ctr"/>
          <a:lstStyle/>
          <a:p>
            <a:pPr algn="ctr"/>
            <a:r>
              <a:rPr kumimoji="1" lang="ja-JP" altLang="en-US" sz="2400" dirty="0">
                <a:latin typeface="HGP教科書体" panose="02020600000000000000" pitchFamily="18" charset="-128"/>
                <a:ea typeface="HGP教科書体" panose="02020600000000000000" pitchFamily="18" charset="-128"/>
              </a:rPr>
              <a:t>あなたの愛犬の動画を撮ります</a:t>
            </a:r>
          </a:p>
        </p:txBody>
      </p:sp>
      <p:sp>
        <p:nvSpPr>
          <p:cNvPr id="19" name="正方形/長方形 18">
            <a:extLst>
              <a:ext uri="{FF2B5EF4-FFF2-40B4-BE49-F238E27FC236}">
                <a16:creationId xmlns:a16="http://schemas.microsoft.com/office/drawing/2014/main" xmlns="" id="{C514729D-F3FA-4384-BE65-74B11BE6561E}"/>
              </a:ext>
            </a:extLst>
          </p:cNvPr>
          <p:cNvSpPr/>
          <p:nvPr/>
        </p:nvSpPr>
        <p:spPr>
          <a:xfrm>
            <a:off x="6801633" y="5974914"/>
            <a:ext cx="4722311" cy="682049"/>
          </a:xfrm>
          <a:prstGeom prst="rect">
            <a:avLst/>
          </a:prstGeom>
          <a:ln w="41275"/>
        </p:spPr>
        <p:style>
          <a:lnRef idx="2">
            <a:schemeClr val="accent5"/>
          </a:lnRef>
          <a:fillRef idx="1">
            <a:schemeClr val="lt1"/>
          </a:fillRef>
          <a:effectRef idx="0">
            <a:schemeClr val="accent5"/>
          </a:effectRef>
          <a:fontRef idx="minor">
            <a:schemeClr val="dk1"/>
          </a:fontRef>
        </p:style>
        <p:txBody>
          <a:bodyPr rtlCol="0" anchor="ctr"/>
          <a:lstStyle/>
          <a:p>
            <a:pPr algn="ctr"/>
            <a:r>
              <a:rPr kumimoji="1" lang="ja-JP" altLang="en-US" sz="2400" dirty="0">
                <a:latin typeface="HGP教科書体" panose="02020600000000000000" pitchFamily="18" charset="-128"/>
                <a:ea typeface="HGP教科書体" panose="02020600000000000000" pitchFamily="18" charset="-128"/>
              </a:rPr>
              <a:t>リアルタイムで愛犬の気持ちを判定！</a:t>
            </a:r>
          </a:p>
        </p:txBody>
      </p:sp>
      <p:sp>
        <p:nvSpPr>
          <p:cNvPr id="20" name="矢印: 右 19">
            <a:extLst>
              <a:ext uri="{FF2B5EF4-FFF2-40B4-BE49-F238E27FC236}">
                <a16:creationId xmlns:a16="http://schemas.microsoft.com/office/drawing/2014/main" xmlns="" id="{84194E31-0587-4BF7-8515-C6181CE5A1AC}"/>
              </a:ext>
            </a:extLst>
          </p:cNvPr>
          <p:cNvSpPr/>
          <p:nvPr/>
        </p:nvSpPr>
        <p:spPr>
          <a:xfrm>
            <a:off x="4797468" y="2956142"/>
            <a:ext cx="2530258" cy="1853853"/>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8584080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xmlns="" id="{D56EC081-7C7E-438F-83D2-9463F3AD1456}"/>
              </a:ext>
            </a:extLst>
          </p:cNvPr>
          <p:cNvPicPr>
            <a:picLocks noChangeAspect="1"/>
          </p:cNvPicPr>
          <p:nvPr/>
        </p:nvPicPr>
        <p:blipFill rotWithShape="1">
          <a:blip r:embed="rId2">
            <a:extLst>
              <a:ext uri="{28A0092B-C50C-407E-A947-70E740481C1C}">
                <a14:useLocalDpi xmlns:a14="http://schemas.microsoft.com/office/drawing/2010/main" val="0"/>
              </a:ext>
            </a:extLst>
          </a:blip>
          <a:srcRect t="27699" r="3486"/>
          <a:stretch/>
        </p:blipFill>
        <p:spPr>
          <a:xfrm>
            <a:off x="5586607" y="3331206"/>
            <a:ext cx="6538587" cy="32654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タイトル 1">
            <a:extLst>
              <a:ext uri="{FF2B5EF4-FFF2-40B4-BE49-F238E27FC236}">
                <a16:creationId xmlns:a16="http://schemas.microsoft.com/office/drawing/2014/main" xmlns="" id="{06EBF98E-2335-46FC-A937-8FBD59C38ABA}"/>
              </a:ext>
            </a:extLst>
          </p:cNvPr>
          <p:cNvSpPr>
            <a:spLocks noGrp="1"/>
          </p:cNvSpPr>
          <p:nvPr>
            <p:ph type="title"/>
          </p:nvPr>
        </p:nvSpPr>
        <p:spPr>
          <a:xfrm>
            <a:off x="262003" y="119562"/>
            <a:ext cx="10515600" cy="874626"/>
          </a:xfrm>
        </p:spPr>
        <p:txBody>
          <a:bodyPr/>
          <a:lstStyle/>
          <a:p>
            <a:r>
              <a:rPr lang="ja-JP" altLang="en-US" dirty="0">
                <a:solidFill>
                  <a:schemeClr val="accent5">
                    <a:lumMod val="75000"/>
                  </a:schemeClr>
                </a:solidFill>
                <a:effectLst>
                  <a:outerShdw blurRad="152400" dist="38100" dir="2700000" algn="tl" rotWithShape="0">
                    <a:schemeClr val="accent5">
                      <a:lumMod val="75000"/>
                      <a:alpha val="78000"/>
                    </a:schemeClr>
                  </a:outerShdw>
                </a:effectLst>
                <a:latin typeface="HGP教科書体" panose="02020600000000000000" pitchFamily="18" charset="-128"/>
                <a:ea typeface="HGP教科書体" panose="02020600000000000000" pitchFamily="18" charset="-128"/>
              </a:rPr>
              <a:t>　　　　　　　　　　　開発の課題</a:t>
            </a:r>
            <a:endParaRPr kumimoji="1" lang="ja-JP" altLang="en-US" dirty="0">
              <a:effectLst>
                <a:outerShdw blurRad="152400" dist="38100" dir="2700000" algn="tl" rotWithShape="0">
                  <a:schemeClr val="accent5">
                    <a:lumMod val="75000"/>
                    <a:alpha val="78000"/>
                  </a:schemeClr>
                </a:outerShdw>
              </a:effectLst>
              <a:latin typeface="HGP教科書体" panose="02020600000000000000" pitchFamily="18" charset="-128"/>
              <a:ea typeface="HGP教科書体" panose="02020600000000000000" pitchFamily="18" charset="-128"/>
            </a:endParaRPr>
          </a:p>
        </p:txBody>
      </p:sp>
      <p:sp>
        <p:nvSpPr>
          <p:cNvPr id="3" name="コンテンツ プレースホルダー 2">
            <a:extLst>
              <a:ext uri="{FF2B5EF4-FFF2-40B4-BE49-F238E27FC236}">
                <a16:creationId xmlns:a16="http://schemas.microsoft.com/office/drawing/2014/main" xmlns="" id="{7AF3C096-AA15-4B5F-A658-61B20A5E7F9B}"/>
              </a:ext>
            </a:extLst>
          </p:cNvPr>
          <p:cNvSpPr>
            <a:spLocks noGrp="1"/>
          </p:cNvSpPr>
          <p:nvPr>
            <p:ph idx="1"/>
          </p:nvPr>
        </p:nvSpPr>
        <p:spPr>
          <a:xfrm>
            <a:off x="262003" y="886173"/>
            <a:ext cx="11004115" cy="5038638"/>
          </a:xfrm>
        </p:spPr>
        <p:txBody>
          <a:bodyPr>
            <a:normAutofit lnSpcReduction="10000"/>
          </a:bodyPr>
          <a:lstStyle/>
          <a:p>
            <a:pPr marL="0" indent="0">
              <a:buNone/>
            </a:pPr>
            <a:r>
              <a:rPr lang="ja-JP" altLang="en-US" sz="3600" dirty="0">
                <a:solidFill>
                  <a:schemeClr val="accent6">
                    <a:lumMod val="75000"/>
                  </a:schemeClr>
                </a:solidFill>
              </a:rPr>
              <a:t>♦</a:t>
            </a:r>
            <a:r>
              <a:rPr kumimoji="1" lang="ja-JP" altLang="en-US" sz="3600" dirty="0">
                <a:solidFill>
                  <a:schemeClr val="accent6">
                    <a:lumMod val="75000"/>
                  </a:schemeClr>
                </a:solidFill>
                <a:latin typeface="HGP教科書体" panose="02020600000000000000" pitchFamily="18" charset="-128"/>
                <a:ea typeface="HGP教科書体" panose="02020600000000000000" pitchFamily="18" charset="-128"/>
              </a:rPr>
              <a:t>犬種によって骨格が大幅に異なる</a:t>
            </a:r>
            <a:endParaRPr kumimoji="1" lang="en-US" altLang="ja-JP" sz="3600" dirty="0">
              <a:solidFill>
                <a:schemeClr val="accent6">
                  <a:lumMod val="75000"/>
                </a:schemeClr>
              </a:solidFill>
              <a:latin typeface="HGP教科書体" panose="02020600000000000000" pitchFamily="18" charset="-128"/>
              <a:ea typeface="HGP教科書体" panose="02020600000000000000" pitchFamily="18" charset="-128"/>
            </a:endParaRPr>
          </a:p>
          <a:p>
            <a:pPr marL="0" indent="0">
              <a:lnSpc>
                <a:spcPct val="100000"/>
              </a:lnSpc>
              <a:buNone/>
            </a:pPr>
            <a:r>
              <a:rPr lang="ja-JP" altLang="en-US" sz="3600" dirty="0">
                <a:solidFill>
                  <a:schemeClr val="accent6">
                    <a:lumMod val="75000"/>
                  </a:schemeClr>
                </a:solidFill>
                <a:latin typeface="HGP教科書体" panose="02020600000000000000" pitchFamily="18" charset="-128"/>
                <a:ea typeface="HGP教科書体" panose="02020600000000000000" pitchFamily="18" charset="-128"/>
              </a:rPr>
              <a:t>　</a:t>
            </a:r>
            <a:r>
              <a:rPr lang="ja-JP" altLang="en-US" dirty="0">
                <a:latin typeface="HGP教科書体" panose="02020600000000000000" pitchFamily="18" charset="-128"/>
                <a:ea typeface="HGP教科書体" panose="02020600000000000000" pitchFamily="18" charset="-128"/>
              </a:rPr>
              <a:t>犬は犬種間で大きく骨格が異なります。ブルドッグとゴールデンレトリバーを同じアルゴリズムで骨格検出するのは難しそうです。</a:t>
            </a:r>
            <a:endParaRPr lang="en-US" altLang="ja-JP" dirty="0">
              <a:latin typeface="HGP教科書体" panose="02020600000000000000" pitchFamily="18" charset="-128"/>
              <a:ea typeface="HGP教科書体" panose="02020600000000000000" pitchFamily="18" charset="-128"/>
            </a:endParaRPr>
          </a:p>
          <a:p>
            <a:pPr marL="0" indent="0">
              <a:lnSpc>
                <a:spcPct val="100000"/>
              </a:lnSpc>
              <a:buNone/>
            </a:pPr>
            <a:r>
              <a:rPr kumimoji="1" lang="ja-JP" altLang="en-US" dirty="0">
                <a:latin typeface="HGP教科書体" panose="02020600000000000000" pitchFamily="18" charset="-128"/>
                <a:ea typeface="HGP教科書体" panose="02020600000000000000" pitchFamily="18" charset="-128"/>
              </a:rPr>
              <a:t>　そこで、犬種ごとに骨格データをサンプリングすることで、犬種別の骨格推定アルゴリズムを作成する必要があります。</a:t>
            </a:r>
            <a:endParaRPr kumimoji="1" lang="en-US" altLang="ja-JP" dirty="0">
              <a:latin typeface="HGP教科書体" panose="02020600000000000000" pitchFamily="18" charset="-128"/>
              <a:ea typeface="HGP教科書体" panose="02020600000000000000" pitchFamily="18" charset="-128"/>
            </a:endParaRPr>
          </a:p>
          <a:p>
            <a:pPr marL="0" indent="0">
              <a:lnSpc>
                <a:spcPct val="100000"/>
              </a:lnSpc>
              <a:buNone/>
            </a:pPr>
            <a:r>
              <a:rPr lang="ja-JP" altLang="en-US" dirty="0">
                <a:latin typeface="HGP教科書体" panose="02020600000000000000" pitchFamily="18" charset="-128"/>
                <a:ea typeface="HGP教科書体" panose="02020600000000000000" pitchFamily="18" charset="-128"/>
              </a:rPr>
              <a:t>　もちろんすべての犬種のデータを</a:t>
            </a:r>
            <a:endParaRPr lang="en-US" altLang="ja-JP" dirty="0">
              <a:latin typeface="HGP教科書体" panose="02020600000000000000" pitchFamily="18" charset="-128"/>
              <a:ea typeface="HGP教科書体" panose="02020600000000000000" pitchFamily="18" charset="-128"/>
            </a:endParaRPr>
          </a:p>
          <a:p>
            <a:pPr marL="0" indent="0">
              <a:lnSpc>
                <a:spcPct val="100000"/>
              </a:lnSpc>
              <a:buNone/>
            </a:pPr>
            <a:r>
              <a:rPr lang="ja-JP" altLang="en-US" dirty="0">
                <a:latin typeface="HGP教科書体" panose="02020600000000000000" pitchFamily="18" charset="-128"/>
                <a:ea typeface="HGP教科書体" panose="02020600000000000000" pitchFamily="18" charset="-128"/>
              </a:rPr>
              <a:t>収集しアルゴリズムを作成することは</a:t>
            </a:r>
            <a:endParaRPr lang="en-US" altLang="ja-JP" dirty="0">
              <a:latin typeface="HGP教科書体" panose="02020600000000000000" pitchFamily="18" charset="-128"/>
              <a:ea typeface="HGP教科書体" panose="02020600000000000000" pitchFamily="18" charset="-128"/>
            </a:endParaRPr>
          </a:p>
          <a:p>
            <a:pPr marL="0" indent="0">
              <a:lnSpc>
                <a:spcPct val="100000"/>
              </a:lnSpc>
              <a:buNone/>
            </a:pPr>
            <a:r>
              <a:rPr lang="ja-JP" altLang="en-US" dirty="0">
                <a:latin typeface="HGP教科書体" panose="02020600000000000000" pitchFamily="18" charset="-128"/>
                <a:ea typeface="HGP教科書体" panose="02020600000000000000" pitchFamily="18" charset="-128"/>
              </a:rPr>
              <a:t>困難なので、ジャパンケネルクラブ</a:t>
            </a:r>
            <a:r>
              <a:rPr lang="ja-JP" altLang="en-US" sz="1800" dirty="0">
                <a:solidFill>
                  <a:srgbClr val="FF0000"/>
                </a:solidFill>
                <a:latin typeface="HGP教科書体" panose="02020600000000000000" pitchFamily="18" charset="-128"/>
                <a:ea typeface="HGP教科書体" panose="02020600000000000000" pitchFamily="18" charset="-128"/>
              </a:rPr>
              <a:t>＊１</a:t>
            </a:r>
            <a:endParaRPr lang="en-US" altLang="ja-JP" sz="1800" dirty="0">
              <a:solidFill>
                <a:srgbClr val="FF0000"/>
              </a:solidFill>
              <a:latin typeface="HGP教科書体" panose="02020600000000000000" pitchFamily="18" charset="-128"/>
              <a:ea typeface="HGP教科書体" panose="02020600000000000000" pitchFamily="18" charset="-128"/>
            </a:endParaRPr>
          </a:p>
          <a:p>
            <a:pPr marL="0" indent="0">
              <a:lnSpc>
                <a:spcPct val="100000"/>
              </a:lnSpc>
              <a:buNone/>
            </a:pPr>
            <a:r>
              <a:rPr lang="ja-JP" altLang="en-US" dirty="0">
                <a:latin typeface="HGP教科書体" panose="02020600000000000000" pitchFamily="18" charset="-128"/>
                <a:ea typeface="HGP教科書体" panose="02020600000000000000" pitchFamily="18" charset="-128"/>
              </a:rPr>
              <a:t>の犬籍登録数上位</a:t>
            </a:r>
            <a:r>
              <a:rPr lang="en-US" altLang="ja-JP" dirty="0">
                <a:latin typeface="HGP教科書体" panose="02020600000000000000" pitchFamily="18" charset="-128"/>
                <a:ea typeface="HGP教科書体" panose="02020600000000000000" pitchFamily="18" charset="-128"/>
              </a:rPr>
              <a:t>15</a:t>
            </a:r>
            <a:r>
              <a:rPr lang="ja-JP" altLang="en-US" dirty="0">
                <a:latin typeface="HGP教科書体" panose="02020600000000000000" pitchFamily="18" charset="-128"/>
                <a:ea typeface="HGP教科書体" panose="02020600000000000000" pitchFamily="18" charset="-128"/>
              </a:rPr>
              <a:t>の犬種に限定</a:t>
            </a:r>
            <a:endParaRPr lang="en-US" altLang="ja-JP" dirty="0">
              <a:latin typeface="HGP教科書体" panose="02020600000000000000" pitchFamily="18" charset="-128"/>
              <a:ea typeface="HGP教科書体" panose="02020600000000000000" pitchFamily="18" charset="-128"/>
            </a:endParaRPr>
          </a:p>
          <a:p>
            <a:pPr marL="0" indent="0">
              <a:lnSpc>
                <a:spcPct val="100000"/>
              </a:lnSpc>
              <a:buNone/>
            </a:pPr>
            <a:r>
              <a:rPr lang="ja-JP" altLang="en-US" dirty="0">
                <a:latin typeface="HGP教科書体" panose="02020600000000000000" pitchFamily="18" charset="-128"/>
                <a:ea typeface="HGP教科書体" panose="02020600000000000000" pitchFamily="18" charset="-128"/>
              </a:rPr>
              <a:t>するなどの対策が必要に思われます。</a:t>
            </a:r>
            <a:endParaRPr kumimoji="1" lang="ja-JP" altLang="en-US" dirty="0">
              <a:latin typeface="HGP教科書体" panose="02020600000000000000" pitchFamily="18" charset="-128"/>
              <a:ea typeface="HGP教科書体" panose="02020600000000000000" pitchFamily="18" charset="-128"/>
            </a:endParaRPr>
          </a:p>
        </p:txBody>
      </p:sp>
      <p:sp>
        <p:nvSpPr>
          <p:cNvPr id="6" name="テキスト ボックス 5">
            <a:extLst>
              <a:ext uri="{FF2B5EF4-FFF2-40B4-BE49-F238E27FC236}">
                <a16:creationId xmlns:a16="http://schemas.microsoft.com/office/drawing/2014/main" xmlns="" id="{B9CDB639-EA9B-4AB6-BDB2-8F5748B11E88}"/>
              </a:ext>
            </a:extLst>
          </p:cNvPr>
          <p:cNvSpPr txBox="1"/>
          <p:nvPr/>
        </p:nvSpPr>
        <p:spPr>
          <a:xfrm>
            <a:off x="-87683" y="6472401"/>
            <a:ext cx="5674291" cy="369332"/>
          </a:xfrm>
          <a:prstGeom prst="rect">
            <a:avLst/>
          </a:prstGeom>
          <a:noFill/>
        </p:spPr>
        <p:txBody>
          <a:bodyPr wrap="square" rtlCol="0">
            <a:spAutoFit/>
          </a:bodyPr>
          <a:lstStyle/>
          <a:p>
            <a:r>
              <a:rPr kumimoji="1" lang="ja-JP" altLang="en-US" dirty="0">
                <a:solidFill>
                  <a:srgbClr val="FF0000"/>
                </a:solidFill>
              </a:rPr>
              <a:t>＊１</a:t>
            </a:r>
            <a:r>
              <a:rPr lang="ja-JP" altLang="en-US" dirty="0"/>
              <a:t>犬籍登録、血統書の発行などを手がける愛犬団体</a:t>
            </a:r>
            <a:endParaRPr kumimoji="1" lang="ja-JP" altLang="en-US" dirty="0">
              <a:solidFill>
                <a:srgbClr val="FF0000"/>
              </a:solidFill>
            </a:endParaRPr>
          </a:p>
        </p:txBody>
      </p:sp>
      <p:pic>
        <p:nvPicPr>
          <p:cNvPr id="7" name="図 6">
            <a:extLst>
              <a:ext uri="{FF2B5EF4-FFF2-40B4-BE49-F238E27FC236}">
                <a16:creationId xmlns:a16="http://schemas.microsoft.com/office/drawing/2014/main" xmlns="" id="{27B39766-91F2-4CDD-97A4-8E21E2D883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003" y="-4720"/>
            <a:ext cx="4162014" cy="874626"/>
          </a:xfrm>
          <a:prstGeom prst="rect">
            <a:avLst/>
          </a:prstGeom>
        </p:spPr>
      </p:pic>
    </p:spTree>
    <p:extLst>
      <p:ext uri="{BB962C8B-B14F-4D97-AF65-F5344CB8AC3E}">
        <p14:creationId xmlns:p14="http://schemas.microsoft.com/office/powerpoint/2010/main" val="22446787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86C87D74-49B7-40EB-88D2-7E47FA97688F}"/>
              </a:ext>
            </a:extLst>
          </p:cNvPr>
          <p:cNvSpPr>
            <a:spLocks noGrp="1"/>
          </p:cNvSpPr>
          <p:nvPr>
            <p:ph type="title"/>
          </p:nvPr>
        </p:nvSpPr>
        <p:spPr>
          <a:xfrm>
            <a:off x="200416" y="0"/>
            <a:ext cx="10515600" cy="1155928"/>
          </a:xfrm>
        </p:spPr>
        <p:txBody>
          <a:bodyPr/>
          <a:lstStyle/>
          <a:p>
            <a:r>
              <a:rPr lang="ja-JP" altLang="en-US" b="1" dirty="0">
                <a:solidFill>
                  <a:srgbClr val="FA7EDC"/>
                </a:solidFill>
                <a:latin typeface="HGP創英ﾌﾟﾚｾﾞﾝｽEB" panose="02020800000000000000" pitchFamily="18" charset="-128"/>
                <a:ea typeface="HGP創英ﾌﾟﾚｾﾞﾝｽEB" panose="02020800000000000000" pitchFamily="18" charset="-128"/>
              </a:rPr>
              <a:t>　　　　　　　　　　　 </a:t>
            </a:r>
            <a:r>
              <a:rPr lang="ja-JP" altLang="en-US" dirty="0">
                <a:solidFill>
                  <a:schemeClr val="accent5">
                    <a:lumMod val="75000"/>
                  </a:schemeClr>
                </a:solidFill>
                <a:effectLst>
                  <a:outerShdw blurRad="266700" dist="38100" dir="2700000" algn="tl" rotWithShape="0">
                    <a:schemeClr val="accent5">
                      <a:lumMod val="75000"/>
                      <a:alpha val="67000"/>
                    </a:schemeClr>
                  </a:outerShdw>
                </a:effectLst>
                <a:latin typeface="HGP教科書体" panose="02020600000000000000" pitchFamily="18" charset="-128"/>
                <a:ea typeface="HGP教科書体" panose="02020600000000000000" pitchFamily="18" charset="-128"/>
              </a:rPr>
              <a:t>に期待すること</a:t>
            </a:r>
            <a:endParaRPr kumimoji="1" lang="ja-JP" altLang="en-US" dirty="0">
              <a:effectLst>
                <a:outerShdw blurRad="266700" dist="38100" dir="2700000" algn="tl" rotWithShape="0">
                  <a:schemeClr val="accent5">
                    <a:lumMod val="75000"/>
                    <a:alpha val="67000"/>
                  </a:schemeClr>
                </a:outerShdw>
              </a:effectLst>
            </a:endParaRPr>
          </a:p>
        </p:txBody>
      </p:sp>
      <p:pic>
        <p:nvPicPr>
          <p:cNvPr id="5" name="コンテンツ プレースホルダー 4">
            <a:extLst>
              <a:ext uri="{FF2B5EF4-FFF2-40B4-BE49-F238E27FC236}">
                <a16:creationId xmlns:a16="http://schemas.microsoft.com/office/drawing/2014/main" xmlns="" id="{EB20B0BF-71CA-4CB7-943C-19233A9631D2}"/>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colorTemperature colorTemp="7400"/>
                    </a14:imgEffect>
                    <a14:imgEffect>
                      <a14:saturation sat="83000"/>
                    </a14:imgEffect>
                    <a14:imgEffect>
                      <a14:brightnessContrast bright="16000"/>
                    </a14:imgEffect>
                  </a14:imgLayer>
                </a14:imgProps>
              </a:ext>
              <a:ext uri="{28A0092B-C50C-407E-A947-70E740481C1C}">
                <a14:useLocalDpi xmlns:a14="http://schemas.microsoft.com/office/drawing/2010/main" val="0"/>
              </a:ext>
            </a:extLst>
          </a:blip>
          <a:stretch>
            <a:fillRect/>
          </a:stretch>
        </p:blipFill>
        <p:spPr>
          <a:xfrm>
            <a:off x="5458216" y="876822"/>
            <a:ext cx="6527007" cy="4351338"/>
          </a:xfrm>
          <a:prstGeom prst="roundRect">
            <a:avLst>
              <a:gd name="adj" fmla="val 16667"/>
            </a:avLst>
          </a:prstGeom>
          <a:ln>
            <a:noFill/>
          </a:ln>
          <a:effectLst>
            <a:outerShdw blurRad="254000" dist="38100" dir="7800000" algn="tl" rotWithShape="0">
              <a:srgbClr val="000000">
                <a:alpha val="40000"/>
              </a:srgbClr>
            </a:outerShdw>
            <a:softEdge rad="127000"/>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テキスト ボックス 5">
            <a:extLst>
              <a:ext uri="{FF2B5EF4-FFF2-40B4-BE49-F238E27FC236}">
                <a16:creationId xmlns:a16="http://schemas.microsoft.com/office/drawing/2014/main" xmlns="" id="{D2F579A1-1D60-4F6C-93BB-5B961CAF65D3}"/>
              </a:ext>
            </a:extLst>
          </p:cNvPr>
          <p:cNvSpPr txBox="1"/>
          <p:nvPr/>
        </p:nvSpPr>
        <p:spPr>
          <a:xfrm>
            <a:off x="200416" y="876822"/>
            <a:ext cx="5257800" cy="5324535"/>
          </a:xfrm>
          <a:prstGeom prst="rect">
            <a:avLst/>
          </a:prstGeom>
          <a:noFill/>
        </p:spPr>
        <p:txBody>
          <a:bodyPr wrap="square" rtlCol="0">
            <a:spAutoFit/>
          </a:bodyPr>
          <a:lstStyle/>
          <a:p>
            <a:r>
              <a:rPr lang="ja-JP" altLang="en-US" sz="2800" dirty="0">
                <a:solidFill>
                  <a:schemeClr val="accent6">
                    <a:lumMod val="75000"/>
                  </a:schemeClr>
                </a:solidFill>
              </a:rPr>
              <a:t>♦</a:t>
            </a:r>
            <a:r>
              <a:rPr lang="ja-JP" altLang="en-US" sz="2800" dirty="0">
                <a:solidFill>
                  <a:schemeClr val="accent6">
                    <a:lumMod val="75000"/>
                  </a:schemeClr>
                </a:solidFill>
                <a:latin typeface="HG教科書体" panose="02020609000000000000" pitchFamily="17" charset="-128"/>
                <a:ea typeface="HG教科書体" panose="02020609000000000000" pitchFamily="17" charset="-128"/>
              </a:rPr>
              <a:t>犬と人間をつなぐ“架け橋”</a:t>
            </a:r>
            <a:endParaRPr lang="en-US" altLang="ja-JP" sz="2800" dirty="0">
              <a:solidFill>
                <a:schemeClr val="accent6">
                  <a:lumMod val="75000"/>
                </a:schemeClr>
              </a:solidFill>
              <a:latin typeface="HG教科書体" panose="02020609000000000000" pitchFamily="17" charset="-128"/>
              <a:ea typeface="HG教科書体" panose="02020609000000000000" pitchFamily="17" charset="-128"/>
            </a:endParaRPr>
          </a:p>
          <a:p>
            <a:r>
              <a:rPr kumimoji="1" lang="ja-JP" altLang="en-US" sz="2400" dirty="0">
                <a:solidFill>
                  <a:schemeClr val="accent5">
                    <a:lumMod val="75000"/>
                  </a:schemeClr>
                </a:solidFill>
                <a:latin typeface="HGP教科書体" panose="02020600000000000000" pitchFamily="18" charset="-128"/>
                <a:ea typeface="HGP教科書体" panose="02020600000000000000" pitchFamily="18" charset="-128"/>
              </a:rPr>
              <a:t>　</a:t>
            </a:r>
            <a:r>
              <a:rPr kumimoji="1" lang="ja-JP" altLang="en-US" sz="2400" dirty="0">
                <a:latin typeface="HGP教科書体" panose="02020600000000000000" pitchFamily="18" charset="-128"/>
                <a:ea typeface="HGP教科書体" panose="02020600000000000000" pitchFamily="18" charset="-128"/>
              </a:rPr>
              <a:t>犬を飼育している世帯は約</a:t>
            </a:r>
            <a:r>
              <a:rPr kumimoji="1" lang="en-US" altLang="ja-JP" sz="2400" dirty="0">
                <a:latin typeface="HGP教科書体" panose="02020600000000000000" pitchFamily="18" charset="-128"/>
                <a:ea typeface="HGP教科書体" panose="02020600000000000000" pitchFamily="18" charset="-128"/>
              </a:rPr>
              <a:t>700</a:t>
            </a:r>
            <a:r>
              <a:rPr kumimoji="1" lang="ja-JP" altLang="en-US" sz="2400" dirty="0">
                <a:latin typeface="HGP教科書体" panose="02020600000000000000" pitchFamily="18" charset="-128"/>
                <a:ea typeface="HGP教科書体" panose="02020600000000000000" pitchFamily="18" charset="-128"/>
              </a:rPr>
              <a:t>万件ありますが、すべての飼い主が犬と良好な関係を築けているわけではありません。</a:t>
            </a:r>
            <a:endParaRPr kumimoji="1" lang="en-US" altLang="ja-JP" sz="2400" dirty="0">
              <a:latin typeface="HGP教科書体" panose="02020600000000000000" pitchFamily="18" charset="-128"/>
              <a:ea typeface="HGP教科書体" panose="02020600000000000000" pitchFamily="18" charset="-128"/>
            </a:endParaRPr>
          </a:p>
          <a:p>
            <a:r>
              <a:rPr lang="ja-JP" altLang="en-US" sz="2400" dirty="0">
                <a:latin typeface="HGP教科書体" panose="02020600000000000000" pitchFamily="18" charset="-128"/>
                <a:ea typeface="HGP教科書体" panose="02020600000000000000" pitchFamily="18" charset="-128"/>
              </a:rPr>
              <a:t>　無駄吠え、咬傷事故、飼育放棄など犬と飼い主との問題は絶えません。</a:t>
            </a:r>
            <a:endParaRPr lang="en-US" altLang="ja-JP" sz="2400" dirty="0">
              <a:latin typeface="HGP教科書体" panose="02020600000000000000" pitchFamily="18" charset="-128"/>
              <a:ea typeface="HGP教科書体" panose="02020600000000000000" pitchFamily="18" charset="-128"/>
            </a:endParaRPr>
          </a:p>
          <a:p>
            <a:r>
              <a:rPr kumimoji="1" lang="ja-JP" altLang="en-US" sz="2400" dirty="0">
                <a:latin typeface="HGP教科書体" panose="02020600000000000000" pitchFamily="18" charset="-128"/>
                <a:ea typeface="HGP教科書体" panose="02020600000000000000" pitchFamily="18" charset="-128"/>
              </a:rPr>
              <a:t>　犬が吠えたら「うるさい」などと思わず、その意味を理解してほしいのです。遊んでほしいのかもしれませんし、敷地に他人が入ってきたのかもしれません。</a:t>
            </a:r>
            <a:endParaRPr kumimoji="1" lang="en-US" altLang="ja-JP" sz="2400" dirty="0">
              <a:latin typeface="HGP教科書体" panose="02020600000000000000" pitchFamily="18" charset="-128"/>
              <a:ea typeface="HGP教科書体" panose="02020600000000000000" pitchFamily="18" charset="-128"/>
            </a:endParaRPr>
          </a:p>
          <a:p>
            <a:r>
              <a:rPr lang="ja-JP" altLang="en-US" sz="2400" dirty="0">
                <a:latin typeface="HGP教科書体" panose="02020600000000000000" pitchFamily="18" charset="-128"/>
                <a:ea typeface="HGP教科書体" panose="02020600000000000000" pitchFamily="18" charset="-128"/>
              </a:rPr>
              <a:t>　犬が全身を使って飼い主に訴えるメッセージ、それを伝える役割を</a:t>
            </a:r>
            <a:endParaRPr lang="en-US" altLang="ja-JP" sz="2400" dirty="0">
              <a:latin typeface="HGP教科書体" panose="02020600000000000000" pitchFamily="18" charset="-128"/>
              <a:ea typeface="HGP教科書体" panose="02020600000000000000" pitchFamily="18" charset="-128"/>
            </a:endParaRPr>
          </a:p>
          <a:p>
            <a:r>
              <a:rPr lang="ja-JP" altLang="en-US" sz="2400" dirty="0">
                <a:latin typeface="HGP教科書体" panose="02020600000000000000" pitchFamily="18" charset="-128"/>
                <a:ea typeface="HGP教科書体" panose="02020600000000000000" pitchFamily="18" charset="-128"/>
              </a:rPr>
              <a:t>が果たせたなら、こんなにうれしいことはありません。</a:t>
            </a:r>
            <a:endParaRPr kumimoji="1" lang="ja-JP" altLang="en-US" sz="2400" dirty="0">
              <a:latin typeface="HGP教科書体" panose="02020600000000000000" pitchFamily="18" charset="-128"/>
              <a:ea typeface="HGP教科書体" panose="02020600000000000000" pitchFamily="18" charset="-128"/>
            </a:endParaRPr>
          </a:p>
        </p:txBody>
      </p:sp>
      <p:sp>
        <p:nvSpPr>
          <p:cNvPr id="7" name="テキスト ボックス 6">
            <a:extLst>
              <a:ext uri="{FF2B5EF4-FFF2-40B4-BE49-F238E27FC236}">
                <a16:creationId xmlns:a16="http://schemas.microsoft.com/office/drawing/2014/main" xmlns="" id="{A8D3D4A0-9AB1-42E1-A469-644A975284D0}"/>
              </a:ext>
            </a:extLst>
          </p:cNvPr>
          <p:cNvSpPr txBox="1"/>
          <p:nvPr/>
        </p:nvSpPr>
        <p:spPr>
          <a:xfrm>
            <a:off x="1693313" y="5682442"/>
            <a:ext cx="9919567" cy="707886"/>
          </a:xfrm>
          <a:prstGeom prst="rect">
            <a:avLst/>
          </a:prstGeom>
          <a:noFill/>
        </p:spPr>
        <p:txBody>
          <a:bodyPr wrap="square" rtlCol="0">
            <a:spAutoFit/>
          </a:bodyPr>
          <a:lstStyle/>
          <a:p>
            <a:r>
              <a:rPr kumimoji="1" lang="ja-JP" altLang="en-US" sz="4000" dirty="0">
                <a:solidFill>
                  <a:schemeClr val="accent5">
                    <a:lumMod val="75000"/>
                  </a:schemeClr>
                </a:solidFill>
                <a:latin typeface="HGP教科書体" panose="02020600000000000000" pitchFamily="18" charset="-128"/>
                <a:ea typeface="HGP教科書体" panose="02020600000000000000" pitchFamily="18" charset="-128"/>
              </a:rPr>
              <a:t>さいごまでお読みいただきありがとうございました！</a:t>
            </a:r>
          </a:p>
        </p:txBody>
      </p:sp>
      <p:sp>
        <p:nvSpPr>
          <p:cNvPr id="8" name="テキスト ボックス 7">
            <a:extLst>
              <a:ext uri="{FF2B5EF4-FFF2-40B4-BE49-F238E27FC236}">
                <a16:creationId xmlns:a16="http://schemas.microsoft.com/office/drawing/2014/main" xmlns="" id="{F1B7ED2A-7C24-4888-84B6-DDD87547632A}"/>
              </a:ext>
            </a:extLst>
          </p:cNvPr>
          <p:cNvSpPr txBox="1"/>
          <p:nvPr/>
        </p:nvSpPr>
        <p:spPr>
          <a:xfrm>
            <a:off x="1710226" y="6440096"/>
            <a:ext cx="10997852" cy="369332"/>
          </a:xfrm>
          <a:prstGeom prst="rect">
            <a:avLst/>
          </a:prstGeom>
          <a:noFill/>
        </p:spPr>
        <p:txBody>
          <a:bodyPr wrap="square" rtlCol="0">
            <a:spAutoFit/>
          </a:bodyPr>
          <a:lstStyle/>
          <a:p>
            <a:r>
              <a:rPr lang="ja-JP" altLang="en-US" b="1" dirty="0"/>
              <a:t>画像提供：</a:t>
            </a:r>
            <a:r>
              <a:rPr lang="ja-JP" altLang="en-US" dirty="0"/>
              <a:t>パブリックドメイン</a:t>
            </a:r>
            <a:r>
              <a:rPr lang="en-US" altLang="ja-JP" dirty="0"/>
              <a:t>Q</a:t>
            </a:r>
            <a:r>
              <a:rPr lang="ja-JP" altLang="en-US" dirty="0"/>
              <a:t>：著作権フリー画像素材集（</a:t>
            </a:r>
            <a:r>
              <a:rPr lang="en-US" altLang="ja-JP" dirty="0"/>
              <a:t> https://publicdomainq.net/ </a:t>
            </a:r>
            <a:r>
              <a:rPr lang="ja-JP" altLang="en-US" dirty="0"/>
              <a:t>）</a:t>
            </a:r>
            <a:endParaRPr kumimoji="1" lang="ja-JP" altLang="en-US" dirty="0"/>
          </a:p>
        </p:txBody>
      </p:sp>
      <p:pic>
        <p:nvPicPr>
          <p:cNvPr id="9" name="図 8">
            <a:extLst>
              <a:ext uri="{FF2B5EF4-FFF2-40B4-BE49-F238E27FC236}">
                <a16:creationId xmlns:a16="http://schemas.microsoft.com/office/drawing/2014/main" xmlns="" id="{58AD326C-EE3B-4AAF-912F-1266B7D262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0415" y="-33947"/>
            <a:ext cx="4334006" cy="910769"/>
          </a:xfrm>
          <a:prstGeom prst="rect">
            <a:avLst/>
          </a:prstGeom>
        </p:spPr>
      </p:pic>
      <p:pic>
        <p:nvPicPr>
          <p:cNvPr id="10" name="図 9">
            <a:extLst>
              <a:ext uri="{FF2B5EF4-FFF2-40B4-BE49-F238E27FC236}">
                <a16:creationId xmlns:a16="http://schemas.microsoft.com/office/drawing/2014/main" xmlns="" id="{0EEFDF1C-4B41-4132-907C-E9680599AE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54769" y="4978075"/>
            <a:ext cx="1966587" cy="413268"/>
          </a:xfrm>
          <a:prstGeom prst="rect">
            <a:avLst/>
          </a:prstGeom>
        </p:spPr>
      </p:pic>
    </p:spTree>
    <p:extLst>
      <p:ext uri="{BB962C8B-B14F-4D97-AF65-F5344CB8AC3E}">
        <p14:creationId xmlns:p14="http://schemas.microsoft.com/office/powerpoint/2010/main" val="1481197487"/>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781</TotalTime>
  <Words>240</Words>
  <Application>Microsoft Office PowerPoint</Application>
  <PresentationFormat>ワイド画面</PresentationFormat>
  <Paragraphs>91</Paragraphs>
  <Slides>9</Slides>
  <Notes>0</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9</vt:i4>
      </vt:variant>
    </vt:vector>
  </HeadingPairs>
  <TitlesOfParts>
    <vt:vector size="19" baseType="lpstr">
      <vt:lpstr>HGPｺﾞｼｯｸE</vt:lpstr>
      <vt:lpstr>HGPｺﾞｼｯｸM</vt:lpstr>
      <vt:lpstr>HGP教科書体</vt:lpstr>
      <vt:lpstr>HGP創英ﾌﾟﾚｾﾞﾝｽEB</vt:lpstr>
      <vt:lpstr>HGS教科書体</vt:lpstr>
      <vt:lpstr>HG教科書体</vt:lpstr>
      <vt:lpstr>游ゴシック</vt:lpstr>
      <vt:lpstr>游ゴシック Light</vt:lpstr>
      <vt:lpstr>Arial</vt:lpstr>
      <vt:lpstr>Office テーマ</vt:lpstr>
      <vt:lpstr>あなたの愛犬、いま何を考えている？</vt:lpstr>
      <vt:lpstr>知っていますか？ 飼い主が犬を捨てる現実</vt:lpstr>
      <vt:lpstr>PowerPoint プレゼンテーション</vt:lpstr>
      <vt:lpstr>ここが違う！ 従来のバウリンガル と </vt:lpstr>
      <vt:lpstr>　　　　　　　　が必要とされる理由</vt:lpstr>
      <vt:lpstr>　　　　　　　　　　　で使われるAI技術</vt:lpstr>
      <vt:lpstr>PowerPoint プレゼンテーション</vt:lpstr>
      <vt:lpstr>　　　　　　　　　　　開発の課題</vt:lpstr>
      <vt:lpstr>　　　　　　　　　　　 に期待すること</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administrator</dc:creator>
  <cp:lastModifiedBy>Murayama Osamu</cp:lastModifiedBy>
  <cp:revision>69</cp:revision>
  <dcterms:created xsi:type="dcterms:W3CDTF">2018-09-29T14:16:04Z</dcterms:created>
  <dcterms:modified xsi:type="dcterms:W3CDTF">2018-10-22T03:07:05Z</dcterms:modified>
</cp:coreProperties>
</file>