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notesMasterIdLst>
    <p:notesMasterId r:id="rId20"/>
  </p:notesMasterIdLst>
  <p:handoutMasterIdLst>
    <p:handoutMasterId r:id="rId21"/>
  </p:handoutMasterIdLst>
  <p:sldIdLst>
    <p:sldId id="256" r:id="rId5"/>
    <p:sldId id="257" r:id="rId6"/>
    <p:sldId id="260" r:id="rId7"/>
    <p:sldId id="258" r:id="rId8"/>
    <p:sldId id="269" r:id="rId9"/>
    <p:sldId id="270" r:id="rId10"/>
    <p:sldId id="259" r:id="rId11"/>
    <p:sldId id="267" r:id="rId12"/>
    <p:sldId id="261" r:id="rId13"/>
    <p:sldId id="265" r:id="rId14"/>
    <p:sldId id="266" r:id="rId15"/>
    <p:sldId id="268" r:id="rId16"/>
    <p:sldId id="262" r:id="rId17"/>
    <p:sldId id="271" r:id="rId18"/>
    <p:sldId id="263" r:id="rId19"/>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398DB-6B86-4A25-BDF1-D56DAF7F8EB5}" v="294" dt="2022-09-28T06:27:06.658"/>
    <p1510:client id="{2D124641-7137-4D85-B4BC-C355D6322738}" v="20" dt="2022-09-28T00:12:33.358"/>
    <p1510:client id="{4C48D32F-34BC-4801-A085-E1E03553F80C}" v="366" dt="2022-09-27T08:19:03.758"/>
    <p1510:client id="{9A17C4D3-1251-49DB-A905-5F9D65EDE9C1}" v="90" dt="2022-09-28T06:33:24.582"/>
    <p1510:client id="{9ECC6F42-EA08-408E-8C3F-B95072EC2439}" v="203" dt="2022-09-27T07:50:39.618"/>
    <p1510:client id="{E75532AA-C151-43F7-AE95-0F6F8D23DF9F}" v="52" dt="2022-09-28T06:24:58.836"/>
    <p1510:client id="{F0F698ED-7C0D-4FA4-812B-BFAFDE731723}" v="2392" dt="2022-09-28T06:29:54.26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78" y="234"/>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長島　恒太" userId="857ba2d1-ac69-46f1-98f2-1bc70663646f" providerId="ADAL" clId="{F0F698ED-7C0D-4FA4-812B-BFAFDE731723}"/>
    <pc:docChg chg="undo custSel addSld delSld modSld">
      <pc:chgData name="長島　恒太" userId="857ba2d1-ac69-46f1-98f2-1bc70663646f" providerId="ADAL" clId="{F0F698ED-7C0D-4FA4-812B-BFAFDE731723}" dt="2022-09-28T06:57:30.333" v="3843" actId="47"/>
      <pc:docMkLst>
        <pc:docMk/>
      </pc:docMkLst>
      <pc:sldChg chg="modSp mod modShow">
        <pc:chgData name="長島　恒太" userId="857ba2d1-ac69-46f1-98f2-1bc70663646f" providerId="ADAL" clId="{F0F698ED-7C0D-4FA4-812B-BFAFDE731723}" dt="2022-09-28T01:51:27.532" v="3215" actId="729"/>
        <pc:sldMkLst>
          <pc:docMk/>
          <pc:sldMk cId="2128380218" sldId="256"/>
        </pc:sldMkLst>
        <pc:spChg chg="mod">
          <ac:chgData name="長島　恒太" userId="857ba2d1-ac69-46f1-98f2-1bc70663646f" providerId="ADAL" clId="{F0F698ED-7C0D-4FA4-812B-BFAFDE731723}" dt="2022-09-28T00:14:01.992" v="2538" actId="2711"/>
          <ac:spMkLst>
            <pc:docMk/>
            <pc:sldMk cId="2128380218" sldId="256"/>
            <ac:spMk id="5" creationId="{B54C289D-1415-144B-47C2-F1B3593F65AF}"/>
          </ac:spMkLst>
        </pc:spChg>
        <pc:picChg chg="mod">
          <ac:chgData name="長島　恒太" userId="857ba2d1-ac69-46f1-98f2-1bc70663646f" providerId="ADAL" clId="{F0F698ED-7C0D-4FA4-812B-BFAFDE731723}" dt="2022-09-28T00:14:03.724" v="2539" actId="1076"/>
          <ac:picMkLst>
            <pc:docMk/>
            <pc:sldMk cId="2128380218" sldId="256"/>
            <ac:picMk id="4" creationId="{E36A6E23-2691-769D-EA02-0D32562D88AB}"/>
          </ac:picMkLst>
        </pc:picChg>
      </pc:sldChg>
      <pc:sldChg chg="modNotesTx">
        <pc:chgData name="長島　恒太" userId="857ba2d1-ac69-46f1-98f2-1bc70663646f" providerId="ADAL" clId="{F0F698ED-7C0D-4FA4-812B-BFAFDE731723}" dt="2022-09-27T04:51:48.566" v="277" actId="20577"/>
        <pc:sldMkLst>
          <pc:docMk/>
          <pc:sldMk cId="3490546034" sldId="257"/>
        </pc:sldMkLst>
      </pc:sldChg>
      <pc:sldChg chg="addSp delSp modSp mod">
        <pc:chgData name="長島　恒太" userId="857ba2d1-ac69-46f1-98f2-1bc70663646f" providerId="ADAL" clId="{F0F698ED-7C0D-4FA4-812B-BFAFDE731723}" dt="2022-09-28T01:27:00.579" v="2784" actId="20577"/>
        <pc:sldMkLst>
          <pc:docMk/>
          <pc:sldMk cId="493039243" sldId="259"/>
        </pc:sldMkLst>
        <pc:spChg chg="mod">
          <ac:chgData name="長島　恒太" userId="857ba2d1-ac69-46f1-98f2-1bc70663646f" providerId="ADAL" clId="{F0F698ED-7C0D-4FA4-812B-BFAFDE731723}" dt="2022-09-28T01:27:00.579" v="2784" actId="20577"/>
          <ac:spMkLst>
            <pc:docMk/>
            <pc:sldMk cId="493039243" sldId="259"/>
            <ac:spMk id="2" creationId="{9E36E351-3AC1-9A60-A9D8-8F4C32A5FF79}"/>
          </ac:spMkLst>
        </pc:spChg>
        <pc:spChg chg="add del mod">
          <ac:chgData name="長島　恒太" userId="857ba2d1-ac69-46f1-98f2-1bc70663646f" providerId="ADAL" clId="{F0F698ED-7C0D-4FA4-812B-BFAFDE731723}" dt="2022-09-28T01:26:42.359" v="2757" actId="767"/>
          <ac:spMkLst>
            <pc:docMk/>
            <pc:sldMk cId="493039243" sldId="259"/>
            <ac:spMk id="3" creationId="{7A4FABDE-3FB4-E2A7-6189-1385219D6AD6}"/>
          </ac:spMkLst>
        </pc:spChg>
        <pc:grpChg chg="mod">
          <ac:chgData name="長島　恒太" userId="857ba2d1-ac69-46f1-98f2-1bc70663646f" providerId="ADAL" clId="{F0F698ED-7C0D-4FA4-812B-BFAFDE731723}" dt="2022-09-28T01:26:43.647" v="2760" actId="1076"/>
          <ac:grpSpMkLst>
            <pc:docMk/>
            <pc:sldMk cId="493039243" sldId="259"/>
            <ac:grpSpMk id="20" creationId="{66683D0F-8F0C-6C8A-9C17-FA2DFB4777B2}"/>
          </ac:grpSpMkLst>
        </pc:grpChg>
        <pc:grpChg chg="mod">
          <ac:chgData name="長島　恒太" userId="857ba2d1-ac69-46f1-98f2-1bc70663646f" providerId="ADAL" clId="{F0F698ED-7C0D-4FA4-812B-BFAFDE731723}" dt="2022-09-28T01:26:42.754" v="2758" actId="1076"/>
          <ac:grpSpMkLst>
            <pc:docMk/>
            <pc:sldMk cId="493039243" sldId="259"/>
            <ac:grpSpMk id="21" creationId="{E07394DF-C5BA-81CE-876C-1D970C1B39C8}"/>
          </ac:grpSpMkLst>
        </pc:grpChg>
        <pc:grpChg chg="mod">
          <ac:chgData name="長島　恒太" userId="857ba2d1-ac69-46f1-98f2-1bc70663646f" providerId="ADAL" clId="{F0F698ED-7C0D-4FA4-812B-BFAFDE731723}" dt="2022-09-28T01:26:44.188" v="2762" actId="1076"/>
          <ac:grpSpMkLst>
            <pc:docMk/>
            <pc:sldMk cId="493039243" sldId="259"/>
            <ac:grpSpMk id="22" creationId="{4A6CFA3F-BB04-40E2-A875-4927643A117F}"/>
          </ac:grpSpMkLst>
        </pc:grpChg>
        <pc:picChg chg="mod">
          <ac:chgData name="長島　恒太" userId="857ba2d1-ac69-46f1-98f2-1bc70663646f" providerId="ADAL" clId="{F0F698ED-7C0D-4FA4-812B-BFAFDE731723}" dt="2022-09-28T01:26:43.257" v="2759" actId="1076"/>
          <ac:picMkLst>
            <pc:docMk/>
            <pc:sldMk cId="493039243" sldId="259"/>
            <ac:picMk id="5" creationId="{2D754692-E50F-A872-F7FA-101181B2A63F}"/>
          </ac:picMkLst>
        </pc:picChg>
        <pc:picChg chg="mod">
          <ac:chgData name="長島　恒太" userId="857ba2d1-ac69-46f1-98f2-1bc70663646f" providerId="ADAL" clId="{F0F698ED-7C0D-4FA4-812B-BFAFDE731723}" dt="2022-09-28T01:26:43.873" v="2761" actId="1076"/>
          <ac:picMkLst>
            <pc:docMk/>
            <pc:sldMk cId="493039243" sldId="259"/>
            <ac:picMk id="7" creationId="{82F87F2C-DDF3-9E0D-E53E-09C9B021F1A8}"/>
          </ac:picMkLst>
        </pc:picChg>
      </pc:sldChg>
      <pc:sldChg chg="modSp mod modAnim modNotesTx">
        <pc:chgData name="長島　恒太" userId="857ba2d1-ac69-46f1-98f2-1bc70663646f" providerId="ADAL" clId="{F0F698ED-7C0D-4FA4-812B-BFAFDE731723}" dt="2022-09-28T06:23:25.337" v="3630" actId="20577"/>
        <pc:sldMkLst>
          <pc:docMk/>
          <pc:sldMk cId="2928058183" sldId="260"/>
        </pc:sldMkLst>
        <pc:spChg chg="mod ord">
          <ac:chgData name="長島　恒太" userId="857ba2d1-ac69-46f1-98f2-1bc70663646f" providerId="ADAL" clId="{F0F698ED-7C0D-4FA4-812B-BFAFDE731723}" dt="2022-09-27T05:32:25.693" v="280" actId="1076"/>
          <ac:spMkLst>
            <pc:docMk/>
            <pc:sldMk cId="2928058183" sldId="260"/>
            <ac:spMk id="6" creationId="{39C89589-B69F-E5F2-B543-B428047507E8}"/>
          </ac:spMkLst>
        </pc:spChg>
        <pc:graphicFrameChg chg="mod modGraphic">
          <ac:chgData name="長島　恒太" userId="857ba2d1-ac69-46f1-98f2-1bc70663646f" providerId="ADAL" clId="{F0F698ED-7C0D-4FA4-812B-BFAFDE731723}" dt="2022-09-27T05:32:56.696" v="282" actId="1076"/>
          <ac:graphicFrameMkLst>
            <pc:docMk/>
            <pc:sldMk cId="2928058183" sldId="260"/>
            <ac:graphicFrameMk id="7" creationId="{BEA98BC9-C45A-B2AF-478C-8E7D2696BCFF}"/>
          </ac:graphicFrameMkLst>
        </pc:graphicFrameChg>
        <pc:graphicFrameChg chg="mod">
          <ac:chgData name="長島　恒太" userId="857ba2d1-ac69-46f1-98f2-1bc70663646f" providerId="ADAL" clId="{F0F698ED-7C0D-4FA4-812B-BFAFDE731723}" dt="2022-09-27T05:32:45.873" v="281" actId="1076"/>
          <ac:graphicFrameMkLst>
            <pc:docMk/>
            <pc:sldMk cId="2928058183" sldId="260"/>
            <ac:graphicFrameMk id="10" creationId="{AB60C771-CFFF-A1BD-BC80-6350F0D0E703}"/>
          </ac:graphicFrameMkLst>
        </pc:graphicFrameChg>
      </pc:sldChg>
      <pc:sldChg chg="addSp modSp mod">
        <pc:chgData name="長島　恒太" userId="857ba2d1-ac69-46f1-98f2-1bc70663646f" providerId="ADAL" clId="{F0F698ED-7C0D-4FA4-812B-BFAFDE731723}" dt="2022-09-27T08:25:00.428" v="2464" actId="20577"/>
        <pc:sldMkLst>
          <pc:docMk/>
          <pc:sldMk cId="3532170549" sldId="261"/>
        </pc:sldMkLst>
        <pc:spChg chg="mod">
          <ac:chgData name="長島　恒太" userId="857ba2d1-ac69-46f1-98f2-1bc70663646f" providerId="ADAL" clId="{F0F698ED-7C0D-4FA4-812B-BFAFDE731723}" dt="2022-09-27T05:55:32.056" v="410" actId="20577"/>
          <ac:spMkLst>
            <pc:docMk/>
            <pc:sldMk cId="3532170549" sldId="261"/>
            <ac:spMk id="2" creationId="{2F96FC02-0AB0-E595-FF3C-1C0157CAF045}"/>
          </ac:spMkLst>
        </pc:spChg>
        <pc:spChg chg="add mod">
          <ac:chgData name="長島　恒太" userId="857ba2d1-ac69-46f1-98f2-1bc70663646f" providerId="ADAL" clId="{F0F698ED-7C0D-4FA4-812B-BFAFDE731723}" dt="2022-09-27T08:25:00.428" v="2464" actId="20577"/>
          <ac:spMkLst>
            <pc:docMk/>
            <pc:sldMk cId="3532170549" sldId="261"/>
            <ac:spMk id="4" creationId="{04C0DACD-0B5F-658B-7A2C-08BA048EB175}"/>
          </ac:spMkLst>
        </pc:spChg>
        <pc:grpChg chg="mod">
          <ac:chgData name="長島　恒太" userId="857ba2d1-ac69-46f1-98f2-1bc70663646f" providerId="ADAL" clId="{F0F698ED-7C0D-4FA4-812B-BFAFDE731723}" dt="2022-09-27T06:03:24.082" v="661" actId="14100"/>
          <ac:grpSpMkLst>
            <pc:docMk/>
            <pc:sldMk cId="3532170549" sldId="261"/>
            <ac:grpSpMk id="22" creationId="{420F48C0-829B-7F9D-E109-6E77CF28120B}"/>
          </ac:grpSpMkLst>
        </pc:grpChg>
        <pc:picChg chg="mod">
          <ac:chgData name="長島　恒太" userId="857ba2d1-ac69-46f1-98f2-1bc70663646f" providerId="ADAL" clId="{F0F698ED-7C0D-4FA4-812B-BFAFDE731723}" dt="2022-09-27T06:03:17.714" v="660" actId="14100"/>
          <ac:picMkLst>
            <pc:docMk/>
            <pc:sldMk cId="3532170549" sldId="261"/>
            <ac:picMk id="3" creationId="{FA1FBAA3-9522-D847-417E-E283B2987666}"/>
          </ac:picMkLst>
        </pc:picChg>
      </pc:sldChg>
      <pc:sldChg chg="modAnim">
        <pc:chgData name="長島　恒太" userId="857ba2d1-ac69-46f1-98f2-1bc70663646f" providerId="ADAL" clId="{F0F698ED-7C0D-4FA4-812B-BFAFDE731723}" dt="2022-09-28T00:16:34.594" v="2551"/>
        <pc:sldMkLst>
          <pc:docMk/>
          <pc:sldMk cId="955771689" sldId="262"/>
        </pc:sldMkLst>
      </pc:sldChg>
      <pc:sldChg chg="del">
        <pc:chgData name="長島　恒太" userId="857ba2d1-ac69-46f1-98f2-1bc70663646f" providerId="ADAL" clId="{F0F698ED-7C0D-4FA4-812B-BFAFDE731723}" dt="2022-09-28T06:57:30.333" v="3843" actId="47"/>
        <pc:sldMkLst>
          <pc:docMk/>
          <pc:sldMk cId="2350991541" sldId="264"/>
        </pc:sldMkLst>
      </pc:sldChg>
      <pc:sldChg chg="del">
        <pc:chgData name="長島　恒太" userId="857ba2d1-ac69-46f1-98f2-1bc70663646f" providerId="ADAL" clId="{F0F698ED-7C0D-4FA4-812B-BFAFDE731723}" dt="2022-09-27T06:04:24.120" v="662" actId="47"/>
        <pc:sldMkLst>
          <pc:docMk/>
          <pc:sldMk cId="2191881203" sldId="265"/>
        </pc:sldMkLst>
      </pc:sldChg>
      <pc:sldChg chg="addSp delSp modSp mod delAnim modAnim">
        <pc:chgData name="長島　恒太" userId="857ba2d1-ac69-46f1-98f2-1bc70663646f" providerId="ADAL" clId="{F0F698ED-7C0D-4FA4-812B-BFAFDE731723}" dt="2022-09-28T00:15:16.378" v="2544"/>
        <pc:sldMkLst>
          <pc:docMk/>
          <pc:sldMk cId="3921825744" sldId="265"/>
        </pc:sldMkLst>
        <pc:spChg chg="mod">
          <ac:chgData name="長島　恒太" userId="857ba2d1-ac69-46f1-98f2-1bc70663646f" providerId="ADAL" clId="{F0F698ED-7C0D-4FA4-812B-BFAFDE731723}" dt="2022-09-27T08:25:04.007" v="2466" actId="20577"/>
          <ac:spMkLst>
            <pc:docMk/>
            <pc:sldMk cId="3921825744" sldId="265"/>
            <ac:spMk id="4" creationId="{04C0DACD-0B5F-658B-7A2C-08BA048EB175}"/>
          </ac:spMkLst>
        </pc:spChg>
        <pc:spChg chg="del mod">
          <ac:chgData name="長島　恒太" userId="857ba2d1-ac69-46f1-98f2-1bc70663646f" providerId="ADAL" clId="{F0F698ED-7C0D-4FA4-812B-BFAFDE731723}" dt="2022-09-27T06:06:08.266" v="735" actId="478"/>
          <ac:spMkLst>
            <pc:docMk/>
            <pc:sldMk cId="3921825744" sldId="265"/>
            <ac:spMk id="5" creationId="{05633114-7375-A00A-8DF7-84B81B1AED22}"/>
          </ac:spMkLst>
        </pc:spChg>
        <pc:spChg chg="del topLvl">
          <ac:chgData name="長島　恒太" userId="857ba2d1-ac69-46f1-98f2-1bc70663646f" providerId="ADAL" clId="{F0F698ED-7C0D-4FA4-812B-BFAFDE731723}" dt="2022-09-27T06:06:11.852" v="736" actId="478"/>
          <ac:spMkLst>
            <pc:docMk/>
            <pc:sldMk cId="3921825744" sldId="265"/>
            <ac:spMk id="11" creationId="{1694A909-E003-6557-02BC-E39B301EA2EE}"/>
          </ac:spMkLst>
        </pc:spChg>
        <pc:spChg chg="add del mod">
          <ac:chgData name="長島　恒太" userId="857ba2d1-ac69-46f1-98f2-1bc70663646f" providerId="ADAL" clId="{F0F698ED-7C0D-4FA4-812B-BFAFDE731723}" dt="2022-09-27T06:59:15.139" v="747" actId="931"/>
          <ac:spMkLst>
            <pc:docMk/>
            <pc:sldMk cId="3921825744" sldId="265"/>
            <ac:spMk id="16" creationId="{2CA93EA5-1CB8-F38A-B80F-7A36E3B23CD7}"/>
          </ac:spMkLst>
        </pc:spChg>
        <pc:spChg chg="add del mod">
          <ac:chgData name="長島　恒太" userId="857ba2d1-ac69-46f1-98f2-1bc70663646f" providerId="ADAL" clId="{F0F698ED-7C0D-4FA4-812B-BFAFDE731723}" dt="2022-09-27T06:59:15.139" v="747" actId="931"/>
          <ac:spMkLst>
            <pc:docMk/>
            <pc:sldMk cId="3921825744" sldId="265"/>
            <ac:spMk id="19" creationId="{A0638DC9-EB9B-70C4-055B-DD11A50D58FF}"/>
          </ac:spMkLst>
        </pc:spChg>
        <pc:spChg chg="add del mod">
          <ac:chgData name="長島　恒太" userId="857ba2d1-ac69-46f1-98f2-1bc70663646f" providerId="ADAL" clId="{F0F698ED-7C0D-4FA4-812B-BFAFDE731723}" dt="2022-09-27T06:59:15.139" v="747" actId="931"/>
          <ac:spMkLst>
            <pc:docMk/>
            <pc:sldMk cId="3921825744" sldId="265"/>
            <ac:spMk id="24" creationId="{99F57226-E259-690F-B6CA-C0177F701FFA}"/>
          </ac:spMkLst>
        </pc:spChg>
        <pc:spChg chg="add del mod">
          <ac:chgData name="長島　恒太" userId="857ba2d1-ac69-46f1-98f2-1bc70663646f" providerId="ADAL" clId="{F0F698ED-7C0D-4FA4-812B-BFAFDE731723}" dt="2022-09-27T06:59:54.785" v="749" actId="478"/>
          <ac:spMkLst>
            <pc:docMk/>
            <pc:sldMk cId="3921825744" sldId="265"/>
            <ac:spMk id="27" creationId="{DCBC91A8-ADFF-A30B-F793-3308DC16282F}"/>
          </ac:spMkLst>
        </pc:spChg>
        <pc:spChg chg="add del mod">
          <ac:chgData name="長島　恒太" userId="857ba2d1-ac69-46f1-98f2-1bc70663646f" providerId="ADAL" clId="{F0F698ED-7C0D-4FA4-812B-BFAFDE731723}" dt="2022-09-27T07:02:25.141" v="760" actId="478"/>
          <ac:spMkLst>
            <pc:docMk/>
            <pc:sldMk cId="3921825744" sldId="265"/>
            <ac:spMk id="30" creationId="{F8D616B6-6210-F034-875C-1B67F4D585C0}"/>
          </ac:spMkLst>
        </pc:spChg>
        <pc:spChg chg="add mod">
          <ac:chgData name="長島　恒太" userId="857ba2d1-ac69-46f1-98f2-1bc70663646f" providerId="ADAL" clId="{F0F698ED-7C0D-4FA4-812B-BFAFDE731723}" dt="2022-09-27T08:25:50.339" v="2536" actId="20577"/>
          <ac:spMkLst>
            <pc:docMk/>
            <pc:sldMk cId="3921825744" sldId="265"/>
            <ac:spMk id="31" creationId="{26A987EA-CDE8-982D-F9C0-611ACCE22F31}"/>
          </ac:spMkLst>
        </pc:spChg>
        <pc:grpChg chg="del mod">
          <ac:chgData name="長島　恒太" userId="857ba2d1-ac69-46f1-98f2-1bc70663646f" providerId="ADAL" clId="{F0F698ED-7C0D-4FA4-812B-BFAFDE731723}" dt="2022-09-27T06:06:15.276" v="739" actId="478"/>
          <ac:grpSpMkLst>
            <pc:docMk/>
            <pc:sldMk cId="3921825744" sldId="265"/>
            <ac:grpSpMk id="22" creationId="{420F48C0-829B-7F9D-E109-6E77CF28120B}"/>
          </ac:grpSpMkLst>
        </pc:grpChg>
        <pc:grpChg chg="del">
          <ac:chgData name="長島　恒太" userId="857ba2d1-ac69-46f1-98f2-1bc70663646f" providerId="ADAL" clId="{F0F698ED-7C0D-4FA4-812B-BFAFDE731723}" dt="2022-09-27T06:06:11.852" v="736" actId="478"/>
          <ac:grpSpMkLst>
            <pc:docMk/>
            <pc:sldMk cId="3921825744" sldId="265"/>
            <ac:grpSpMk id="23" creationId="{53F169C1-7F8A-B966-DF6C-0CD6EE7EBC1B}"/>
          </ac:grpSpMkLst>
        </pc:grpChg>
        <pc:picChg chg="del">
          <ac:chgData name="長島　恒太" userId="857ba2d1-ac69-46f1-98f2-1bc70663646f" providerId="ADAL" clId="{F0F698ED-7C0D-4FA4-812B-BFAFDE731723}" dt="2022-09-27T06:06:04.528" v="733" actId="478"/>
          <ac:picMkLst>
            <pc:docMk/>
            <pc:sldMk cId="3921825744" sldId="265"/>
            <ac:picMk id="3" creationId="{FA1FBAA3-9522-D847-417E-E283B2987666}"/>
          </ac:picMkLst>
        </pc:picChg>
        <pc:picChg chg="del topLvl">
          <ac:chgData name="長島　恒太" userId="857ba2d1-ac69-46f1-98f2-1bc70663646f" providerId="ADAL" clId="{F0F698ED-7C0D-4FA4-812B-BFAFDE731723}" dt="2022-09-27T06:06:13.729" v="737" actId="478"/>
          <ac:picMkLst>
            <pc:docMk/>
            <pc:sldMk cId="3921825744" sldId="265"/>
            <ac:picMk id="6" creationId="{7B5A7903-AEE8-3475-668A-B4B95BBD425E}"/>
          </ac:picMkLst>
        </pc:picChg>
        <pc:picChg chg="add mod">
          <ac:chgData name="長島　恒太" userId="857ba2d1-ac69-46f1-98f2-1bc70663646f" providerId="ADAL" clId="{F0F698ED-7C0D-4FA4-812B-BFAFDE731723}" dt="2022-09-27T07:03:17.701" v="769" actId="14100"/>
          <ac:picMkLst>
            <pc:docMk/>
            <pc:sldMk cId="3921825744" sldId="265"/>
            <ac:picMk id="9" creationId="{05AD22F3-06F3-C426-B9DC-AF976DCD6280}"/>
          </ac:picMkLst>
        </pc:picChg>
        <pc:picChg chg="add del mod">
          <ac:chgData name="長島　恒太" userId="857ba2d1-ac69-46f1-98f2-1bc70663646f" providerId="ADAL" clId="{F0F698ED-7C0D-4FA4-812B-BFAFDE731723}" dt="2022-09-27T06:59:15.139" v="747" actId="931"/>
          <ac:picMkLst>
            <pc:docMk/>
            <pc:sldMk cId="3921825744" sldId="265"/>
            <ac:picMk id="13" creationId="{0524C334-43EB-06EB-DC77-008D77DD46FB}"/>
          </ac:picMkLst>
        </pc:picChg>
        <pc:picChg chg="add del mod">
          <ac:chgData name="長島　恒太" userId="857ba2d1-ac69-46f1-98f2-1bc70663646f" providerId="ADAL" clId="{F0F698ED-7C0D-4FA4-812B-BFAFDE731723}" dt="2022-09-27T06:59:15.139" v="747" actId="931"/>
          <ac:picMkLst>
            <pc:docMk/>
            <pc:sldMk cId="3921825744" sldId="265"/>
            <ac:picMk id="15" creationId="{CD788AF1-4689-4F7F-4ACA-793B59567EDB}"/>
          </ac:picMkLst>
        </pc:picChg>
        <pc:picChg chg="add del mod">
          <ac:chgData name="長島　恒太" userId="857ba2d1-ac69-46f1-98f2-1bc70663646f" providerId="ADAL" clId="{F0F698ED-7C0D-4FA4-812B-BFAFDE731723}" dt="2022-09-27T06:59:15.139" v="747" actId="931"/>
          <ac:picMkLst>
            <pc:docMk/>
            <pc:sldMk cId="3921825744" sldId="265"/>
            <ac:picMk id="18" creationId="{32C91E96-0E41-0A14-23AE-3115E3BE3162}"/>
          </ac:picMkLst>
        </pc:picChg>
        <pc:picChg chg="add del mod">
          <ac:chgData name="長島　恒太" userId="857ba2d1-ac69-46f1-98f2-1bc70663646f" providerId="ADAL" clId="{F0F698ED-7C0D-4FA4-812B-BFAFDE731723}" dt="2022-09-27T06:59:15.139" v="747" actId="931"/>
          <ac:picMkLst>
            <pc:docMk/>
            <pc:sldMk cId="3921825744" sldId="265"/>
            <ac:picMk id="21" creationId="{36FFB533-FD2A-D0AF-5707-1EB59E538D66}"/>
          </ac:picMkLst>
        </pc:picChg>
        <pc:picChg chg="add mod">
          <ac:chgData name="長島　恒太" userId="857ba2d1-ac69-46f1-98f2-1bc70663646f" providerId="ADAL" clId="{F0F698ED-7C0D-4FA4-812B-BFAFDE731723}" dt="2022-09-27T07:03:24.541" v="771" actId="1076"/>
          <ac:picMkLst>
            <pc:docMk/>
            <pc:sldMk cId="3921825744" sldId="265"/>
            <ac:picMk id="26" creationId="{8C8D22BD-38FB-6D63-CE9D-07DD01051EB7}"/>
          </ac:picMkLst>
        </pc:picChg>
        <pc:picChg chg="add mod">
          <ac:chgData name="長島　恒太" userId="857ba2d1-ac69-46f1-98f2-1bc70663646f" providerId="ADAL" clId="{F0F698ED-7C0D-4FA4-812B-BFAFDE731723}" dt="2022-09-27T07:03:29.636" v="773" actId="1076"/>
          <ac:picMkLst>
            <pc:docMk/>
            <pc:sldMk cId="3921825744" sldId="265"/>
            <ac:picMk id="29" creationId="{6895CD71-CA9E-D0A9-CB24-D45B14569DD5}"/>
          </ac:picMkLst>
        </pc:picChg>
      </pc:sldChg>
      <pc:sldChg chg="addSp delSp modSp add mod modAnim">
        <pc:chgData name="長島　恒太" userId="857ba2d1-ac69-46f1-98f2-1bc70663646f" providerId="ADAL" clId="{F0F698ED-7C0D-4FA4-812B-BFAFDE731723}" dt="2022-09-28T00:15:25.414" v="2545"/>
        <pc:sldMkLst>
          <pc:docMk/>
          <pc:sldMk cId="3048608807" sldId="266"/>
        </pc:sldMkLst>
        <pc:spChg chg="mod">
          <ac:chgData name="長島　恒太" userId="857ba2d1-ac69-46f1-98f2-1bc70663646f" providerId="ADAL" clId="{F0F698ED-7C0D-4FA4-812B-BFAFDE731723}" dt="2022-09-27T08:25:07.967" v="2468" actId="20577"/>
          <ac:spMkLst>
            <pc:docMk/>
            <pc:sldMk cId="3048608807" sldId="266"/>
            <ac:spMk id="4" creationId="{04C0DACD-0B5F-658B-7A2C-08BA048EB175}"/>
          </ac:spMkLst>
        </pc:spChg>
        <pc:spChg chg="add del mod">
          <ac:chgData name="長島　恒太" userId="857ba2d1-ac69-46f1-98f2-1bc70663646f" providerId="ADAL" clId="{F0F698ED-7C0D-4FA4-812B-BFAFDE731723}" dt="2022-09-27T07:23:22.986" v="1186" actId="478"/>
          <ac:spMkLst>
            <pc:docMk/>
            <pc:sldMk cId="3048608807" sldId="266"/>
            <ac:spMk id="6" creationId="{7377286F-1C29-58F3-7C04-07A7BE4E75B3}"/>
          </ac:spMkLst>
        </pc:spChg>
        <pc:spChg chg="add del mod">
          <ac:chgData name="長島　恒太" userId="857ba2d1-ac69-46f1-98f2-1bc70663646f" providerId="ADAL" clId="{F0F698ED-7C0D-4FA4-812B-BFAFDE731723}" dt="2022-09-27T07:27:28.249" v="1334" actId="478"/>
          <ac:spMkLst>
            <pc:docMk/>
            <pc:sldMk cId="3048608807" sldId="266"/>
            <ac:spMk id="7" creationId="{47529AA6-3B74-0D71-F0A8-31E82950E830}"/>
          </ac:spMkLst>
        </pc:spChg>
        <pc:spChg chg="add mod">
          <ac:chgData name="長島　恒太" userId="857ba2d1-ac69-46f1-98f2-1bc70663646f" providerId="ADAL" clId="{F0F698ED-7C0D-4FA4-812B-BFAFDE731723}" dt="2022-09-27T07:33:56.012" v="1620" actId="20577"/>
          <ac:spMkLst>
            <pc:docMk/>
            <pc:sldMk cId="3048608807" sldId="266"/>
            <ac:spMk id="8" creationId="{749967AA-5F1B-B07A-6C53-21BD7CC036D5}"/>
          </ac:spMkLst>
        </pc:spChg>
        <pc:spChg chg="del">
          <ac:chgData name="長島　恒太" userId="857ba2d1-ac69-46f1-98f2-1bc70663646f" providerId="ADAL" clId="{F0F698ED-7C0D-4FA4-812B-BFAFDE731723}" dt="2022-09-27T07:22:32.787" v="1181" actId="478"/>
          <ac:spMkLst>
            <pc:docMk/>
            <pc:sldMk cId="3048608807" sldId="266"/>
            <ac:spMk id="31" creationId="{26A987EA-CDE8-982D-F9C0-611ACCE22F31}"/>
          </ac:spMkLst>
        </pc:spChg>
        <pc:picChg chg="add mod">
          <ac:chgData name="長島　恒太" userId="857ba2d1-ac69-46f1-98f2-1bc70663646f" providerId="ADAL" clId="{F0F698ED-7C0D-4FA4-812B-BFAFDE731723}" dt="2022-09-27T07:24:14.815" v="1189" actId="14100"/>
          <ac:picMkLst>
            <pc:docMk/>
            <pc:sldMk cId="3048608807" sldId="266"/>
            <ac:picMk id="5" creationId="{794C2454-070D-5B22-31D1-D3EEE7BBBD8E}"/>
          </ac:picMkLst>
        </pc:picChg>
        <pc:picChg chg="del">
          <ac:chgData name="長島　恒太" userId="857ba2d1-ac69-46f1-98f2-1bc70663646f" providerId="ADAL" clId="{F0F698ED-7C0D-4FA4-812B-BFAFDE731723}" dt="2022-09-27T07:22:21.706" v="1178" actId="478"/>
          <ac:picMkLst>
            <pc:docMk/>
            <pc:sldMk cId="3048608807" sldId="266"/>
            <ac:picMk id="9" creationId="{05AD22F3-06F3-C426-B9DC-AF976DCD6280}"/>
          </ac:picMkLst>
        </pc:picChg>
        <pc:picChg chg="del">
          <ac:chgData name="長島　恒太" userId="857ba2d1-ac69-46f1-98f2-1bc70663646f" providerId="ADAL" clId="{F0F698ED-7C0D-4FA4-812B-BFAFDE731723}" dt="2022-09-27T07:22:23.019" v="1179" actId="478"/>
          <ac:picMkLst>
            <pc:docMk/>
            <pc:sldMk cId="3048608807" sldId="266"/>
            <ac:picMk id="26" creationId="{8C8D22BD-38FB-6D63-CE9D-07DD01051EB7}"/>
          </ac:picMkLst>
        </pc:picChg>
        <pc:picChg chg="del">
          <ac:chgData name="長島　恒太" userId="857ba2d1-ac69-46f1-98f2-1bc70663646f" providerId="ADAL" clId="{F0F698ED-7C0D-4FA4-812B-BFAFDE731723}" dt="2022-09-27T07:22:24.486" v="1180" actId="478"/>
          <ac:picMkLst>
            <pc:docMk/>
            <pc:sldMk cId="3048608807" sldId="266"/>
            <ac:picMk id="29" creationId="{6895CD71-CA9E-D0A9-CB24-D45B14569DD5}"/>
          </ac:picMkLst>
        </pc:picChg>
      </pc:sldChg>
      <pc:sldChg chg="add del">
        <pc:chgData name="長島　恒太" userId="857ba2d1-ac69-46f1-98f2-1bc70663646f" providerId="ADAL" clId="{F0F698ED-7C0D-4FA4-812B-BFAFDE731723}" dt="2022-09-27T07:00:19.179" v="753"/>
        <pc:sldMkLst>
          <pc:docMk/>
          <pc:sldMk cId="3568977460" sldId="266"/>
        </pc:sldMkLst>
      </pc:sldChg>
      <pc:sldChg chg="addSp delSp modSp add del mod">
        <pc:chgData name="長島　恒太" userId="857ba2d1-ac69-46f1-98f2-1bc70663646f" providerId="ADAL" clId="{F0F698ED-7C0D-4FA4-812B-BFAFDE731723}" dt="2022-09-27T07:55:58.396" v="2132" actId="47"/>
        <pc:sldMkLst>
          <pc:docMk/>
          <pc:sldMk cId="1697439199" sldId="267"/>
        </pc:sldMkLst>
        <pc:spChg chg="mod">
          <ac:chgData name="長島　恒太" userId="857ba2d1-ac69-46f1-98f2-1bc70663646f" providerId="ADAL" clId="{F0F698ED-7C0D-4FA4-812B-BFAFDE731723}" dt="2022-09-27T07:48:49.809" v="2131" actId="1076"/>
          <ac:spMkLst>
            <pc:docMk/>
            <pc:sldMk cId="1697439199" sldId="267"/>
            <ac:spMk id="4" creationId="{04C0DACD-0B5F-658B-7A2C-08BA048EB175}"/>
          </ac:spMkLst>
        </pc:spChg>
        <pc:spChg chg="add del mod">
          <ac:chgData name="長島　恒太" userId="857ba2d1-ac69-46f1-98f2-1bc70663646f" providerId="ADAL" clId="{F0F698ED-7C0D-4FA4-812B-BFAFDE731723}" dt="2022-09-27T07:37:13.971" v="1756" actId="478"/>
          <ac:spMkLst>
            <pc:docMk/>
            <pc:sldMk cId="1697439199" sldId="267"/>
            <ac:spMk id="7" creationId="{073EB136-BA46-0F19-E093-D6A386447464}"/>
          </ac:spMkLst>
        </pc:spChg>
        <pc:spChg chg="del">
          <ac:chgData name="長島　恒太" userId="857ba2d1-ac69-46f1-98f2-1bc70663646f" providerId="ADAL" clId="{F0F698ED-7C0D-4FA4-812B-BFAFDE731723}" dt="2022-09-27T07:35:19.403" v="1753" actId="478"/>
          <ac:spMkLst>
            <pc:docMk/>
            <pc:sldMk cId="1697439199" sldId="267"/>
            <ac:spMk id="8" creationId="{749967AA-5F1B-B07A-6C53-21BD7CC036D5}"/>
          </ac:spMkLst>
        </pc:spChg>
        <pc:spChg chg="add del mod">
          <ac:chgData name="長島　恒太" userId="857ba2d1-ac69-46f1-98f2-1bc70663646f" providerId="ADAL" clId="{F0F698ED-7C0D-4FA4-812B-BFAFDE731723}" dt="2022-09-27T07:38:21.231" v="1763" actId="478"/>
          <ac:spMkLst>
            <pc:docMk/>
            <pc:sldMk cId="1697439199" sldId="267"/>
            <ac:spMk id="11" creationId="{DE972BE9-5556-910B-C463-C6D1911618E3}"/>
          </ac:spMkLst>
        </pc:spChg>
        <pc:spChg chg="add del mod">
          <ac:chgData name="長島　恒太" userId="857ba2d1-ac69-46f1-98f2-1bc70663646f" providerId="ADAL" clId="{F0F698ED-7C0D-4FA4-812B-BFAFDE731723}" dt="2022-09-27T07:48:38.357" v="2127" actId="478"/>
          <ac:spMkLst>
            <pc:docMk/>
            <pc:sldMk cId="1697439199" sldId="267"/>
            <ac:spMk id="12" creationId="{B440C897-CB9D-4C60-8A68-9820589DF4AE}"/>
          </ac:spMkLst>
        </pc:spChg>
        <pc:spChg chg="add del mod">
          <ac:chgData name="長島　恒太" userId="857ba2d1-ac69-46f1-98f2-1bc70663646f" providerId="ADAL" clId="{F0F698ED-7C0D-4FA4-812B-BFAFDE731723}" dt="2022-09-27T07:42:12.645" v="1936" actId="478"/>
          <ac:spMkLst>
            <pc:docMk/>
            <pc:sldMk cId="1697439199" sldId="267"/>
            <ac:spMk id="13" creationId="{275E29A4-2FBB-50B3-9E6B-5E99B033E4AC}"/>
          </ac:spMkLst>
        </pc:spChg>
        <pc:spChg chg="add del mod">
          <ac:chgData name="長島　恒太" userId="857ba2d1-ac69-46f1-98f2-1bc70663646f" providerId="ADAL" clId="{F0F698ED-7C0D-4FA4-812B-BFAFDE731723}" dt="2022-09-27T07:42:51.462" v="1939" actId="478"/>
          <ac:spMkLst>
            <pc:docMk/>
            <pc:sldMk cId="1697439199" sldId="267"/>
            <ac:spMk id="14" creationId="{CF5DBF43-72EB-29B7-9A72-8D5103E63BD7}"/>
          </ac:spMkLst>
        </pc:spChg>
        <pc:spChg chg="add del mod">
          <ac:chgData name="長島　恒太" userId="857ba2d1-ac69-46f1-98f2-1bc70663646f" providerId="ADAL" clId="{F0F698ED-7C0D-4FA4-812B-BFAFDE731723}" dt="2022-09-27T07:48:43.467" v="2129" actId="478"/>
          <ac:spMkLst>
            <pc:docMk/>
            <pc:sldMk cId="1697439199" sldId="267"/>
            <ac:spMk id="15" creationId="{6641A5F7-0489-CE75-D926-3A05ECBEFD74}"/>
          </ac:spMkLst>
        </pc:spChg>
        <pc:picChg chg="del">
          <ac:chgData name="長島　恒太" userId="857ba2d1-ac69-46f1-98f2-1bc70663646f" providerId="ADAL" clId="{F0F698ED-7C0D-4FA4-812B-BFAFDE731723}" dt="2022-09-27T07:35:16.725" v="1752" actId="478"/>
          <ac:picMkLst>
            <pc:docMk/>
            <pc:sldMk cId="1697439199" sldId="267"/>
            <ac:picMk id="5" creationId="{794C2454-070D-5B22-31D1-D3EEE7BBBD8E}"/>
          </ac:picMkLst>
        </pc:picChg>
        <pc:picChg chg="add del mod">
          <ac:chgData name="長島　恒太" userId="857ba2d1-ac69-46f1-98f2-1bc70663646f" providerId="ADAL" clId="{F0F698ED-7C0D-4FA4-812B-BFAFDE731723}" dt="2022-09-27T07:48:36.766" v="2126" actId="478"/>
          <ac:picMkLst>
            <pc:docMk/>
            <pc:sldMk cId="1697439199" sldId="267"/>
            <ac:picMk id="6" creationId="{8AD2BB0B-ABDC-9E04-D113-0BE2F5C580CF}"/>
          </ac:picMkLst>
        </pc:picChg>
        <pc:picChg chg="add del mod">
          <ac:chgData name="長島　恒太" userId="857ba2d1-ac69-46f1-98f2-1bc70663646f" providerId="ADAL" clId="{F0F698ED-7C0D-4FA4-812B-BFAFDE731723}" dt="2022-09-27T07:48:39.598" v="2128" actId="478"/>
          <ac:picMkLst>
            <pc:docMk/>
            <pc:sldMk cId="1697439199" sldId="267"/>
            <ac:picMk id="10" creationId="{2D7FB61F-ED20-D621-6F10-19D2B4AD104C}"/>
          </ac:picMkLst>
        </pc:picChg>
      </pc:sldChg>
      <pc:sldChg chg="addSp delSp modSp add mod modAnim">
        <pc:chgData name="長島　恒太" userId="857ba2d1-ac69-46f1-98f2-1bc70663646f" providerId="ADAL" clId="{F0F698ED-7C0D-4FA4-812B-BFAFDE731723}" dt="2022-09-28T00:14:39.230" v="2543"/>
        <pc:sldMkLst>
          <pc:docMk/>
          <pc:sldMk cId="2214328012" sldId="267"/>
        </pc:sldMkLst>
        <pc:spChg chg="mod">
          <ac:chgData name="長島　恒太" userId="857ba2d1-ac69-46f1-98f2-1bc70663646f" providerId="ADAL" clId="{F0F698ED-7C0D-4FA4-812B-BFAFDE731723}" dt="2022-09-27T08:07:01.543" v="2248" actId="20577"/>
          <ac:spMkLst>
            <pc:docMk/>
            <pc:sldMk cId="2214328012" sldId="267"/>
            <ac:spMk id="4" creationId="{04C0DACD-0B5F-658B-7A2C-08BA048EB175}"/>
          </ac:spMkLst>
        </pc:spChg>
        <pc:spChg chg="add mod">
          <ac:chgData name="長島　恒太" userId="857ba2d1-ac69-46f1-98f2-1bc70663646f" providerId="ADAL" clId="{F0F698ED-7C0D-4FA4-812B-BFAFDE731723}" dt="2022-09-27T08:24:41.728" v="2459" actId="1076"/>
          <ac:spMkLst>
            <pc:docMk/>
            <pc:sldMk cId="2214328012" sldId="267"/>
            <ac:spMk id="11" creationId="{D4940D6A-EB25-7281-85F8-DBE0A180D08B}"/>
          </ac:spMkLst>
        </pc:spChg>
        <pc:spChg chg="del">
          <ac:chgData name="長島　恒太" userId="857ba2d1-ac69-46f1-98f2-1bc70663646f" providerId="ADAL" clId="{F0F698ED-7C0D-4FA4-812B-BFAFDE731723}" dt="2022-09-27T08:07:20.454" v="2250" actId="478"/>
          <ac:spMkLst>
            <pc:docMk/>
            <pc:sldMk cId="2214328012" sldId="267"/>
            <ac:spMk id="12" creationId="{B440C897-CB9D-4C60-8A68-9820589DF4AE}"/>
          </ac:spMkLst>
        </pc:spChg>
        <pc:spChg chg="add mod">
          <ac:chgData name="長島　恒太" userId="857ba2d1-ac69-46f1-98f2-1bc70663646f" providerId="ADAL" clId="{F0F698ED-7C0D-4FA4-812B-BFAFDE731723}" dt="2022-09-27T08:24:47.109" v="2460" actId="1076"/>
          <ac:spMkLst>
            <pc:docMk/>
            <pc:sldMk cId="2214328012" sldId="267"/>
            <ac:spMk id="13" creationId="{4C8A8E04-8DB8-1016-E0F1-1044620CC06A}"/>
          </ac:spMkLst>
        </pc:spChg>
        <pc:spChg chg="del">
          <ac:chgData name="長島　恒太" userId="857ba2d1-ac69-46f1-98f2-1bc70663646f" providerId="ADAL" clId="{F0F698ED-7C0D-4FA4-812B-BFAFDE731723}" dt="2022-09-27T08:07:25.143" v="2252" actId="478"/>
          <ac:spMkLst>
            <pc:docMk/>
            <pc:sldMk cId="2214328012" sldId="267"/>
            <ac:spMk id="15" creationId="{6641A5F7-0489-CE75-D926-3A05ECBEFD74}"/>
          </ac:spMkLst>
        </pc:spChg>
        <pc:picChg chg="add mod">
          <ac:chgData name="長島　恒太" userId="857ba2d1-ac69-46f1-98f2-1bc70663646f" providerId="ADAL" clId="{F0F698ED-7C0D-4FA4-812B-BFAFDE731723}" dt="2022-09-27T08:18:53.723" v="2255" actId="1076"/>
          <ac:picMkLst>
            <pc:docMk/>
            <pc:sldMk cId="2214328012" sldId="267"/>
            <ac:picMk id="3" creationId="{F3E55015-8C6E-79CD-EAA3-7BC0E4317FCA}"/>
          </ac:picMkLst>
        </pc:picChg>
        <pc:picChg chg="del">
          <ac:chgData name="長島　恒太" userId="857ba2d1-ac69-46f1-98f2-1bc70663646f" providerId="ADAL" clId="{F0F698ED-7C0D-4FA4-812B-BFAFDE731723}" dt="2022-09-27T08:07:17.633" v="2249" actId="478"/>
          <ac:picMkLst>
            <pc:docMk/>
            <pc:sldMk cId="2214328012" sldId="267"/>
            <ac:picMk id="6" creationId="{8AD2BB0B-ABDC-9E04-D113-0BE2F5C580CF}"/>
          </ac:picMkLst>
        </pc:picChg>
        <pc:picChg chg="add mod">
          <ac:chgData name="長島　恒太" userId="857ba2d1-ac69-46f1-98f2-1bc70663646f" providerId="ADAL" clId="{F0F698ED-7C0D-4FA4-812B-BFAFDE731723}" dt="2022-09-27T08:19:19.247" v="2259" actId="1076"/>
          <ac:picMkLst>
            <pc:docMk/>
            <pc:sldMk cId="2214328012" sldId="267"/>
            <ac:picMk id="7" creationId="{0ECB499C-8C4A-3F25-218C-F7AC3A90281A}"/>
          </ac:picMkLst>
        </pc:picChg>
        <pc:picChg chg="add mod">
          <ac:chgData name="長島　恒太" userId="857ba2d1-ac69-46f1-98f2-1bc70663646f" providerId="ADAL" clId="{F0F698ED-7C0D-4FA4-812B-BFAFDE731723}" dt="2022-09-27T08:19:44.213" v="2263" actId="14100"/>
          <ac:picMkLst>
            <pc:docMk/>
            <pc:sldMk cId="2214328012" sldId="267"/>
            <ac:picMk id="8" creationId="{550135E6-9B4A-A7A4-88A9-D84C49F6964D}"/>
          </ac:picMkLst>
        </pc:picChg>
        <pc:picChg chg="add mod">
          <ac:chgData name="長島　恒太" userId="857ba2d1-ac69-46f1-98f2-1bc70663646f" providerId="ADAL" clId="{F0F698ED-7C0D-4FA4-812B-BFAFDE731723}" dt="2022-09-27T08:20:26.396" v="2269" actId="14100"/>
          <ac:picMkLst>
            <pc:docMk/>
            <pc:sldMk cId="2214328012" sldId="267"/>
            <ac:picMk id="9" creationId="{D1FBDE28-FC17-D82A-AFDA-249F0289616C}"/>
          </ac:picMkLst>
        </pc:picChg>
        <pc:picChg chg="del">
          <ac:chgData name="長島　恒太" userId="857ba2d1-ac69-46f1-98f2-1bc70663646f" providerId="ADAL" clId="{F0F698ED-7C0D-4FA4-812B-BFAFDE731723}" dt="2022-09-27T08:07:21.925" v="2251" actId="478"/>
          <ac:picMkLst>
            <pc:docMk/>
            <pc:sldMk cId="2214328012" sldId="267"/>
            <ac:picMk id="10" creationId="{2D7FB61F-ED20-D621-6F10-19D2B4AD104C}"/>
          </ac:picMkLst>
        </pc:picChg>
      </pc:sldChg>
      <pc:sldChg chg="modSp add mod modAnim">
        <pc:chgData name="長島　恒太" userId="857ba2d1-ac69-46f1-98f2-1bc70663646f" providerId="ADAL" clId="{F0F698ED-7C0D-4FA4-812B-BFAFDE731723}" dt="2022-09-28T00:15:43.769" v="2547"/>
        <pc:sldMkLst>
          <pc:docMk/>
          <pc:sldMk cId="2301664483" sldId="268"/>
        </pc:sldMkLst>
        <pc:spChg chg="mod">
          <ac:chgData name="長島　恒太" userId="857ba2d1-ac69-46f1-98f2-1bc70663646f" providerId="ADAL" clId="{F0F698ED-7C0D-4FA4-812B-BFAFDE731723}" dt="2022-09-27T08:25:11.925" v="2470" actId="20577"/>
          <ac:spMkLst>
            <pc:docMk/>
            <pc:sldMk cId="2301664483" sldId="268"/>
            <ac:spMk id="4" creationId="{04C0DACD-0B5F-658B-7A2C-08BA048EB175}"/>
          </ac:spMkLst>
        </pc:spChg>
      </pc:sldChg>
      <pc:sldChg chg="addSp delSp modSp mod delAnim">
        <pc:chgData name="長島　恒太" userId="857ba2d1-ac69-46f1-98f2-1bc70663646f" providerId="ADAL" clId="{F0F698ED-7C0D-4FA4-812B-BFAFDE731723}" dt="2022-09-28T01:11:47.883" v="2726" actId="1076"/>
        <pc:sldMkLst>
          <pc:docMk/>
          <pc:sldMk cId="3472696404" sldId="269"/>
        </pc:sldMkLst>
        <pc:spChg chg="del">
          <ac:chgData name="長島　恒太" userId="857ba2d1-ac69-46f1-98f2-1bc70663646f" providerId="ADAL" clId="{F0F698ED-7C0D-4FA4-812B-BFAFDE731723}" dt="2022-09-28T00:51:51.451" v="2552" actId="478"/>
          <ac:spMkLst>
            <pc:docMk/>
            <pc:sldMk cId="3472696404" sldId="269"/>
            <ac:spMk id="2" creationId="{5448B984-DB42-403F-F783-9D4CB99E9209}"/>
          </ac:spMkLst>
        </pc:spChg>
        <pc:spChg chg="del">
          <ac:chgData name="長島　恒太" userId="857ba2d1-ac69-46f1-98f2-1bc70663646f" providerId="ADAL" clId="{F0F698ED-7C0D-4FA4-812B-BFAFDE731723}" dt="2022-09-28T00:51:56.319" v="2553" actId="478"/>
          <ac:spMkLst>
            <pc:docMk/>
            <pc:sldMk cId="3472696404" sldId="269"/>
            <ac:spMk id="4" creationId="{F345EDC9-189D-AD0B-8E2E-C3FD52E243DC}"/>
          </ac:spMkLst>
        </pc:spChg>
        <pc:spChg chg="add mod">
          <ac:chgData name="長島　恒太" userId="857ba2d1-ac69-46f1-98f2-1bc70663646f" providerId="ADAL" clId="{F0F698ED-7C0D-4FA4-812B-BFAFDE731723}" dt="2022-09-28T00:52:18.127" v="2567" actId="20577"/>
          <ac:spMkLst>
            <pc:docMk/>
            <pc:sldMk cId="3472696404" sldId="269"/>
            <ac:spMk id="5" creationId="{C8E950B0-F29E-6940-0706-4E9B42C527E9}"/>
          </ac:spMkLst>
        </pc:spChg>
        <pc:spChg chg="add mod">
          <ac:chgData name="長島　恒太" userId="857ba2d1-ac69-46f1-98f2-1bc70663646f" providerId="ADAL" clId="{F0F698ED-7C0D-4FA4-812B-BFAFDE731723}" dt="2022-09-28T00:53:50.126" v="2680" actId="20577"/>
          <ac:spMkLst>
            <pc:docMk/>
            <pc:sldMk cId="3472696404" sldId="269"/>
            <ac:spMk id="6" creationId="{3BA9CA30-9718-2A03-CEAE-B5A5BCF9AB12}"/>
          </ac:spMkLst>
        </pc:spChg>
        <pc:spChg chg="del topLvl">
          <ac:chgData name="長島　恒太" userId="857ba2d1-ac69-46f1-98f2-1bc70663646f" providerId="ADAL" clId="{F0F698ED-7C0D-4FA4-812B-BFAFDE731723}" dt="2022-09-28T00:52:04.771" v="2557" actId="478"/>
          <ac:spMkLst>
            <pc:docMk/>
            <pc:sldMk cId="3472696404" sldId="269"/>
            <ac:spMk id="10" creationId="{5986DD41-4400-207E-FA2A-BDA4D20CDCD6}"/>
          </ac:spMkLst>
        </pc:spChg>
        <pc:spChg chg="del mod topLvl">
          <ac:chgData name="長島　恒太" userId="857ba2d1-ac69-46f1-98f2-1bc70663646f" providerId="ADAL" clId="{F0F698ED-7C0D-4FA4-812B-BFAFDE731723}" dt="2022-09-28T00:52:02.999" v="2556" actId="478"/>
          <ac:spMkLst>
            <pc:docMk/>
            <pc:sldMk cId="3472696404" sldId="269"/>
            <ac:spMk id="12" creationId="{CA31D930-6281-3B70-154E-E0A29DD85CEB}"/>
          </ac:spMkLst>
        </pc:spChg>
        <pc:spChg chg="add mod">
          <ac:chgData name="長島　恒太" userId="857ba2d1-ac69-46f1-98f2-1bc70663646f" providerId="ADAL" clId="{F0F698ED-7C0D-4FA4-812B-BFAFDE731723}" dt="2022-09-28T01:11:36.691" v="2723" actId="1076"/>
          <ac:spMkLst>
            <pc:docMk/>
            <pc:sldMk cId="3472696404" sldId="269"/>
            <ac:spMk id="16" creationId="{AA77F5B2-D9DE-7376-8B2B-AEB2CC30C377}"/>
          </ac:spMkLst>
        </pc:spChg>
        <pc:grpChg chg="del">
          <ac:chgData name="長島　恒太" userId="857ba2d1-ac69-46f1-98f2-1bc70663646f" providerId="ADAL" clId="{F0F698ED-7C0D-4FA4-812B-BFAFDE731723}" dt="2022-09-28T00:51:58.928" v="2554" actId="478"/>
          <ac:grpSpMkLst>
            <pc:docMk/>
            <pc:sldMk cId="3472696404" sldId="269"/>
            <ac:grpSpMk id="19" creationId="{512CDBE5-E471-5651-B22D-679AC6B0E60C}"/>
          </ac:grpSpMkLst>
        </pc:grpChg>
        <pc:grpChg chg="del">
          <ac:chgData name="長島　恒太" userId="857ba2d1-ac69-46f1-98f2-1bc70663646f" providerId="ADAL" clId="{F0F698ED-7C0D-4FA4-812B-BFAFDE731723}" dt="2022-09-28T00:52:06.034" v="2558" actId="478"/>
          <ac:grpSpMkLst>
            <pc:docMk/>
            <pc:sldMk cId="3472696404" sldId="269"/>
            <ac:grpSpMk id="20" creationId="{19D3579D-83B9-AB8A-8078-AF152D5A0CFB}"/>
          </ac:grpSpMkLst>
        </pc:grpChg>
        <pc:grpChg chg="del">
          <ac:chgData name="長島　恒太" userId="857ba2d1-ac69-46f1-98f2-1bc70663646f" providerId="ADAL" clId="{F0F698ED-7C0D-4FA4-812B-BFAFDE731723}" dt="2022-09-28T00:52:02.999" v="2556" actId="478"/>
          <ac:grpSpMkLst>
            <pc:docMk/>
            <pc:sldMk cId="3472696404" sldId="269"/>
            <ac:grpSpMk id="21" creationId="{0353F97D-0CD5-818F-16A2-1CAF3A56FDD6}"/>
          </ac:grpSpMkLst>
        </pc:grpChg>
        <pc:picChg chg="add mod modCrop">
          <ac:chgData name="長島　恒太" userId="857ba2d1-ac69-46f1-98f2-1bc70663646f" providerId="ADAL" clId="{F0F698ED-7C0D-4FA4-812B-BFAFDE731723}" dt="2022-09-28T01:11:47.883" v="2726" actId="1076"/>
          <ac:picMkLst>
            <pc:docMk/>
            <pc:sldMk cId="3472696404" sldId="269"/>
            <ac:picMk id="8" creationId="{C666CC95-DA60-053B-77B6-D17E75D48EC1}"/>
          </ac:picMkLst>
        </pc:picChg>
        <pc:picChg chg="add mod">
          <ac:chgData name="長島　恒太" userId="857ba2d1-ac69-46f1-98f2-1bc70663646f" providerId="ADAL" clId="{F0F698ED-7C0D-4FA4-812B-BFAFDE731723}" dt="2022-09-28T01:11:44.128" v="2725" actId="14100"/>
          <ac:picMkLst>
            <pc:docMk/>
            <pc:sldMk cId="3472696404" sldId="269"/>
            <ac:picMk id="13" creationId="{396995DF-E719-275B-F5B3-9B34601E6FB9}"/>
          </ac:picMkLst>
        </pc:picChg>
      </pc:sldChg>
      <pc:sldChg chg="addSp delSp modSp new add del mod modClrScheme modAnim chgLayout modNotesTx">
        <pc:chgData name="長島　恒太" userId="857ba2d1-ac69-46f1-98f2-1bc70663646f" providerId="ADAL" clId="{F0F698ED-7C0D-4FA4-812B-BFAFDE731723}" dt="2022-09-28T06:29:44.013" v="3842" actId="20577"/>
        <pc:sldMkLst>
          <pc:docMk/>
          <pc:sldMk cId="2495766111" sldId="270"/>
        </pc:sldMkLst>
        <pc:spChg chg="mod ord">
          <ac:chgData name="長島　恒太" userId="857ba2d1-ac69-46f1-98f2-1bc70663646f" providerId="ADAL" clId="{F0F698ED-7C0D-4FA4-812B-BFAFDE731723}" dt="2022-09-28T01:27:32.645" v="2796" actId="700"/>
          <ac:spMkLst>
            <pc:docMk/>
            <pc:sldMk cId="2495766111" sldId="270"/>
            <ac:spMk id="2" creationId="{CE920AA7-C5B4-27CC-2F58-31FEB40518E9}"/>
          </ac:spMkLst>
        </pc:spChg>
        <pc:spChg chg="del mod ord">
          <ac:chgData name="長島　恒太" userId="857ba2d1-ac69-46f1-98f2-1bc70663646f" providerId="ADAL" clId="{F0F698ED-7C0D-4FA4-812B-BFAFDE731723}" dt="2022-09-28T01:27:32.645" v="2796" actId="700"/>
          <ac:spMkLst>
            <pc:docMk/>
            <pc:sldMk cId="2495766111" sldId="270"/>
            <ac:spMk id="3" creationId="{7C18B46D-8822-B2EF-518B-6325E83EA3A4}"/>
          </ac:spMkLst>
        </pc:spChg>
        <pc:spChg chg="add del mod ord">
          <ac:chgData name="長島　恒太" userId="857ba2d1-ac69-46f1-98f2-1bc70663646f" providerId="ADAL" clId="{F0F698ED-7C0D-4FA4-812B-BFAFDE731723}" dt="2022-09-28T01:31:32.411" v="2911" actId="478"/>
          <ac:spMkLst>
            <pc:docMk/>
            <pc:sldMk cId="2495766111" sldId="270"/>
            <ac:spMk id="4" creationId="{CF09ABA6-F8B6-7273-5B5F-C76C7728C623}"/>
          </ac:spMkLst>
        </pc:spChg>
        <pc:spChg chg="add del mod ord">
          <ac:chgData name="長島　恒太" userId="857ba2d1-ac69-46f1-98f2-1bc70663646f" providerId="ADAL" clId="{F0F698ED-7C0D-4FA4-812B-BFAFDE731723}" dt="2022-09-28T01:31:34.833" v="2912" actId="478"/>
          <ac:spMkLst>
            <pc:docMk/>
            <pc:sldMk cId="2495766111" sldId="270"/>
            <ac:spMk id="5" creationId="{17A94D89-5DC7-CC6B-5776-CC26EF44F474}"/>
          </ac:spMkLst>
        </pc:spChg>
        <pc:spChg chg="add mod">
          <ac:chgData name="長島　恒太" userId="857ba2d1-ac69-46f1-98f2-1bc70663646f" providerId="ADAL" clId="{F0F698ED-7C0D-4FA4-812B-BFAFDE731723}" dt="2022-09-28T01:32:23.417" v="2999" actId="1076"/>
          <ac:spMkLst>
            <pc:docMk/>
            <pc:sldMk cId="2495766111" sldId="270"/>
            <ac:spMk id="6" creationId="{39CD4B51-B6D6-78FD-A4D6-1EE254BA6A7D}"/>
          </ac:spMkLst>
        </pc:spChg>
        <pc:spChg chg="add mod">
          <ac:chgData name="長島　恒太" userId="857ba2d1-ac69-46f1-98f2-1bc70663646f" providerId="ADAL" clId="{F0F698ED-7C0D-4FA4-812B-BFAFDE731723}" dt="2022-09-28T01:40:59.102" v="3210" actId="164"/>
          <ac:spMkLst>
            <pc:docMk/>
            <pc:sldMk cId="2495766111" sldId="270"/>
            <ac:spMk id="9" creationId="{512B6F20-2AC1-3384-69CC-2685CAE8BACC}"/>
          </ac:spMkLst>
        </pc:spChg>
        <pc:spChg chg="add mod">
          <ac:chgData name="長島　恒太" userId="857ba2d1-ac69-46f1-98f2-1bc70663646f" providerId="ADAL" clId="{F0F698ED-7C0D-4FA4-812B-BFAFDE731723}" dt="2022-09-28T01:36:16.070" v="3097" actId="208"/>
          <ac:spMkLst>
            <pc:docMk/>
            <pc:sldMk cId="2495766111" sldId="270"/>
            <ac:spMk id="10" creationId="{67161FFB-FFFA-14FC-D3AD-5A59C2537C0F}"/>
          </ac:spMkLst>
        </pc:spChg>
        <pc:spChg chg="add mod">
          <ac:chgData name="長島　恒太" userId="857ba2d1-ac69-46f1-98f2-1bc70663646f" providerId="ADAL" clId="{F0F698ED-7C0D-4FA4-812B-BFAFDE731723}" dt="2022-09-28T01:41:11.575" v="3211" actId="164"/>
          <ac:spMkLst>
            <pc:docMk/>
            <pc:sldMk cId="2495766111" sldId="270"/>
            <ac:spMk id="14" creationId="{DCEE6DF9-C574-B013-D767-7F163874317B}"/>
          </ac:spMkLst>
        </pc:spChg>
        <pc:grpChg chg="add mod">
          <ac:chgData name="長島　恒太" userId="857ba2d1-ac69-46f1-98f2-1bc70663646f" providerId="ADAL" clId="{F0F698ED-7C0D-4FA4-812B-BFAFDE731723}" dt="2022-09-28T01:40:59.102" v="3210" actId="164"/>
          <ac:grpSpMkLst>
            <pc:docMk/>
            <pc:sldMk cId="2495766111" sldId="270"/>
            <ac:grpSpMk id="15" creationId="{DF5A2E68-443B-3A4D-891C-46FCEE60F016}"/>
          </ac:grpSpMkLst>
        </pc:grpChg>
        <pc:grpChg chg="add mod">
          <ac:chgData name="長島　恒太" userId="857ba2d1-ac69-46f1-98f2-1bc70663646f" providerId="ADAL" clId="{F0F698ED-7C0D-4FA4-812B-BFAFDE731723}" dt="2022-09-28T01:41:11.575" v="3211" actId="164"/>
          <ac:grpSpMkLst>
            <pc:docMk/>
            <pc:sldMk cId="2495766111" sldId="270"/>
            <ac:grpSpMk id="16" creationId="{C3DC3AA0-3323-8F9A-C1EB-E939A90D6152}"/>
          </ac:grpSpMkLst>
        </pc:grpChg>
        <pc:picChg chg="add mod">
          <ac:chgData name="長島　恒太" userId="857ba2d1-ac69-46f1-98f2-1bc70663646f" providerId="ADAL" clId="{F0F698ED-7C0D-4FA4-812B-BFAFDE731723}" dt="2022-09-28T01:40:59.102" v="3210" actId="164"/>
          <ac:picMkLst>
            <pc:docMk/>
            <pc:sldMk cId="2495766111" sldId="270"/>
            <ac:picMk id="7" creationId="{DB79CD2F-00DE-675E-56E9-1012FB3931EF}"/>
          </ac:picMkLst>
        </pc:picChg>
        <pc:picChg chg="add mod">
          <ac:chgData name="長島　恒太" userId="857ba2d1-ac69-46f1-98f2-1bc70663646f" providerId="ADAL" clId="{F0F698ED-7C0D-4FA4-812B-BFAFDE731723}" dt="2022-09-28T01:40:59.102" v="3210" actId="164"/>
          <ac:picMkLst>
            <pc:docMk/>
            <pc:sldMk cId="2495766111" sldId="270"/>
            <ac:picMk id="8" creationId="{AEF2634B-24AB-F05B-84F8-F606A5EB1B20}"/>
          </ac:picMkLst>
        </pc:picChg>
        <pc:picChg chg="add mod">
          <ac:chgData name="長島　恒太" userId="857ba2d1-ac69-46f1-98f2-1bc70663646f" providerId="ADAL" clId="{F0F698ED-7C0D-4FA4-812B-BFAFDE731723}" dt="2022-09-28T01:41:11.575" v="3211" actId="164"/>
          <ac:picMkLst>
            <pc:docMk/>
            <pc:sldMk cId="2495766111" sldId="270"/>
            <ac:picMk id="11" creationId="{0B29A9A1-D8A3-73CA-4850-F6E1EAF21C0F}"/>
          </ac:picMkLst>
        </pc:picChg>
        <pc:picChg chg="add mod">
          <ac:chgData name="長島　恒太" userId="857ba2d1-ac69-46f1-98f2-1bc70663646f" providerId="ADAL" clId="{F0F698ED-7C0D-4FA4-812B-BFAFDE731723}" dt="2022-09-28T01:41:11.575" v="3211" actId="164"/>
          <ac:picMkLst>
            <pc:docMk/>
            <pc:sldMk cId="2495766111" sldId="270"/>
            <ac:picMk id="12" creationId="{CF37C5BD-33D7-5B3E-E19C-455C4B6F1687}"/>
          </ac:picMkLst>
        </pc:picChg>
        <pc:picChg chg="add mod">
          <ac:chgData name="長島　恒太" userId="857ba2d1-ac69-46f1-98f2-1bc70663646f" providerId="ADAL" clId="{F0F698ED-7C0D-4FA4-812B-BFAFDE731723}" dt="2022-09-28T01:41:11.575" v="3211" actId="164"/>
          <ac:picMkLst>
            <pc:docMk/>
            <pc:sldMk cId="2495766111" sldId="270"/>
            <ac:picMk id="13" creationId="{F7A47278-F5DD-9B03-AD17-D0EF1D154633}"/>
          </ac:picMkLst>
        </pc:picChg>
      </pc:sldChg>
    </pc:docChg>
  </pc:docChgLst>
  <pc:docChgLst>
    <pc:chgData name="秋葉　大輝" userId="S::oom2225092@stu.o-hara.ac.jp::0db64614-182b-40e8-9023-9d291ac6b74f" providerId="AD" clId="Web-{E75532AA-C151-43F7-AE95-0F6F8D23DF9F}"/>
    <pc:docChg chg="modSld">
      <pc:chgData name="秋葉　大輝" userId="S::oom2225092@stu.o-hara.ac.jp::0db64614-182b-40e8-9023-9d291ac6b74f" providerId="AD" clId="Web-{E75532AA-C151-43F7-AE95-0F6F8D23DF9F}" dt="2022-09-28T06:24:58.836" v="51" actId="20577"/>
      <pc:docMkLst>
        <pc:docMk/>
      </pc:docMkLst>
      <pc:sldChg chg="modSp">
        <pc:chgData name="秋葉　大輝" userId="S::oom2225092@stu.o-hara.ac.jp::0db64614-182b-40e8-9023-9d291ac6b74f" providerId="AD" clId="Web-{E75532AA-C151-43F7-AE95-0F6F8D23DF9F}" dt="2022-09-28T06:24:58.836" v="51" actId="20577"/>
        <pc:sldMkLst>
          <pc:docMk/>
          <pc:sldMk cId="1668307948" sldId="271"/>
        </pc:sldMkLst>
        <pc:spChg chg="mod">
          <ac:chgData name="秋葉　大輝" userId="S::oom2225092@stu.o-hara.ac.jp::0db64614-182b-40e8-9023-9d291ac6b74f" providerId="AD" clId="Web-{E75532AA-C151-43F7-AE95-0F6F8D23DF9F}" dt="2022-09-28T06:24:58.836" v="51" actId="20577"/>
          <ac:spMkLst>
            <pc:docMk/>
            <pc:sldMk cId="1668307948" sldId="271"/>
            <ac:spMk id="6" creationId="{BB12E7D0-C3B8-97BD-0D70-BEC5F02FFB51}"/>
          </ac:spMkLst>
        </pc:spChg>
      </pc:sldChg>
    </pc:docChg>
  </pc:docChgLst>
  <pc:docChgLst>
    <pc:chgData name="栗原　叶弥" userId="S::oom2225068@stu.o-hara.ac.jp::52402a06-859c-435f-b1e5-36ff1da23cf4" providerId="AD" clId="Web-{6BED95A7-2D27-4E4D-B0A6-EFC22034C067}"/>
    <pc:docChg chg="modSld">
      <pc:chgData name="栗原　叶弥" userId="S::oom2225068@stu.o-hara.ac.jp::52402a06-859c-435f-b1e5-36ff1da23cf4" providerId="AD" clId="Web-{6BED95A7-2D27-4E4D-B0A6-EFC22034C067}" dt="2022-09-26T06:18:17.405" v="11"/>
      <pc:docMkLst>
        <pc:docMk/>
      </pc:docMkLst>
      <pc:sldChg chg="addSp delSp modSp">
        <pc:chgData name="栗原　叶弥" userId="S::oom2225068@stu.o-hara.ac.jp::52402a06-859c-435f-b1e5-36ff1da23cf4" providerId="AD" clId="Web-{6BED95A7-2D27-4E4D-B0A6-EFC22034C067}" dt="2022-09-26T06:18:17.405" v="11"/>
        <pc:sldMkLst>
          <pc:docMk/>
          <pc:sldMk cId="2350991541" sldId="264"/>
        </pc:sldMkLst>
        <pc:spChg chg="add del mod">
          <ac:chgData name="栗原　叶弥" userId="S::oom2225068@stu.o-hara.ac.jp::52402a06-859c-435f-b1e5-36ff1da23cf4" providerId="AD" clId="Web-{6BED95A7-2D27-4E4D-B0A6-EFC22034C067}" dt="2022-09-26T06:18:17.405" v="11"/>
          <ac:spMkLst>
            <pc:docMk/>
            <pc:sldMk cId="2350991541" sldId="264"/>
            <ac:spMk id="4" creationId="{8B70C940-C0A4-5749-24BC-E3A09E1C996F}"/>
          </ac:spMkLst>
        </pc:spChg>
        <pc:picChg chg="mod">
          <ac:chgData name="栗原　叶弥" userId="S::oom2225068@stu.o-hara.ac.jp::52402a06-859c-435f-b1e5-36ff1da23cf4" providerId="AD" clId="Web-{6BED95A7-2D27-4E4D-B0A6-EFC22034C067}" dt="2022-09-26T06:16:49.762" v="4" actId="1076"/>
          <ac:picMkLst>
            <pc:docMk/>
            <pc:sldMk cId="2350991541" sldId="264"/>
            <ac:picMk id="3" creationId="{99B68702-4970-E3EC-5B9C-C29D5F60CFF2}"/>
          </ac:picMkLst>
        </pc:picChg>
        <pc:picChg chg="mod">
          <ac:chgData name="栗原　叶弥" userId="S::oom2225068@stu.o-hara.ac.jp::52402a06-859c-435f-b1e5-36ff1da23cf4" providerId="AD" clId="Web-{6BED95A7-2D27-4E4D-B0A6-EFC22034C067}" dt="2022-09-26T06:16:53.153" v="5" actId="1076"/>
          <ac:picMkLst>
            <pc:docMk/>
            <pc:sldMk cId="2350991541" sldId="264"/>
            <ac:picMk id="12" creationId="{3D566B1A-E8E1-66C5-6191-1D0DC5AEF36B}"/>
          </ac:picMkLst>
        </pc:picChg>
        <pc:cxnChg chg="mod">
          <ac:chgData name="栗原　叶弥" userId="S::oom2225068@stu.o-hara.ac.jp::52402a06-859c-435f-b1e5-36ff1da23cf4" providerId="AD" clId="Web-{6BED95A7-2D27-4E4D-B0A6-EFC22034C067}" dt="2022-09-26T06:16:44.559" v="2" actId="1076"/>
          <ac:cxnSpMkLst>
            <pc:docMk/>
            <pc:sldMk cId="2350991541" sldId="264"/>
            <ac:cxnSpMk id="17" creationId="{B7EF0512-2248-F34D-2E55-DD9DD03B1D15}"/>
          </ac:cxnSpMkLst>
        </pc:cxnChg>
        <pc:cxnChg chg="mod">
          <ac:chgData name="栗原　叶弥" userId="S::oom2225068@stu.o-hara.ac.jp::52402a06-859c-435f-b1e5-36ff1da23cf4" providerId="AD" clId="Web-{6BED95A7-2D27-4E4D-B0A6-EFC22034C067}" dt="2022-09-26T06:16:56.231" v="6" actId="1076"/>
          <ac:cxnSpMkLst>
            <pc:docMk/>
            <pc:sldMk cId="2350991541" sldId="264"/>
            <ac:cxnSpMk id="18" creationId="{7B0C373E-8BBE-B601-643D-7E8DFB5AF701}"/>
          </ac:cxnSpMkLst>
        </pc:cxnChg>
        <pc:cxnChg chg="mod">
          <ac:chgData name="栗原　叶弥" userId="S::oom2225068@stu.o-hara.ac.jp::52402a06-859c-435f-b1e5-36ff1da23cf4" providerId="AD" clId="Web-{6BED95A7-2D27-4E4D-B0A6-EFC22034C067}" dt="2022-09-26T06:16:48.122" v="3" actId="1076"/>
          <ac:cxnSpMkLst>
            <pc:docMk/>
            <pc:sldMk cId="2350991541" sldId="264"/>
            <ac:cxnSpMk id="19" creationId="{92FFC9C2-265A-544F-9486-5EBCB8533794}"/>
          </ac:cxnSpMkLst>
        </pc:cxnChg>
      </pc:sldChg>
    </pc:docChg>
  </pc:docChgLst>
  <pc:docChgLst>
    <pc:chgData name="栗原　叶弥" userId="S::oom2225068@stu.o-hara.ac.jp::52402a06-859c-435f-b1e5-36ff1da23cf4" providerId="AD" clId="Web-{8A021105-5800-4F42-888F-CB791FB44100}"/>
    <pc:docChg chg="modSld">
      <pc:chgData name="栗原　叶弥" userId="S::oom2225068@stu.o-hara.ac.jp::52402a06-859c-435f-b1e5-36ff1da23cf4" providerId="AD" clId="Web-{8A021105-5800-4F42-888F-CB791FB44100}" dt="2022-09-27T06:09:40.710" v="87" actId="1076"/>
      <pc:docMkLst>
        <pc:docMk/>
      </pc:docMkLst>
      <pc:sldChg chg="addSp delSp modSp">
        <pc:chgData name="栗原　叶弥" userId="S::oom2225068@stu.o-hara.ac.jp::52402a06-859c-435f-b1e5-36ff1da23cf4" providerId="AD" clId="Web-{8A021105-5800-4F42-888F-CB791FB44100}" dt="2022-09-27T06:09:40.710" v="87" actId="1076"/>
        <pc:sldMkLst>
          <pc:docMk/>
          <pc:sldMk cId="2928058183" sldId="260"/>
        </pc:sldMkLst>
        <pc:spChg chg="add mod">
          <ac:chgData name="栗原　叶弥" userId="S::oom2225068@stu.o-hara.ac.jp::52402a06-859c-435f-b1e5-36ff1da23cf4" providerId="AD" clId="Web-{8A021105-5800-4F42-888F-CB791FB44100}" dt="2022-09-27T06:07:00.564" v="74" actId="20577"/>
          <ac:spMkLst>
            <pc:docMk/>
            <pc:sldMk cId="2928058183" sldId="260"/>
            <ac:spMk id="4" creationId="{1FF0F7CC-5745-4F74-4F24-F82DD6284981}"/>
          </ac:spMkLst>
        </pc:spChg>
        <pc:spChg chg="add mod">
          <ac:chgData name="栗原　叶弥" userId="S::oom2225068@stu.o-hara.ac.jp::52402a06-859c-435f-b1e5-36ff1da23cf4" providerId="AD" clId="Web-{8A021105-5800-4F42-888F-CB791FB44100}" dt="2022-09-27T06:05:15.670" v="57" actId="20577"/>
          <ac:spMkLst>
            <pc:docMk/>
            <pc:sldMk cId="2928058183" sldId="260"/>
            <ac:spMk id="5" creationId="{F55A355C-60A1-6177-F5CE-3A3549523A30}"/>
          </ac:spMkLst>
        </pc:spChg>
        <pc:graphicFrameChg chg="del mod modGraphic">
          <ac:chgData name="栗原　叶弥" userId="S::oom2225068@stu.o-hara.ac.jp::52402a06-859c-435f-b1e5-36ff1da23cf4" providerId="AD" clId="Web-{8A021105-5800-4F42-888F-CB791FB44100}" dt="2022-09-27T06:09:07.334" v="82"/>
          <ac:graphicFrameMkLst>
            <pc:docMk/>
            <pc:sldMk cId="2928058183" sldId="260"/>
            <ac:graphicFrameMk id="10" creationId="{AB60C771-CFFF-A1BD-BC80-6350F0D0E703}"/>
          </ac:graphicFrameMkLst>
        </pc:graphicFrameChg>
        <pc:picChg chg="add mod">
          <ac:chgData name="栗原　叶弥" userId="S::oom2225068@stu.o-hara.ac.jp::52402a06-859c-435f-b1e5-36ff1da23cf4" providerId="AD" clId="Web-{8A021105-5800-4F42-888F-CB791FB44100}" dt="2022-09-27T05:54:51.948" v="26" actId="1076"/>
          <ac:picMkLst>
            <pc:docMk/>
            <pc:sldMk cId="2928058183" sldId="260"/>
            <ac:picMk id="3" creationId="{3EA67E37-CA17-C02A-04B3-50F77EFBB353}"/>
          </ac:picMkLst>
        </pc:picChg>
        <pc:picChg chg="add mod">
          <ac:chgData name="栗原　叶弥" userId="S::oom2225068@stu.o-hara.ac.jp::52402a06-859c-435f-b1e5-36ff1da23cf4" providerId="AD" clId="Web-{8A021105-5800-4F42-888F-CB791FB44100}" dt="2022-09-27T06:09:40.710" v="87" actId="1076"/>
          <ac:picMkLst>
            <pc:docMk/>
            <pc:sldMk cId="2928058183" sldId="260"/>
            <ac:picMk id="7" creationId="{416B5207-E1D6-4EE6-F2ED-53907872D4A0}"/>
          </ac:picMkLst>
        </pc:picChg>
      </pc:sldChg>
    </pc:docChg>
  </pc:docChgLst>
  <pc:docChgLst>
    <pc:chgData name="栗原　叶弥" userId="S::oom2225068@stu.o-hara.ac.jp::52402a06-859c-435f-b1e5-36ff1da23cf4" providerId="AD" clId="Web-{9ECC6F42-EA08-408E-8C3F-B95072EC2439}"/>
    <pc:docChg chg="modSld">
      <pc:chgData name="栗原　叶弥" userId="S::oom2225068@stu.o-hara.ac.jp::52402a06-859c-435f-b1e5-36ff1da23cf4" providerId="AD" clId="Web-{9ECC6F42-EA08-408E-8C3F-B95072EC2439}" dt="2022-09-27T07:50:39.618" v="135" actId="1076"/>
      <pc:docMkLst>
        <pc:docMk/>
      </pc:docMkLst>
      <pc:sldChg chg="addSp modSp">
        <pc:chgData name="栗原　叶弥" userId="S::oom2225068@stu.o-hara.ac.jp::52402a06-859c-435f-b1e5-36ff1da23cf4" providerId="AD" clId="Web-{9ECC6F42-EA08-408E-8C3F-B95072EC2439}" dt="2022-09-27T07:50:39.618" v="135" actId="1076"/>
        <pc:sldMkLst>
          <pc:docMk/>
          <pc:sldMk cId="2928058183" sldId="260"/>
        </pc:sldMkLst>
        <pc:spChg chg="mod">
          <ac:chgData name="栗原　叶弥" userId="S::oom2225068@stu.o-hara.ac.jp::52402a06-859c-435f-b1e5-36ff1da23cf4" providerId="AD" clId="Web-{9ECC6F42-EA08-408E-8C3F-B95072EC2439}" dt="2022-09-27T07:49:43.616" v="128" actId="1076"/>
          <ac:spMkLst>
            <pc:docMk/>
            <pc:sldMk cId="2928058183" sldId="260"/>
            <ac:spMk id="4" creationId="{1FF0F7CC-5745-4F74-4F24-F82DD6284981}"/>
          </ac:spMkLst>
        </pc:spChg>
        <pc:spChg chg="mod">
          <ac:chgData name="栗原　叶弥" userId="S::oom2225068@stu.o-hara.ac.jp::52402a06-859c-435f-b1e5-36ff1da23cf4" providerId="AD" clId="Web-{9ECC6F42-EA08-408E-8C3F-B95072EC2439}" dt="2022-09-27T07:50:16.602" v="132" actId="1076"/>
          <ac:spMkLst>
            <pc:docMk/>
            <pc:sldMk cId="2928058183" sldId="260"/>
            <ac:spMk id="5" creationId="{F55A355C-60A1-6177-F5CE-3A3549523A30}"/>
          </ac:spMkLst>
        </pc:spChg>
        <pc:spChg chg="mod ord">
          <ac:chgData name="栗原　叶弥" userId="S::oom2225068@stu.o-hara.ac.jp::52402a06-859c-435f-b1e5-36ff1da23cf4" providerId="AD" clId="Web-{9ECC6F42-EA08-408E-8C3F-B95072EC2439}" dt="2022-09-27T07:45:07.090" v="95" actId="1076"/>
          <ac:spMkLst>
            <pc:docMk/>
            <pc:sldMk cId="2928058183" sldId="260"/>
            <ac:spMk id="6" creationId="{39C89589-B69F-E5F2-B543-B428047507E8}"/>
          </ac:spMkLst>
        </pc:spChg>
        <pc:spChg chg="add mod">
          <ac:chgData name="栗原　叶弥" userId="S::oom2225068@stu.o-hara.ac.jp::52402a06-859c-435f-b1e5-36ff1da23cf4" providerId="AD" clId="Web-{9ECC6F42-EA08-408E-8C3F-B95072EC2439}" dt="2022-09-27T07:41:04.221" v="43" actId="14100"/>
          <ac:spMkLst>
            <pc:docMk/>
            <pc:sldMk cId="2928058183" sldId="260"/>
            <ac:spMk id="8" creationId="{A6E93633-A8A5-0ECF-B36B-81B2D82CB836}"/>
          </ac:spMkLst>
        </pc:spChg>
        <pc:spChg chg="add mod">
          <ac:chgData name="栗原　叶弥" userId="S::oom2225068@stu.o-hara.ac.jp::52402a06-859c-435f-b1e5-36ff1da23cf4" providerId="AD" clId="Web-{9ECC6F42-EA08-408E-8C3F-B95072EC2439}" dt="2022-09-27T07:38:48.404" v="31" actId="1076"/>
          <ac:spMkLst>
            <pc:docMk/>
            <pc:sldMk cId="2928058183" sldId="260"/>
            <ac:spMk id="9" creationId="{87C3C1E3-7DBB-CC0E-B8BB-2E95787E013E}"/>
          </ac:spMkLst>
        </pc:spChg>
        <pc:spChg chg="add mod">
          <ac:chgData name="栗原　叶弥" userId="S::oom2225068@stu.o-hara.ac.jp::52402a06-859c-435f-b1e5-36ff1da23cf4" providerId="AD" clId="Web-{9ECC6F42-EA08-408E-8C3F-B95072EC2439}" dt="2022-09-27T07:50:02.742" v="130" actId="1076"/>
          <ac:spMkLst>
            <pc:docMk/>
            <pc:sldMk cId="2928058183" sldId="260"/>
            <ac:spMk id="10" creationId="{3E60ED47-98C9-EB6D-E6D2-2F06F3C4DDB9}"/>
          </ac:spMkLst>
        </pc:spChg>
        <pc:picChg chg="mod modCrop">
          <ac:chgData name="栗原　叶弥" userId="S::oom2225068@stu.o-hara.ac.jp::52402a06-859c-435f-b1e5-36ff1da23cf4" providerId="AD" clId="Web-{9ECC6F42-EA08-408E-8C3F-B95072EC2439}" dt="2022-09-27T07:50:39.618" v="135" actId="1076"/>
          <ac:picMkLst>
            <pc:docMk/>
            <pc:sldMk cId="2928058183" sldId="260"/>
            <ac:picMk id="3" creationId="{3EA67E37-CA17-C02A-04B3-50F77EFBB353}"/>
          </ac:picMkLst>
        </pc:picChg>
        <pc:picChg chg="mod">
          <ac:chgData name="栗原　叶弥" userId="S::oom2225068@stu.o-hara.ac.jp::52402a06-859c-435f-b1e5-36ff1da23cf4" providerId="AD" clId="Web-{9ECC6F42-EA08-408E-8C3F-B95072EC2439}" dt="2022-09-27T07:49:53.773" v="129" actId="1076"/>
          <ac:picMkLst>
            <pc:docMk/>
            <pc:sldMk cId="2928058183" sldId="260"/>
            <ac:picMk id="7" creationId="{416B5207-E1D6-4EE6-F2ED-53907872D4A0}"/>
          </ac:picMkLst>
        </pc:picChg>
      </pc:sldChg>
    </pc:docChg>
  </pc:docChgLst>
  <pc:docChgLst>
    <pc:chgData name="秋葉　大輝" userId="S::oom2225092@stu.o-hara.ac.jp::0db64614-182b-40e8-9023-9d291ac6b74f" providerId="AD" clId="Web-{D0256B20-5CE4-4820-9C39-D0FBB9E9D98D}"/>
    <pc:docChg chg="modSld">
      <pc:chgData name="秋葉　大輝" userId="S::oom2225092@stu.o-hara.ac.jp::0db64614-182b-40e8-9023-9d291ac6b74f" providerId="AD" clId="Web-{D0256B20-5CE4-4820-9C39-D0FBB9E9D98D}" dt="2022-09-26T03:34:20.213" v="111" actId="14100"/>
      <pc:docMkLst>
        <pc:docMk/>
      </pc:docMkLst>
      <pc:sldChg chg="addSp delSp modSp">
        <pc:chgData name="秋葉　大輝" userId="S::oom2225092@stu.o-hara.ac.jp::0db64614-182b-40e8-9023-9d291ac6b74f" providerId="AD" clId="Web-{D0256B20-5CE4-4820-9C39-D0FBB9E9D98D}" dt="2022-09-26T03:34:20.213" v="111" actId="14100"/>
        <pc:sldMkLst>
          <pc:docMk/>
          <pc:sldMk cId="2350991541" sldId="264"/>
        </pc:sldMkLst>
        <pc:spChg chg="del">
          <ac:chgData name="秋葉　大輝" userId="S::oom2225092@stu.o-hara.ac.jp::0db64614-182b-40e8-9023-9d291ac6b74f" providerId="AD" clId="Web-{D0256B20-5CE4-4820-9C39-D0FBB9E9D98D}" dt="2022-09-26T03:09:51.435" v="0"/>
          <ac:spMkLst>
            <pc:docMk/>
            <pc:sldMk cId="2350991541" sldId="264"/>
            <ac:spMk id="14" creationId="{4C000747-EA13-A4D3-093C-D7C0ACB1F00F}"/>
          </ac:spMkLst>
        </pc:spChg>
        <pc:spChg chg="add del mod">
          <ac:chgData name="秋葉　大輝" userId="S::oom2225092@stu.o-hara.ac.jp::0db64614-182b-40e8-9023-9d291ac6b74f" providerId="AD" clId="Web-{D0256B20-5CE4-4820-9C39-D0FBB9E9D98D}" dt="2022-09-26T03:31:43.569" v="89"/>
          <ac:spMkLst>
            <pc:docMk/>
            <pc:sldMk cId="2350991541" sldId="264"/>
            <ac:spMk id="16" creationId="{E638BEB8-7F2F-6FF0-3809-1AE91477C54C}"/>
          </ac:spMkLst>
        </pc:spChg>
        <pc:picChg chg="add mod ord">
          <ac:chgData name="秋葉　大輝" userId="S::oom2225092@stu.o-hara.ac.jp::0db64614-182b-40e8-9023-9d291ac6b74f" providerId="AD" clId="Web-{D0256B20-5CE4-4820-9C39-D0FBB9E9D98D}" dt="2022-09-26T03:28:27.972" v="59" actId="1076"/>
          <ac:picMkLst>
            <pc:docMk/>
            <pc:sldMk cId="2350991541" sldId="264"/>
            <ac:picMk id="3" creationId="{99B68702-4970-E3EC-5B9C-C29D5F60CFF2}"/>
          </ac:picMkLst>
        </pc:picChg>
        <pc:picChg chg="add del mod">
          <ac:chgData name="秋葉　大輝" userId="S::oom2225092@stu.o-hara.ac.jp::0db64614-182b-40e8-9023-9d291ac6b74f" providerId="AD" clId="Web-{D0256B20-5CE4-4820-9C39-D0FBB9E9D98D}" dt="2022-09-26T03:11:14.780" v="11"/>
          <ac:picMkLst>
            <pc:docMk/>
            <pc:sldMk cId="2350991541" sldId="264"/>
            <ac:picMk id="4" creationId="{EC26B38E-B367-7B75-9813-90A6A6DA286C}"/>
          </ac:picMkLst>
        </pc:picChg>
        <pc:picChg chg="add del mod modCrop">
          <ac:chgData name="秋葉　大輝" userId="S::oom2225092@stu.o-hara.ac.jp::0db64614-182b-40e8-9023-9d291ac6b74f" providerId="AD" clId="Web-{D0256B20-5CE4-4820-9C39-D0FBB9E9D98D}" dt="2022-09-26T03:14:00.721" v="22"/>
          <ac:picMkLst>
            <pc:docMk/>
            <pc:sldMk cId="2350991541" sldId="264"/>
            <ac:picMk id="5" creationId="{BD3422D9-04EB-F165-C555-2C5F29B4CB6E}"/>
          </ac:picMkLst>
        </pc:picChg>
        <pc:picChg chg="add del mod">
          <ac:chgData name="秋葉　大輝" userId="S::oom2225092@stu.o-hara.ac.jp::0db64614-182b-40e8-9023-9d291ac6b74f" providerId="AD" clId="Web-{D0256B20-5CE4-4820-9C39-D0FBB9E9D98D}" dt="2022-09-26T03:21:19.135" v="25"/>
          <ac:picMkLst>
            <pc:docMk/>
            <pc:sldMk cId="2350991541" sldId="264"/>
            <ac:picMk id="6" creationId="{D2D344DE-DE04-22C4-4A75-1E15C5244BB3}"/>
          </ac:picMkLst>
        </pc:picChg>
        <pc:picChg chg="add del mod">
          <ac:chgData name="秋葉　大輝" userId="S::oom2225092@stu.o-hara.ac.jp::0db64614-182b-40e8-9023-9d291ac6b74f" providerId="AD" clId="Web-{D0256B20-5CE4-4820-9C39-D0FBB9E9D98D}" dt="2022-09-26T03:21:35.151" v="28"/>
          <ac:picMkLst>
            <pc:docMk/>
            <pc:sldMk cId="2350991541" sldId="264"/>
            <ac:picMk id="7" creationId="{ECCBFB09-6E2D-595A-096A-5E4414B7A2EF}"/>
          </ac:picMkLst>
        </pc:picChg>
        <pc:picChg chg="add del mod">
          <ac:chgData name="秋葉　大輝" userId="S::oom2225092@stu.o-hara.ac.jp::0db64614-182b-40e8-9023-9d291ac6b74f" providerId="AD" clId="Web-{D0256B20-5CE4-4820-9C39-D0FBB9E9D98D}" dt="2022-09-26T03:21:45.573" v="30"/>
          <ac:picMkLst>
            <pc:docMk/>
            <pc:sldMk cId="2350991541" sldId="264"/>
            <ac:picMk id="8" creationId="{73652D1F-AC63-1CA2-19C0-08F86195A237}"/>
          </ac:picMkLst>
        </pc:picChg>
        <pc:picChg chg="add del mod">
          <ac:chgData name="秋葉　大輝" userId="S::oom2225092@stu.o-hara.ac.jp::0db64614-182b-40e8-9023-9d291ac6b74f" providerId="AD" clId="Web-{D0256B20-5CE4-4820-9C39-D0FBB9E9D98D}" dt="2022-09-26T03:22:16.621" v="36"/>
          <ac:picMkLst>
            <pc:docMk/>
            <pc:sldMk cId="2350991541" sldId="264"/>
            <ac:picMk id="9" creationId="{DD524D76-EBC5-1ABB-9EBD-DDFA54B3F8F6}"/>
          </ac:picMkLst>
        </pc:picChg>
        <pc:picChg chg="add del mod">
          <ac:chgData name="秋葉　大輝" userId="S::oom2225092@stu.o-hara.ac.jp::0db64614-182b-40e8-9023-9d291ac6b74f" providerId="AD" clId="Web-{D0256B20-5CE4-4820-9C39-D0FBB9E9D98D}" dt="2022-09-26T03:22:45.418" v="41"/>
          <ac:picMkLst>
            <pc:docMk/>
            <pc:sldMk cId="2350991541" sldId="264"/>
            <ac:picMk id="10" creationId="{A8A61E34-2FA3-CEA5-16B0-74D61A8C76D2}"/>
          </ac:picMkLst>
        </pc:picChg>
        <pc:picChg chg="add mod ord modCrop">
          <ac:chgData name="秋葉　大輝" userId="S::oom2225092@stu.o-hara.ac.jp::0db64614-182b-40e8-9023-9d291ac6b74f" providerId="AD" clId="Web-{D0256B20-5CE4-4820-9C39-D0FBB9E9D98D}" dt="2022-09-26T03:28:25.347" v="58" actId="14100"/>
          <ac:picMkLst>
            <pc:docMk/>
            <pc:sldMk cId="2350991541" sldId="264"/>
            <ac:picMk id="11" creationId="{5896672B-339C-CBC9-62A3-C9DA445F06D2}"/>
          </ac:picMkLst>
        </pc:picChg>
        <pc:picChg chg="add mod">
          <ac:chgData name="秋葉　大輝" userId="S::oom2225092@stu.o-hara.ac.jp::0db64614-182b-40e8-9023-9d291ac6b74f" providerId="AD" clId="Web-{D0256B20-5CE4-4820-9C39-D0FBB9E9D98D}" dt="2022-09-26T03:28:48.035" v="66" actId="1076"/>
          <ac:picMkLst>
            <pc:docMk/>
            <pc:sldMk cId="2350991541" sldId="264"/>
            <ac:picMk id="12" creationId="{3D566B1A-E8E1-66C5-6191-1D0DC5AEF36B}"/>
          </ac:picMkLst>
        </pc:picChg>
        <pc:picChg chg="add mod">
          <ac:chgData name="秋葉　大輝" userId="S::oom2225092@stu.o-hara.ac.jp::0db64614-182b-40e8-9023-9d291ac6b74f" providerId="AD" clId="Web-{D0256B20-5CE4-4820-9C39-D0FBB9E9D98D}" dt="2022-09-26T03:29:20.770" v="69" actId="1076"/>
          <ac:picMkLst>
            <pc:docMk/>
            <pc:sldMk cId="2350991541" sldId="264"/>
            <ac:picMk id="13" creationId="{A3E18BE0-6165-A4D3-CBF0-C2F5AE5C217F}"/>
          </ac:picMkLst>
        </pc:picChg>
        <pc:cxnChg chg="add del mod">
          <ac:chgData name="秋葉　大輝" userId="S::oom2225092@stu.o-hara.ac.jp::0db64614-182b-40e8-9023-9d291ac6b74f" providerId="AD" clId="Web-{D0256B20-5CE4-4820-9C39-D0FBB9E9D98D}" dt="2022-09-26T03:31:17.991" v="84"/>
          <ac:cxnSpMkLst>
            <pc:docMk/>
            <pc:sldMk cId="2350991541" sldId="264"/>
            <ac:cxnSpMk id="15" creationId="{00B693FE-0EB6-3809-6038-CCF7E47CD506}"/>
          </ac:cxnSpMkLst>
        </pc:cxnChg>
        <pc:cxnChg chg="add mod">
          <ac:chgData name="秋葉　大輝" userId="S::oom2225092@stu.o-hara.ac.jp::0db64614-182b-40e8-9023-9d291ac6b74f" providerId="AD" clId="Web-{D0256B20-5CE4-4820-9C39-D0FBB9E9D98D}" dt="2022-09-26T03:32:22.492" v="96" actId="14100"/>
          <ac:cxnSpMkLst>
            <pc:docMk/>
            <pc:sldMk cId="2350991541" sldId="264"/>
            <ac:cxnSpMk id="17" creationId="{B7EF0512-2248-F34D-2E55-DD9DD03B1D15}"/>
          </ac:cxnSpMkLst>
        </pc:cxnChg>
        <pc:cxnChg chg="add mod">
          <ac:chgData name="秋葉　大輝" userId="S::oom2225092@stu.o-hara.ac.jp::0db64614-182b-40e8-9023-9d291ac6b74f" providerId="AD" clId="Web-{D0256B20-5CE4-4820-9C39-D0FBB9E9D98D}" dt="2022-09-26T03:33:39.415" v="105" actId="14100"/>
          <ac:cxnSpMkLst>
            <pc:docMk/>
            <pc:sldMk cId="2350991541" sldId="264"/>
            <ac:cxnSpMk id="18" creationId="{7B0C373E-8BBE-B601-643D-7E8DFB5AF701}"/>
          </ac:cxnSpMkLst>
        </pc:cxnChg>
        <pc:cxnChg chg="add mod">
          <ac:chgData name="秋葉　大輝" userId="S::oom2225092@stu.o-hara.ac.jp::0db64614-182b-40e8-9023-9d291ac6b74f" providerId="AD" clId="Web-{D0256B20-5CE4-4820-9C39-D0FBB9E9D98D}" dt="2022-09-26T03:34:20.213" v="111" actId="14100"/>
          <ac:cxnSpMkLst>
            <pc:docMk/>
            <pc:sldMk cId="2350991541" sldId="264"/>
            <ac:cxnSpMk id="19" creationId="{92FFC9C2-265A-544F-9486-5EBCB8533794}"/>
          </ac:cxnSpMkLst>
        </pc:cxnChg>
      </pc:sldChg>
    </pc:docChg>
  </pc:docChgLst>
  <pc:docChgLst>
    <pc:chgData name="長島　恒太" userId="S::oom2225234@stu.o-hara.ac.jp::857ba2d1-ac69-46f1-98f2-1bc70663646f" providerId="AD" clId="Web-{2D124641-7137-4D85-B4BC-C355D6322738}"/>
    <pc:docChg chg="modSld">
      <pc:chgData name="長島　恒太" userId="S::oom2225234@stu.o-hara.ac.jp::857ba2d1-ac69-46f1-98f2-1bc70663646f" providerId="AD" clId="Web-{2D124641-7137-4D85-B4BC-C355D6322738}" dt="2022-09-28T00:12:33.358" v="13" actId="1076"/>
      <pc:docMkLst>
        <pc:docMk/>
      </pc:docMkLst>
      <pc:sldChg chg="modSp">
        <pc:chgData name="長島　恒太" userId="S::oom2225234@stu.o-hara.ac.jp::857ba2d1-ac69-46f1-98f2-1bc70663646f" providerId="AD" clId="Web-{2D124641-7137-4D85-B4BC-C355D6322738}" dt="2022-09-28T00:12:33.358" v="13" actId="1076"/>
        <pc:sldMkLst>
          <pc:docMk/>
          <pc:sldMk cId="2214328012" sldId="267"/>
        </pc:sldMkLst>
        <pc:spChg chg="mod">
          <ac:chgData name="長島　恒太" userId="S::oom2225234@stu.o-hara.ac.jp::857ba2d1-ac69-46f1-98f2-1bc70663646f" providerId="AD" clId="Web-{2D124641-7137-4D85-B4BC-C355D6322738}" dt="2022-09-28T00:12:22.295" v="11" actId="20577"/>
          <ac:spMkLst>
            <pc:docMk/>
            <pc:sldMk cId="2214328012" sldId="267"/>
            <ac:spMk id="11" creationId="{D4940D6A-EB25-7281-85F8-DBE0A180D08B}"/>
          </ac:spMkLst>
        </pc:spChg>
        <pc:spChg chg="mod">
          <ac:chgData name="長島　恒太" userId="S::oom2225234@stu.o-hara.ac.jp::857ba2d1-ac69-46f1-98f2-1bc70663646f" providerId="AD" clId="Web-{2D124641-7137-4D85-B4BC-C355D6322738}" dt="2022-09-28T00:12:33.358" v="13" actId="1076"/>
          <ac:spMkLst>
            <pc:docMk/>
            <pc:sldMk cId="2214328012" sldId="267"/>
            <ac:spMk id="13" creationId="{4C8A8E04-8DB8-1016-E0F1-1044620CC06A}"/>
          </ac:spMkLst>
        </pc:spChg>
      </pc:sldChg>
    </pc:docChg>
  </pc:docChgLst>
  <pc:docChgLst>
    <pc:chgData name="栗原　叶弥" userId="S::oom2225068@stu.o-hara.ac.jp::52402a06-859c-435f-b1e5-36ff1da23cf4" providerId="AD" clId="Web-{B8D473CD-C02A-4490-B59E-AD7DE189E788}"/>
    <pc:docChg chg="modSld">
      <pc:chgData name="栗原　叶弥" userId="S::oom2225068@stu.o-hara.ac.jp::52402a06-859c-435f-b1e5-36ff1da23cf4" providerId="AD" clId="Web-{B8D473CD-C02A-4490-B59E-AD7DE189E788}" dt="2022-09-27T05:53:30.211" v="11"/>
      <pc:docMkLst>
        <pc:docMk/>
      </pc:docMkLst>
      <pc:sldChg chg="delSp modSp">
        <pc:chgData name="栗原　叶弥" userId="S::oom2225068@stu.o-hara.ac.jp::52402a06-859c-435f-b1e5-36ff1da23cf4" providerId="AD" clId="Web-{B8D473CD-C02A-4490-B59E-AD7DE189E788}" dt="2022-09-27T05:53:30.211" v="11"/>
        <pc:sldMkLst>
          <pc:docMk/>
          <pc:sldMk cId="2928058183" sldId="260"/>
        </pc:sldMkLst>
        <pc:graphicFrameChg chg="del mod modGraphic">
          <ac:chgData name="栗原　叶弥" userId="S::oom2225068@stu.o-hara.ac.jp::52402a06-859c-435f-b1e5-36ff1da23cf4" providerId="AD" clId="Web-{B8D473CD-C02A-4490-B59E-AD7DE189E788}" dt="2022-09-27T05:53:30.211" v="11"/>
          <ac:graphicFrameMkLst>
            <pc:docMk/>
            <pc:sldMk cId="2928058183" sldId="260"/>
            <ac:graphicFrameMk id="7" creationId="{BEA98BC9-C45A-B2AF-478C-8E7D2696BCFF}"/>
          </ac:graphicFrameMkLst>
        </pc:graphicFrameChg>
      </pc:sldChg>
    </pc:docChg>
  </pc:docChgLst>
  <pc:docChgLst>
    <pc:chgData name="秋葉　大輝" userId="S::oom2225092@stu.o-hara.ac.jp::0db64614-182b-40e8-9023-9d291ac6b74f" providerId="AD" clId="Web-{9A17C4D3-1251-49DB-A905-5F9D65EDE9C1}"/>
    <pc:docChg chg="modSld">
      <pc:chgData name="秋葉　大輝" userId="S::oom2225092@stu.o-hara.ac.jp::0db64614-182b-40e8-9023-9d291ac6b74f" providerId="AD" clId="Web-{9A17C4D3-1251-49DB-A905-5F9D65EDE9C1}" dt="2022-09-28T06:33:24.582" v="90" actId="14100"/>
      <pc:docMkLst>
        <pc:docMk/>
      </pc:docMkLst>
      <pc:sldChg chg="addSp modSp">
        <pc:chgData name="秋葉　大輝" userId="S::oom2225092@stu.o-hara.ac.jp::0db64614-182b-40e8-9023-9d291ac6b74f" providerId="AD" clId="Web-{9A17C4D3-1251-49DB-A905-5F9D65EDE9C1}" dt="2022-09-28T06:33:24.582" v="90" actId="14100"/>
        <pc:sldMkLst>
          <pc:docMk/>
          <pc:sldMk cId="1668307948" sldId="271"/>
        </pc:sldMkLst>
        <pc:spChg chg="add mod">
          <ac:chgData name="秋葉　大輝" userId="S::oom2225092@stu.o-hara.ac.jp::0db64614-182b-40e8-9023-9d291ac6b74f" providerId="AD" clId="Web-{9A17C4D3-1251-49DB-A905-5F9D65EDE9C1}" dt="2022-09-28T06:33:24.582" v="90" actId="14100"/>
          <ac:spMkLst>
            <pc:docMk/>
            <pc:sldMk cId="1668307948" sldId="271"/>
            <ac:spMk id="3" creationId="{CAE4EB36-1FC6-37E6-0875-7D486AFF0B58}"/>
          </ac:spMkLst>
        </pc:spChg>
        <pc:spChg chg="mod">
          <ac:chgData name="秋葉　大輝" userId="S::oom2225092@stu.o-hara.ac.jp::0db64614-182b-40e8-9023-9d291ac6b74f" providerId="AD" clId="Web-{9A17C4D3-1251-49DB-A905-5F9D65EDE9C1}" dt="2022-09-28T06:33:06.707" v="88" actId="20577"/>
          <ac:spMkLst>
            <pc:docMk/>
            <pc:sldMk cId="1668307948" sldId="271"/>
            <ac:spMk id="4" creationId="{F39F7FC4-6652-ED53-1D29-EE0959B091B9}"/>
          </ac:spMkLst>
        </pc:spChg>
        <pc:spChg chg="add mod">
          <ac:chgData name="秋葉　大輝" userId="S::oom2225092@stu.o-hara.ac.jp::0db64614-182b-40e8-9023-9d291ac6b74f" providerId="AD" clId="Web-{9A17C4D3-1251-49DB-A905-5F9D65EDE9C1}" dt="2022-09-28T06:32:43.347" v="85" actId="14100"/>
          <ac:spMkLst>
            <pc:docMk/>
            <pc:sldMk cId="1668307948" sldId="271"/>
            <ac:spMk id="5" creationId="{7607669E-C31D-4017-588C-721E227F8719}"/>
          </ac:spMkLst>
        </pc:spChg>
        <pc:spChg chg="mod">
          <ac:chgData name="秋葉　大輝" userId="S::oom2225092@stu.o-hara.ac.jp::0db64614-182b-40e8-9023-9d291ac6b74f" providerId="AD" clId="Web-{9A17C4D3-1251-49DB-A905-5F9D65EDE9C1}" dt="2022-09-28T06:29:24.266" v="55" actId="20577"/>
          <ac:spMkLst>
            <pc:docMk/>
            <pc:sldMk cId="1668307948" sldId="271"/>
            <ac:spMk id="6" creationId="{BB12E7D0-C3B8-97BD-0D70-BEC5F02FFB51}"/>
          </ac:spMkLst>
        </pc:spChg>
        <pc:spChg chg="mod">
          <ac:chgData name="秋葉　大輝" userId="S::oom2225092@stu.o-hara.ac.jp::0db64614-182b-40e8-9023-9d291ac6b74f" providerId="AD" clId="Web-{9A17C4D3-1251-49DB-A905-5F9D65EDE9C1}" dt="2022-09-28T06:32:47.425" v="86" actId="14100"/>
          <ac:spMkLst>
            <pc:docMk/>
            <pc:sldMk cId="1668307948" sldId="271"/>
            <ac:spMk id="7" creationId="{358690EF-7384-7E46-C641-5B0A17BE34DC}"/>
          </ac:spMkLst>
        </pc:spChg>
      </pc:sldChg>
    </pc:docChg>
  </pc:docChgLst>
  <pc:docChgLst>
    <pc:chgData name="長島　恒太" userId="S::oom2225234@stu.o-hara.ac.jp::857ba2d1-ac69-46f1-98f2-1bc70663646f" providerId="AD" clId="Web-{886BF689-A866-4E29-AF49-E5244A620E8A}"/>
    <pc:docChg chg="modSld">
      <pc:chgData name="長島　恒太" userId="S::oom2225234@stu.o-hara.ac.jp::857ba2d1-ac69-46f1-98f2-1bc70663646f" providerId="AD" clId="Web-{886BF689-A866-4E29-AF49-E5244A620E8A}" dt="2022-09-26T02:08:20.753" v="15" actId="20577"/>
      <pc:docMkLst>
        <pc:docMk/>
      </pc:docMkLst>
      <pc:sldChg chg="modSp">
        <pc:chgData name="長島　恒太" userId="S::oom2225234@stu.o-hara.ac.jp::857ba2d1-ac69-46f1-98f2-1bc70663646f" providerId="AD" clId="Web-{886BF689-A866-4E29-AF49-E5244A620E8A}" dt="2022-09-26T02:08:20.753" v="15" actId="20577"/>
        <pc:sldMkLst>
          <pc:docMk/>
          <pc:sldMk cId="3490546034" sldId="257"/>
        </pc:sldMkLst>
        <pc:spChg chg="mod">
          <ac:chgData name="長島　恒太" userId="S::oom2225234@stu.o-hara.ac.jp::857ba2d1-ac69-46f1-98f2-1bc70663646f" providerId="AD" clId="Web-{886BF689-A866-4E29-AF49-E5244A620E8A}" dt="2022-09-26T02:08:20.753" v="15" actId="20577"/>
          <ac:spMkLst>
            <pc:docMk/>
            <pc:sldMk cId="3490546034" sldId="257"/>
            <ac:spMk id="11" creationId="{B6DAA468-8E95-A184-4D86-B67A5C81D06A}"/>
          </ac:spMkLst>
        </pc:spChg>
      </pc:sldChg>
    </pc:docChg>
  </pc:docChgLst>
  <pc:docChgLst>
    <pc:chgData name="栗原　叶弥" userId="S::oom2225068@stu.o-hara.ac.jp::52402a06-859c-435f-b1e5-36ff1da23cf4" providerId="AD" clId="Web-{2AD25E61-2D4D-4541-A206-24F019681121}"/>
    <pc:docChg chg="modSld">
      <pc:chgData name="栗原　叶弥" userId="S::oom2225068@stu.o-hara.ac.jp::52402a06-859c-435f-b1e5-36ff1da23cf4" providerId="AD" clId="Web-{2AD25E61-2D4D-4541-A206-24F019681121}" dt="2022-09-26T06:35:30.199" v="163" actId="1076"/>
      <pc:docMkLst>
        <pc:docMk/>
      </pc:docMkLst>
      <pc:sldChg chg="addSp delSp modSp">
        <pc:chgData name="栗原　叶弥" userId="S::oom2225068@stu.o-hara.ac.jp::52402a06-859c-435f-b1e5-36ff1da23cf4" providerId="AD" clId="Web-{2AD25E61-2D4D-4541-A206-24F019681121}" dt="2022-09-26T06:35:30.199" v="163" actId="1076"/>
        <pc:sldMkLst>
          <pc:docMk/>
          <pc:sldMk cId="2350991541" sldId="264"/>
        </pc:sldMkLst>
        <pc:spChg chg="add mod">
          <ac:chgData name="栗原　叶弥" userId="S::oom2225068@stu.o-hara.ac.jp::52402a06-859c-435f-b1e5-36ff1da23cf4" providerId="AD" clId="Web-{2AD25E61-2D4D-4541-A206-24F019681121}" dt="2022-09-26T06:31:22.744" v="138"/>
          <ac:spMkLst>
            <pc:docMk/>
            <pc:sldMk cId="2350991541" sldId="264"/>
            <ac:spMk id="4" creationId="{57BAB9A8-8A90-A1EA-8DA4-57E9F600ABA9}"/>
          </ac:spMkLst>
        </pc:spChg>
        <pc:spChg chg="add mod">
          <ac:chgData name="栗原　叶弥" userId="S::oom2225068@stu.o-hara.ac.jp::52402a06-859c-435f-b1e5-36ff1da23cf4" providerId="AD" clId="Web-{2AD25E61-2D4D-4541-A206-24F019681121}" dt="2022-09-26T06:28:00.902" v="119" actId="1076"/>
          <ac:spMkLst>
            <pc:docMk/>
            <pc:sldMk cId="2350991541" sldId="264"/>
            <ac:spMk id="5" creationId="{0F521298-9EA0-A6D9-FC90-BE0E21843C21}"/>
          </ac:spMkLst>
        </pc:spChg>
        <pc:spChg chg="add mod">
          <ac:chgData name="栗原　叶弥" userId="S::oom2225068@stu.o-hara.ac.jp::52402a06-859c-435f-b1e5-36ff1da23cf4" providerId="AD" clId="Web-{2AD25E61-2D4D-4541-A206-24F019681121}" dt="2022-09-26T06:35:30.199" v="163" actId="1076"/>
          <ac:spMkLst>
            <pc:docMk/>
            <pc:sldMk cId="2350991541" sldId="264"/>
            <ac:spMk id="6" creationId="{0F83E7EA-F2CD-299A-742A-26B0C8167876}"/>
          </ac:spMkLst>
        </pc:spChg>
        <pc:cxnChg chg="add del mod">
          <ac:chgData name="栗原　叶弥" userId="S::oom2225068@stu.o-hara.ac.jp::52402a06-859c-435f-b1e5-36ff1da23cf4" providerId="AD" clId="Web-{2AD25E61-2D4D-4541-A206-24F019681121}" dt="2022-09-26T06:30:02.223" v="131"/>
          <ac:cxnSpMkLst>
            <pc:docMk/>
            <pc:sldMk cId="2350991541" sldId="264"/>
            <ac:cxnSpMk id="7" creationId="{F9131266-139C-E360-DDD2-31D7FC4100FB}"/>
          </ac:cxnSpMkLst>
        </pc:cxnChg>
        <pc:cxnChg chg="add del mod">
          <ac:chgData name="栗原　叶弥" userId="S::oom2225068@stu.o-hara.ac.jp::52402a06-859c-435f-b1e5-36ff1da23cf4" providerId="AD" clId="Web-{2AD25E61-2D4D-4541-A206-24F019681121}" dt="2022-09-26T06:29:55.894" v="130"/>
          <ac:cxnSpMkLst>
            <pc:docMk/>
            <pc:sldMk cId="2350991541" sldId="264"/>
            <ac:cxnSpMk id="8" creationId="{5362C39C-92CA-860B-D433-2D7987688245}"/>
          </ac:cxnSpMkLst>
        </pc:cxnChg>
        <pc:cxnChg chg="add mod">
          <ac:chgData name="栗原　叶弥" userId="S::oom2225068@stu.o-hara.ac.jp::52402a06-859c-435f-b1e5-36ff1da23cf4" providerId="AD" clId="Web-{2AD25E61-2D4D-4541-A206-24F019681121}" dt="2022-09-26T06:32:18.342" v="141"/>
          <ac:cxnSpMkLst>
            <pc:docMk/>
            <pc:sldMk cId="2350991541" sldId="264"/>
            <ac:cxnSpMk id="9" creationId="{261A8B97-BED2-85CA-25FF-8117F3C329E3}"/>
          </ac:cxnSpMkLst>
        </pc:cxnChg>
        <pc:cxnChg chg="add mod">
          <ac:chgData name="栗原　叶弥" userId="S::oom2225068@stu.o-hara.ac.jp::52402a06-859c-435f-b1e5-36ff1da23cf4" providerId="AD" clId="Web-{2AD25E61-2D4D-4541-A206-24F019681121}" dt="2022-09-26T06:33:08.314" v="150"/>
          <ac:cxnSpMkLst>
            <pc:docMk/>
            <pc:sldMk cId="2350991541" sldId="264"/>
            <ac:cxnSpMk id="10" creationId="{FF18319A-A94C-C545-5386-D830ECB14DA1}"/>
          </ac:cxnSpMkLst>
        </pc:cxnChg>
        <pc:cxnChg chg="add mod">
          <ac:chgData name="栗原　叶弥" userId="S::oom2225068@stu.o-hara.ac.jp::52402a06-859c-435f-b1e5-36ff1da23cf4" providerId="AD" clId="Web-{2AD25E61-2D4D-4541-A206-24F019681121}" dt="2022-09-26T06:34:28.054" v="159"/>
          <ac:cxnSpMkLst>
            <pc:docMk/>
            <pc:sldMk cId="2350991541" sldId="264"/>
            <ac:cxnSpMk id="14" creationId="{2007DA32-74DD-59ED-3E12-14D2AA76E8D2}"/>
          </ac:cxnSpMkLst>
        </pc:cxnChg>
        <pc:cxnChg chg="mod">
          <ac:chgData name="栗原　叶弥" userId="S::oom2225068@stu.o-hara.ac.jp::52402a06-859c-435f-b1e5-36ff1da23cf4" providerId="AD" clId="Web-{2AD25E61-2D4D-4541-A206-24F019681121}" dt="2022-09-26T06:32:11.482" v="140"/>
          <ac:cxnSpMkLst>
            <pc:docMk/>
            <pc:sldMk cId="2350991541" sldId="264"/>
            <ac:cxnSpMk id="17" creationId="{B7EF0512-2248-F34D-2E55-DD9DD03B1D15}"/>
          </ac:cxnSpMkLst>
        </pc:cxnChg>
        <pc:cxnChg chg="mod">
          <ac:chgData name="栗原　叶弥" userId="S::oom2225068@stu.o-hara.ac.jp::52402a06-859c-435f-b1e5-36ff1da23cf4" providerId="AD" clId="Web-{2AD25E61-2D4D-4541-A206-24F019681121}" dt="2022-09-26T06:31:39.745" v="139"/>
          <ac:cxnSpMkLst>
            <pc:docMk/>
            <pc:sldMk cId="2350991541" sldId="264"/>
            <ac:cxnSpMk id="18" creationId="{7B0C373E-8BBE-B601-643D-7E8DFB5AF701}"/>
          </ac:cxnSpMkLst>
        </pc:cxnChg>
        <pc:cxnChg chg="mod">
          <ac:chgData name="栗原　叶弥" userId="S::oom2225068@stu.o-hara.ac.jp::52402a06-859c-435f-b1e5-36ff1da23cf4" providerId="AD" clId="Web-{2AD25E61-2D4D-4541-A206-24F019681121}" dt="2022-09-26T06:35:14.807" v="162" actId="14100"/>
          <ac:cxnSpMkLst>
            <pc:docMk/>
            <pc:sldMk cId="2350991541" sldId="264"/>
            <ac:cxnSpMk id="19" creationId="{92FFC9C2-265A-544F-9486-5EBCB8533794}"/>
          </ac:cxnSpMkLst>
        </pc:cxnChg>
      </pc:sldChg>
    </pc:docChg>
  </pc:docChgLst>
  <pc:docChgLst>
    <pc:chgData name="秋葉　大輝" userId="S::oom2225092@stu.o-hara.ac.jp::0db64614-182b-40e8-9023-9d291ac6b74f" providerId="AD" clId="Web-{CA63A514-C43A-460B-BDD2-98B289A4F009}"/>
    <pc:docChg chg="modSld">
      <pc:chgData name="秋葉　大輝" userId="S::oom2225092@stu.o-hara.ac.jp::0db64614-182b-40e8-9023-9d291ac6b74f" providerId="AD" clId="Web-{CA63A514-C43A-460B-BDD2-98B289A4F009}" dt="2022-09-26T02:45:41.672" v="14"/>
      <pc:docMkLst>
        <pc:docMk/>
      </pc:docMkLst>
      <pc:sldChg chg="addSp delSp modSp">
        <pc:chgData name="秋葉　大輝" userId="S::oom2225092@stu.o-hara.ac.jp::0db64614-182b-40e8-9023-9d291ac6b74f" providerId="AD" clId="Web-{CA63A514-C43A-460B-BDD2-98B289A4F009}" dt="2022-09-26T02:45:10.952" v="9"/>
        <pc:sldMkLst>
          <pc:docMk/>
          <pc:sldMk cId="2928058183" sldId="260"/>
        </pc:sldMkLst>
        <pc:spChg chg="mod">
          <ac:chgData name="秋葉　大輝" userId="S::oom2225092@stu.o-hara.ac.jp::0db64614-182b-40e8-9023-9d291ac6b74f" providerId="AD" clId="Web-{CA63A514-C43A-460B-BDD2-98B289A4F009}" dt="2022-09-26T02:39:44.208" v="7" actId="1076"/>
          <ac:spMkLst>
            <pc:docMk/>
            <pc:sldMk cId="2928058183" sldId="260"/>
            <ac:spMk id="4" creationId="{45A3CA74-B2C3-DD2F-BE73-39961A36ADB7}"/>
          </ac:spMkLst>
        </pc:spChg>
        <pc:picChg chg="add del mod">
          <ac:chgData name="秋葉　大輝" userId="S::oom2225092@stu.o-hara.ac.jp::0db64614-182b-40e8-9023-9d291ac6b74f" providerId="AD" clId="Web-{CA63A514-C43A-460B-BDD2-98B289A4F009}" dt="2022-09-26T02:45:10.952" v="9"/>
          <ac:picMkLst>
            <pc:docMk/>
            <pc:sldMk cId="2928058183" sldId="260"/>
            <ac:picMk id="7" creationId="{2FD894C6-3C2E-7323-F542-014EEE19578A}"/>
          </ac:picMkLst>
        </pc:picChg>
      </pc:sldChg>
      <pc:sldChg chg="addSp delSp modSp delAnim">
        <pc:chgData name="秋葉　大輝" userId="S::oom2225092@stu.o-hara.ac.jp::0db64614-182b-40e8-9023-9d291ac6b74f" providerId="AD" clId="Web-{CA63A514-C43A-460B-BDD2-98B289A4F009}" dt="2022-09-26T02:39:10.597" v="6" actId="14100"/>
        <pc:sldMkLst>
          <pc:docMk/>
          <pc:sldMk cId="3532170549" sldId="261"/>
        </pc:sldMkLst>
        <pc:spChg chg="topLvl">
          <ac:chgData name="秋葉　大輝" userId="S::oom2225092@stu.o-hara.ac.jp::0db64614-182b-40e8-9023-9d291ac6b74f" providerId="AD" clId="Web-{CA63A514-C43A-460B-BDD2-98B289A4F009}" dt="2022-09-26T02:38:47.847" v="1"/>
          <ac:spMkLst>
            <pc:docMk/>
            <pc:sldMk cId="3532170549" sldId="261"/>
            <ac:spMk id="5" creationId="{05633114-7375-A00A-8DF7-84B81B1AED22}"/>
          </ac:spMkLst>
        </pc:spChg>
        <pc:grpChg chg="del">
          <ac:chgData name="秋葉　大輝" userId="S::oom2225092@stu.o-hara.ac.jp::0db64614-182b-40e8-9023-9d291ac6b74f" providerId="AD" clId="Web-{CA63A514-C43A-460B-BDD2-98B289A4F009}" dt="2022-09-26T02:38:47.847" v="1"/>
          <ac:grpSpMkLst>
            <pc:docMk/>
            <pc:sldMk cId="3532170549" sldId="261"/>
            <ac:grpSpMk id="21" creationId="{44FEE7D3-1C73-39AF-A658-39188ED11086}"/>
          </ac:grpSpMkLst>
        </pc:grpChg>
        <pc:picChg chg="add mod">
          <ac:chgData name="秋葉　大輝" userId="S::oom2225092@stu.o-hara.ac.jp::0db64614-182b-40e8-9023-9d291ac6b74f" providerId="AD" clId="Web-{CA63A514-C43A-460B-BDD2-98B289A4F009}" dt="2022-09-26T02:39:10.597" v="6" actId="14100"/>
          <ac:picMkLst>
            <pc:docMk/>
            <pc:sldMk cId="3532170549" sldId="261"/>
            <ac:picMk id="3" creationId="{FA1FBAA3-9522-D847-417E-E283B2987666}"/>
          </ac:picMkLst>
        </pc:picChg>
        <pc:picChg chg="del mod topLvl">
          <ac:chgData name="秋葉　大輝" userId="S::oom2225092@stu.o-hara.ac.jp::0db64614-182b-40e8-9023-9d291ac6b74f" providerId="AD" clId="Web-{CA63A514-C43A-460B-BDD2-98B289A4F009}" dt="2022-09-26T02:38:47.847" v="1"/>
          <ac:picMkLst>
            <pc:docMk/>
            <pc:sldMk cId="3532170549" sldId="261"/>
            <ac:picMk id="20" creationId="{229B57AF-40AD-F432-1CD7-DC6C797C9017}"/>
          </ac:picMkLst>
        </pc:picChg>
      </pc:sldChg>
      <pc:sldChg chg="addSp delSp modSp">
        <pc:chgData name="秋葉　大輝" userId="S::oom2225092@stu.o-hara.ac.jp::0db64614-182b-40e8-9023-9d291ac6b74f" providerId="AD" clId="Web-{CA63A514-C43A-460B-BDD2-98B289A4F009}" dt="2022-09-26T02:45:41.672" v="14"/>
        <pc:sldMkLst>
          <pc:docMk/>
          <pc:sldMk cId="2350991541" sldId="264"/>
        </pc:sldMkLst>
        <pc:spChg chg="del">
          <ac:chgData name="秋葉　大輝" userId="S::oom2225092@stu.o-hara.ac.jp::0db64614-182b-40e8-9023-9d291ac6b74f" providerId="AD" clId="Web-{CA63A514-C43A-460B-BDD2-98B289A4F009}" dt="2022-09-26T02:45:29.125" v="10"/>
          <ac:spMkLst>
            <pc:docMk/>
            <pc:sldMk cId="2350991541" sldId="264"/>
            <ac:spMk id="3" creationId="{41E89EA2-72A3-32BD-8F88-79D196137ADF}"/>
          </ac:spMkLst>
        </pc:spChg>
        <pc:spChg chg="add mod">
          <ac:chgData name="秋葉　大輝" userId="S::oom2225092@stu.o-hara.ac.jp::0db64614-182b-40e8-9023-9d291ac6b74f" providerId="AD" clId="Web-{CA63A514-C43A-460B-BDD2-98B289A4F009}" dt="2022-09-26T02:45:41.672" v="14"/>
          <ac:spMkLst>
            <pc:docMk/>
            <pc:sldMk cId="2350991541" sldId="264"/>
            <ac:spMk id="14" creationId="{4C000747-EA13-A4D3-093C-D7C0ACB1F00F}"/>
          </ac:spMkLst>
        </pc:spChg>
        <pc:picChg chg="add del mod ord">
          <ac:chgData name="秋葉　大輝" userId="S::oom2225092@stu.o-hara.ac.jp::0db64614-182b-40e8-9023-9d291ac6b74f" providerId="AD" clId="Web-{CA63A514-C43A-460B-BDD2-98B289A4F009}" dt="2022-09-26T02:45:41.672" v="14"/>
          <ac:picMkLst>
            <pc:docMk/>
            <pc:sldMk cId="2350991541" sldId="264"/>
            <ac:picMk id="12" creationId="{B2F95337-8D81-5980-0BAF-AFAAC8031FED}"/>
          </ac:picMkLst>
        </pc:picChg>
      </pc:sldChg>
    </pc:docChg>
  </pc:docChgLst>
  <pc:docChgLst>
    <pc:chgData name="栗原　叶弥" userId="S::oom2225068@stu.o-hara.ac.jp::52402a06-859c-435f-b1e5-36ff1da23cf4" providerId="AD" clId="Web-{A62ECA06-70C8-46A8-8A4D-8FF5DAF4EB5B}"/>
    <pc:docChg chg="addSld modSld">
      <pc:chgData name="栗原　叶弥" userId="S::oom2225068@stu.o-hara.ac.jp::52402a06-859c-435f-b1e5-36ff1da23cf4" providerId="AD" clId="Web-{A62ECA06-70C8-46A8-8A4D-8FF5DAF4EB5B}" dt="2022-09-26T03:33:28.509" v="185" actId="20577"/>
      <pc:docMkLst>
        <pc:docMk/>
      </pc:docMkLst>
      <pc:sldChg chg="modSp">
        <pc:chgData name="栗原　叶弥" userId="S::oom2225068@stu.o-hara.ac.jp::52402a06-859c-435f-b1e5-36ff1da23cf4" providerId="AD" clId="Web-{A62ECA06-70C8-46A8-8A4D-8FF5DAF4EB5B}" dt="2022-09-26T03:27:36.705" v="176" actId="20577"/>
        <pc:sldMkLst>
          <pc:docMk/>
          <pc:sldMk cId="1751108398" sldId="258"/>
        </pc:sldMkLst>
        <pc:spChg chg="mod">
          <ac:chgData name="栗原　叶弥" userId="S::oom2225068@stu.o-hara.ac.jp::52402a06-859c-435f-b1e5-36ff1da23cf4" providerId="AD" clId="Web-{A62ECA06-70C8-46A8-8A4D-8FF5DAF4EB5B}" dt="2022-09-26T03:27:36.705" v="176" actId="20577"/>
          <ac:spMkLst>
            <pc:docMk/>
            <pc:sldMk cId="1751108398" sldId="258"/>
            <ac:spMk id="4" creationId="{F345EDC9-189D-AD0B-8E2E-C3FD52E243DC}"/>
          </ac:spMkLst>
        </pc:spChg>
        <pc:spChg chg="mod">
          <ac:chgData name="栗原　叶弥" userId="S::oom2225068@stu.o-hara.ac.jp::52402a06-859c-435f-b1e5-36ff1da23cf4" providerId="AD" clId="Web-{A62ECA06-70C8-46A8-8A4D-8FF5DAF4EB5B}" dt="2022-09-26T02:55:49.945" v="91" actId="1076"/>
          <ac:spMkLst>
            <pc:docMk/>
            <pc:sldMk cId="1751108398" sldId="258"/>
            <ac:spMk id="10" creationId="{5986DD41-4400-207E-FA2A-BDA4D20CDCD6}"/>
          </ac:spMkLst>
        </pc:spChg>
        <pc:spChg chg="mod">
          <ac:chgData name="栗原　叶弥" userId="S::oom2225068@stu.o-hara.ac.jp::52402a06-859c-435f-b1e5-36ff1da23cf4" providerId="AD" clId="Web-{A62ECA06-70C8-46A8-8A4D-8FF5DAF4EB5B}" dt="2022-09-26T02:55:41.664" v="90" actId="1076"/>
          <ac:spMkLst>
            <pc:docMk/>
            <pc:sldMk cId="1751108398" sldId="258"/>
            <ac:spMk id="12" creationId="{CA31D930-6281-3B70-154E-E0A29DD85CEB}"/>
          </ac:spMkLst>
        </pc:spChg>
        <pc:grpChg chg="mod">
          <ac:chgData name="栗原　叶弥" userId="S::oom2225068@stu.o-hara.ac.jp::52402a06-859c-435f-b1e5-36ff1da23cf4" providerId="AD" clId="Web-{A62ECA06-70C8-46A8-8A4D-8FF5DAF4EB5B}" dt="2022-09-26T02:55:15.273" v="86" actId="1076"/>
          <ac:grpSpMkLst>
            <pc:docMk/>
            <pc:sldMk cId="1751108398" sldId="258"/>
            <ac:grpSpMk id="21" creationId="{0353F97D-0CD5-818F-16A2-1CAF3A56FDD6}"/>
          </ac:grpSpMkLst>
        </pc:grpChg>
      </pc:sldChg>
      <pc:sldChg chg="addSp delSp modSp">
        <pc:chgData name="栗原　叶弥" userId="S::oom2225068@stu.o-hara.ac.jp::52402a06-859c-435f-b1e5-36ff1da23cf4" providerId="AD" clId="Web-{A62ECA06-70C8-46A8-8A4D-8FF5DAF4EB5B}" dt="2022-09-26T03:26:54.345" v="172" actId="1076"/>
        <pc:sldMkLst>
          <pc:docMk/>
          <pc:sldMk cId="2928058183" sldId="260"/>
        </pc:sldMkLst>
        <pc:spChg chg="mod">
          <ac:chgData name="栗原　叶弥" userId="S::oom2225068@stu.o-hara.ac.jp::52402a06-859c-435f-b1e5-36ff1da23cf4" providerId="AD" clId="Web-{A62ECA06-70C8-46A8-8A4D-8FF5DAF4EB5B}" dt="2022-09-26T03:26:54.345" v="172" actId="1076"/>
          <ac:spMkLst>
            <pc:docMk/>
            <pc:sldMk cId="2928058183" sldId="260"/>
            <ac:spMk id="6" creationId="{39C89589-B69F-E5F2-B543-B428047507E8}"/>
          </ac:spMkLst>
        </pc:spChg>
        <pc:spChg chg="add del mod">
          <ac:chgData name="栗原　叶弥" userId="S::oom2225068@stu.o-hara.ac.jp::52402a06-859c-435f-b1e5-36ff1da23cf4" providerId="AD" clId="Web-{A62ECA06-70C8-46A8-8A4D-8FF5DAF4EB5B}" dt="2022-09-26T02:28:50.879" v="3"/>
          <ac:spMkLst>
            <pc:docMk/>
            <pc:sldMk cId="2928058183" sldId="260"/>
            <ac:spMk id="8" creationId="{91F3E5BC-35B7-3427-0C86-8A5F1CA4B98B}"/>
          </ac:spMkLst>
        </pc:spChg>
        <pc:graphicFrameChg chg="add mod modGraphic">
          <ac:chgData name="栗原　叶弥" userId="S::oom2225068@stu.o-hara.ac.jp::52402a06-859c-435f-b1e5-36ff1da23cf4" providerId="AD" clId="Web-{A62ECA06-70C8-46A8-8A4D-8FF5DAF4EB5B}" dt="2022-09-26T03:26:22.813" v="166" actId="1076"/>
          <ac:graphicFrameMkLst>
            <pc:docMk/>
            <pc:sldMk cId="2928058183" sldId="260"/>
            <ac:graphicFrameMk id="10" creationId="{AB60C771-CFFF-A1BD-BC80-6350F0D0E703}"/>
          </ac:graphicFrameMkLst>
        </pc:graphicFrameChg>
        <pc:picChg chg="mod">
          <ac:chgData name="栗原　叶弥" userId="S::oom2225068@stu.o-hara.ac.jp::52402a06-859c-435f-b1e5-36ff1da23cf4" providerId="AD" clId="Web-{A62ECA06-70C8-46A8-8A4D-8FF5DAF4EB5B}" dt="2022-09-26T02:30:39.382" v="14" actId="1076"/>
          <ac:picMkLst>
            <pc:docMk/>
            <pc:sldMk cId="2928058183" sldId="260"/>
            <ac:picMk id="3" creationId="{84AB6203-9EF1-7CE2-1EE8-D19CC00A6F61}"/>
          </ac:picMkLst>
        </pc:picChg>
        <pc:picChg chg="add del mod modCrop">
          <ac:chgData name="栗原　叶弥" userId="S::oom2225068@stu.o-hara.ac.jp::52402a06-859c-435f-b1e5-36ff1da23cf4" providerId="AD" clId="Web-{A62ECA06-70C8-46A8-8A4D-8FF5DAF4EB5B}" dt="2022-09-26T02:30:45.132" v="15" actId="1076"/>
          <ac:picMkLst>
            <pc:docMk/>
            <pc:sldMk cId="2928058183" sldId="260"/>
            <ac:picMk id="5" creationId="{E0A2BE8E-2BCC-9906-E868-6C2338FDEA1A}"/>
          </ac:picMkLst>
        </pc:picChg>
      </pc:sldChg>
      <pc:sldChg chg="modSp">
        <pc:chgData name="栗原　叶弥" userId="S::oom2225068@stu.o-hara.ac.jp::52402a06-859c-435f-b1e5-36ff1da23cf4" providerId="AD" clId="Web-{A62ECA06-70C8-46A8-8A4D-8FF5DAF4EB5B}" dt="2022-09-26T02:56:50.540" v="96" actId="20577"/>
        <pc:sldMkLst>
          <pc:docMk/>
          <pc:sldMk cId="3532170549" sldId="261"/>
        </pc:sldMkLst>
        <pc:spChg chg="mod">
          <ac:chgData name="栗原　叶弥" userId="S::oom2225068@stu.o-hara.ac.jp::52402a06-859c-435f-b1e5-36ff1da23cf4" providerId="AD" clId="Web-{A62ECA06-70C8-46A8-8A4D-8FF5DAF4EB5B}" dt="2022-09-26T02:56:50.540" v="96" actId="20577"/>
          <ac:spMkLst>
            <pc:docMk/>
            <pc:sldMk cId="3532170549" sldId="261"/>
            <ac:spMk id="5" creationId="{05633114-7375-A00A-8DF7-84B81B1AED22}"/>
          </ac:spMkLst>
        </pc:spChg>
      </pc:sldChg>
      <pc:sldChg chg="addSp delSp modSp new">
        <pc:chgData name="栗原　叶弥" userId="S::oom2225068@stu.o-hara.ac.jp::52402a06-859c-435f-b1e5-36ff1da23cf4" providerId="AD" clId="Web-{A62ECA06-70C8-46A8-8A4D-8FF5DAF4EB5B}" dt="2022-09-26T03:33:28.509" v="185" actId="20577"/>
        <pc:sldMkLst>
          <pc:docMk/>
          <pc:sldMk cId="2350991541" sldId="264"/>
        </pc:sldMkLst>
        <pc:spChg chg="mod">
          <ac:chgData name="栗原　叶弥" userId="S::oom2225068@stu.o-hara.ac.jp::52402a06-859c-435f-b1e5-36ff1da23cf4" providerId="AD" clId="Web-{A62ECA06-70C8-46A8-8A4D-8FF5DAF4EB5B}" dt="2022-09-26T03:33:28.509" v="185" actId="20577"/>
          <ac:spMkLst>
            <pc:docMk/>
            <pc:sldMk cId="2350991541" sldId="264"/>
            <ac:spMk id="2" creationId="{66C5BC08-3C21-D574-91F3-E9FDD6091871}"/>
          </ac:spMkLst>
        </pc:spChg>
        <pc:spChg chg="add del">
          <ac:chgData name="栗原　叶弥" userId="S::oom2225068@stu.o-hara.ac.jp::52402a06-859c-435f-b1e5-36ff1da23cf4" providerId="AD" clId="Web-{A62ECA06-70C8-46A8-8A4D-8FF5DAF4EB5B}" dt="2022-09-26T02:40:41.770" v="79"/>
          <ac:spMkLst>
            <pc:docMk/>
            <pc:sldMk cId="2350991541" sldId="264"/>
            <ac:spMk id="3" creationId="{41E89EA2-72A3-32BD-8F88-79D196137ADF}"/>
          </ac:spMkLst>
        </pc:spChg>
        <pc:spChg chg="add del mod">
          <ac:chgData name="栗原　叶弥" userId="S::oom2225068@stu.o-hara.ac.jp::52402a06-859c-435f-b1e5-36ff1da23cf4" providerId="AD" clId="Web-{A62ECA06-70C8-46A8-8A4D-8FF5DAF4EB5B}" dt="2022-09-26T02:44:53.025" v="84"/>
          <ac:spMkLst>
            <pc:docMk/>
            <pc:sldMk cId="2350991541" sldId="264"/>
            <ac:spMk id="11" creationId="{9A83BE2F-73C9-BA60-6B26-FB420D181270}"/>
          </ac:spMkLst>
        </pc:spChg>
        <pc:graphicFrameChg chg="add del mod ord modGraphic">
          <ac:chgData name="栗原　叶弥" userId="S::oom2225068@stu.o-hara.ac.jp::52402a06-859c-435f-b1e5-36ff1da23cf4" providerId="AD" clId="Web-{A62ECA06-70C8-46A8-8A4D-8FF5DAF4EB5B}" dt="2022-09-26T02:40:41.770" v="79"/>
          <ac:graphicFrameMkLst>
            <pc:docMk/>
            <pc:sldMk cId="2350991541" sldId="264"/>
            <ac:graphicFrameMk id="4" creationId="{B816972C-3374-17EC-D09E-03CE7A978CB1}"/>
          </ac:graphicFrameMkLst>
        </pc:graphicFrameChg>
      </pc:sldChg>
    </pc:docChg>
  </pc:docChgLst>
  <pc:docChgLst>
    <pc:chgData name="長島　恒太" userId="S::oom2225234@stu.o-hara.ac.jp::857ba2d1-ac69-46f1-98f2-1bc70663646f" providerId="AD" clId="Web-{40FFC14C-9884-4A8F-ACCA-06A15418964B}"/>
    <pc:docChg chg="modSld">
      <pc:chgData name="長島　恒太" userId="S::oom2225234@stu.o-hara.ac.jp::857ba2d1-ac69-46f1-98f2-1bc70663646f" providerId="AD" clId="Web-{40FFC14C-9884-4A8F-ACCA-06A15418964B}" dt="2022-09-26T02:18:28.956" v="6" actId="14100"/>
      <pc:docMkLst>
        <pc:docMk/>
      </pc:docMkLst>
      <pc:sldChg chg="modSp">
        <pc:chgData name="長島　恒太" userId="S::oom2225234@stu.o-hara.ac.jp::857ba2d1-ac69-46f1-98f2-1bc70663646f" providerId="AD" clId="Web-{40FFC14C-9884-4A8F-ACCA-06A15418964B}" dt="2022-09-26T02:18:28.956" v="6" actId="14100"/>
        <pc:sldMkLst>
          <pc:docMk/>
          <pc:sldMk cId="2928058183" sldId="260"/>
        </pc:sldMkLst>
        <pc:spChg chg="mod">
          <ac:chgData name="長島　恒太" userId="S::oom2225234@stu.o-hara.ac.jp::857ba2d1-ac69-46f1-98f2-1bc70663646f" providerId="AD" clId="Web-{40FFC14C-9884-4A8F-ACCA-06A15418964B}" dt="2022-09-26T02:18:08.331" v="5" actId="1076"/>
          <ac:spMkLst>
            <pc:docMk/>
            <pc:sldMk cId="2928058183" sldId="260"/>
            <ac:spMk id="6" creationId="{39C89589-B69F-E5F2-B543-B428047507E8}"/>
          </ac:spMkLst>
        </pc:spChg>
        <pc:picChg chg="mod">
          <ac:chgData name="長島　恒太" userId="S::oom2225234@stu.o-hara.ac.jp::857ba2d1-ac69-46f1-98f2-1bc70663646f" providerId="AD" clId="Web-{40FFC14C-9884-4A8F-ACCA-06A15418964B}" dt="2022-09-26T02:18:28.956" v="6" actId="14100"/>
          <ac:picMkLst>
            <pc:docMk/>
            <pc:sldMk cId="2928058183" sldId="260"/>
            <ac:picMk id="5" creationId="{E0A2BE8E-2BCC-9906-E868-6C2338FDEA1A}"/>
          </ac:picMkLst>
        </pc:picChg>
      </pc:sldChg>
    </pc:docChg>
  </pc:docChgLst>
  <pc:docChgLst>
    <pc:chgData name="栗原　叶弥" userId="S::oom2225068@stu.o-hara.ac.jp::52402a06-859c-435f-b1e5-36ff1da23cf4" providerId="AD" clId="Web-{002398DB-6B86-4A25-BDF1-D56DAF7F8EB5}"/>
    <pc:docChg chg="addSld modSld">
      <pc:chgData name="栗原　叶弥" userId="S::oom2225068@stu.o-hara.ac.jp::52402a06-859c-435f-b1e5-36ff1da23cf4" providerId="AD" clId="Web-{002398DB-6B86-4A25-BDF1-D56DAF7F8EB5}" dt="2022-09-28T06:27:06.658" v="293" actId="1076"/>
      <pc:docMkLst>
        <pc:docMk/>
      </pc:docMkLst>
      <pc:sldChg chg="modSp">
        <pc:chgData name="栗原　叶弥" userId="S::oom2225068@stu.o-hara.ac.jp::52402a06-859c-435f-b1e5-36ff1da23cf4" providerId="AD" clId="Web-{002398DB-6B86-4A25-BDF1-D56DAF7F8EB5}" dt="2022-09-28T06:15:46.858" v="0" actId="1076"/>
        <pc:sldMkLst>
          <pc:docMk/>
          <pc:sldMk cId="2350991541" sldId="264"/>
        </pc:sldMkLst>
        <pc:picChg chg="mod">
          <ac:chgData name="栗原　叶弥" userId="S::oom2225068@stu.o-hara.ac.jp::52402a06-859c-435f-b1e5-36ff1da23cf4" providerId="AD" clId="Web-{002398DB-6B86-4A25-BDF1-D56DAF7F8EB5}" dt="2022-09-28T06:15:46.858" v="0" actId="1076"/>
          <ac:picMkLst>
            <pc:docMk/>
            <pc:sldMk cId="2350991541" sldId="264"/>
            <ac:picMk id="12" creationId="{3D566B1A-E8E1-66C5-6191-1D0DC5AEF36B}"/>
          </ac:picMkLst>
        </pc:picChg>
      </pc:sldChg>
      <pc:sldChg chg="addSp delSp modSp new mod modClrScheme chgLayout">
        <pc:chgData name="栗原　叶弥" userId="S::oom2225068@stu.o-hara.ac.jp::52402a06-859c-435f-b1e5-36ff1da23cf4" providerId="AD" clId="Web-{002398DB-6B86-4A25-BDF1-D56DAF7F8EB5}" dt="2022-09-28T06:27:06.658" v="293" actId="1076"/>
        <pc:sldMkLst>
          <pc:docMk/>
          <pc:sldMk cId="1668307948" sldId="271"/>
        </pc:sldMkLst>
        <pc:spChg chg="mod ord">
          <ac:chgData name="栗原　叶弥" userId="S::oom2225068@stu.o-hara.ac.jp::52402a06-859c-435f-b1e5-36ff1da23cf4" providerId="AD" clId="Web-{002398DB-6B86-4A25-BDF1-D56DAF7F8EB5}" dt="2022-09-28T06:26:17.016" v="287" actId="20577"/>
          <ac:spMkLst>
            <pc:docMk/>
            <pc:sldMk cId="1668307948" sldId="271"/>
            <ac:spMk id="2" creationId="{C04BDE45-D242-8084-9824-2DA791873B6C}"/>
          </ac:spMkLst>
        </pc:spChg>
        <pc:spChg chg="del">
          <ac:chgData name="栗原　叶弥" userId="S::oom2225068@stu.o-hara.ac.jp::52402a06-859c-435f-b1e5-36ff1da23cf4" providerId="AD" clId="Web-{002398DB-6B86-4A25-BDF1-D56DAF7F8EB5}" dt="2022-09-28T06:19:32.942" v="41"/>
          <ac:spMkLst>
            <pc:docMk/>
            <pc:sldMk cId="1668307948" sldId="271"/>
            <ac:spMk id="3" creationId="{539A53BE-3AF7-317B-15C8-02072E7A7405}"/>
          </ac:spMkLst>
        </pc:spChg>
        <pc:spChg chg="mod ord">
          <ac:chgData name="栗原　叶弥" userId="S::oom2225068@stu.o-hara.ac.jp::52402a06-859c-435f-b1e5-36ff1da23cf4" providerId="AD" clId="Web-{002398DB-6B86-4A25-BDF1-D56DAF7F8EB5}" dt="2022-09-28T06:24:23.591" v="272" actId="20577"/>
          <ac:spMkLst>
            <pc:docMk/>
            <pc:sldMk cId="1668307948" sldId="271"/>
            <ac:spMk id="4" creationId="{F39F7FC4-6652-ED53-1D29-EE0959B091B9}"/>
          </ac:spMkLst>
        </pc:spChg>
        <pc:spChg chg="del">
          <ac:chgData name="栗原　叶弥" userId="S::oom2225068@stu.o-hara.ac.jp::52402a06-859c-435f-b1e5-36ff1da23cf4" providerId="AD" clId="Web-{002398DB-6B86-4A25-BDF1-D56DAF7F8EB5}" dt="2022-09-28T06:19:32.942" v="41"/>
          <ac:spMkLst>
            <pc:docMk/>
            <pc:sldMk cId="1668307948" sldId="271"/>
            <ac:spMk id="5" creationId="{4BEFEC5F-2D47-2249-893F-BB90639C4579}"/>
          </ac:spMkLst>
        </pc:spChg>
        <pc:spChg chg="mod ord">
          <ac:chgData name="栗原　叶弥" userId="S::oom2225068@stu.o-hara.ac.jp::52402a06-859c-435f-b1e5-36ff1da23cf4" providerId="AD" clId="Web-{002398DB-6B86-4A25-BDF1-D56DAF7F8EB5}" dt="2022-09-28T06:26:38.345" v="289" actId="14100"/>
          <ac:spMkLst>
            <pc:docMk/>
            <pc:sldMk cId="1668307948" sldId="271"/>
            <ac:spMk id="6" creationId="{BB12E7D0-C3B8-97BD-0D70-BEC5F02FFB51}"/>
          </ac:spMkLst>
        </pc:spChg>
        <pc:spChg chg="add mod">
          <ac:chgData name="栗原　叶弥" userId="S::oom2225068@stu.o-hara.ac.jp::52402a06-859c-435f-b1e5-36ff1da23cf4" providerId="AD" clId="Web-{002398DB-6B86-4A25-BDF1-D56DAF7F8EB5}" dt="2022-09-28T06:27:06.658" v="293" actId="1076"/>
          <ac:spMkLst>
            <pc:docMk/>
            <pc:sldMk cId="1668307948" sldId="271"/>
            <ac:spMk id="7" creationId="{358690EF-7384-7E46-C641-5B0A17BE34DC}"/>
          </ac:spMkLst>
        </pc:spChg>
      </pc:sldChg>
    </pc:docChg>
  </pc:docChgLst>
  <pc:docChgLst>
    <pc:chgData name="長島　恒太" userId="S::oom2225234@stu.o-hara.ac.jp::857ba2d1-ac69-46f1-98f2-1bc70663646f" providerId="AD" clId="Web-{926BCAC5-C467-4FDA-AAA9-2835E3FC7BB7}"/>
    <pc:docChg chg="modSld">
      <pc:chgData name="長島　恒太" userId="S::oom2225234@stu.o-hara.ac.jp::857ba2d1-ac69-46f1-98f2-1bc70663646f" providerId="AD" clId="Web-{926BCAC5-C467-4FDA-AAA9-2835E3FC7BB7}" dt="2022-09-26T03:06:56.758" v="55"/>
      <pc:docMkLst>
        <pc:docMk/>
      </pc:docMkLst>
      <pc:sldChg chg="addSp delSp modSp modAnim">
        <pc:chgData name="長島　恒太" userId="S::oom2225234@stu.o-hara.ac.jp::857ba2d1-ac69-46f1-98f2-1bc70663646f" providerId="AD" clId="Web-{926BCAC5-C467-4FDA-AAA9-2835E3FC7BB7}" dt="2022-09-26T03:06:56.758" v="55"/>
        <pc:sldMkLst>
          <pc:docMk/>
          <pc:sldMk cId="2928058183" sldId="260"/>
        </pc:sldMkLst>
        <pc:spChg chg="add mod">
          <ac:chgData name="長島　恒太" userId="S::oom2225234@stu.o-hara.ac.jp::857ba2d1-ac69-46f1-98f2-1bc70663646f" providerId="AD" clId="Web-{926BCAC5-C467-4FDA-AAA9-2835E3FC7BB7}" dt="2022-09-26T02:27:28.551" v="44" actId="1076"/>
          <ac:spMkLst>
            <pc:docMk/>
            <pc:sldMk cId="2928058183" sldId="260"/>
            <ac:spMk id="4" creationId="{45A3CA74-B2C3-DD2F-BE73-39961A36ADB7}"/>
          </ac:spMkLst>
        </pc:spChg>
        <pc:spChg chg="mod">
          <ac:chgData name="長島　恒太" userId="S::oom2225234@stu.o-hara.ac.jp::857ba2d1-ac69-46f1-98f2-1bc70663646f" providerId="AD" clId="Web-{926BCAC5-C467-4FDA-AAA9-2835E3FC7BB7}" dt="2022-09-26T02:30:14.117" v="48" actId="1076"/>
          <ac:spMkLst>
            <pc:docMk/>
            <pc:sldMk cId="2928058183" sldId="260"/>
            <ac:spMk id="6" creationId="{39C89589-B69F-E5F2-B543-B428047507E8}"/>
          </ac:spMkLst>
        </pc:spChg>
        <pc:picChg chg="add del mod ord modCrop">
          <ac:chgData name="長島　恒太" userId="S::oom2225234@stu.o-hara.ac.jp::857ba2d1-ac69-46f1-98f2-1bc70663646f" providerId="AD" clId="Web-{926BCAC5-C467-4FDA-AAA9-2835E3FC7BB7}" dt="2022-09-26T03:06:56.758" v="55"/>
          <ac:picMkLst>
            <pc:docMk/>
            <pc:sldMk cId="2928058183" sldId="260"/>
            <ac:picMk id="3" creationId="{84AB6203-9EF1-7CE2-1EE8-D19CC00A6F61}"/>
          </ac:picMkLst>
        </pc:picChg>
        <pc:picChg chg="mod modCrop">
          <ac:chgData name="長島　恒太" userId="S::oom2225234@stu.o-hara.ac.jp::857ba2d1-ac69-46f1-98f2-1bc70663646f" providerId="AD" clId="Web-{926BCAC5-C467-4FDA-AAA9-2835E3FC7BB7}" dt="2022-09-26T02:31:27.040" v="53" actId="14100"/>
          <ac:picMkLst>
            <pc:docMk/>
            <pc:sldMk cId="2928058183" sldId="260"/>
            <ac:picMk id="5" creationId="{E0A2BE8E-2BCC-9906-E868-6C2338FDEA1A}"/>
          </ac:picMkLst>
        </pc:picChg>
      </pc:sldChg>
    </pc:docChg>
  </pc:docChgLst>
  <pc:docChgLst>
    <pc:chgData name="栗原　叶弥" userId="S::oom2225068@stu.o-hara.ac.jp::52402a06-859c-435f-b1e5-36ff1da23cf4" providerId="AD" clId="Web-{4C48D32F-34BC-4801-A085-E1E03553F80C}"/>
    <pc:docChg chg="modSld">
      <pc:chgData name="栗原　叶弥" userId="S::oom2225068@stu.o-hara.ac.jp::52402a06-859c-435f-b1e5-36ff1da23cf4" providerId="AD" clId="Web-{4C48D32F-34BC-4801-A085-E1E03553F80C}" dt="2022-09-27T08:19:03.758" v="196" actId="1076"/>
      <pc:docMkLst>
        <pc:docMk/>
      </pc:docMkLst>
      <pc:sldChg chg="addSp modSp">
        <pc:chgData name="栗原　叶弥" userId="S::oom2225068@stu.o-hara.ac.jp::52402a06-859c-435f-b1e5-36ff1da23cf4" providerId="AD" clId="Web-{4C48D32F-34BC-4801-A085-E1E03553F80C}" dt="2022-09-27T08:19:03.758" v="196" actId="1076"/>
        <pc:sldMkLst>
          <pc:docMk/>
          <pc:sldMk cId="2128380218" sldId="256"/>
        </pc:sldMkLst>
        <pc:spChg chg="add mod">
          <ac:chgData name="栗原　叶弥" userId="S::oom2225068@stu.o-hara.ac.jp::52402a06-859c-435f-b1e5-36ff1da23cf4" providerId="AD" clId="Web-{4C48D32F-34BC-4801-A085-E1E03553F80C}" dt="2022-09-27T08:19:03.758" v="196" actId="1076"/>
          <ac:spMkLst>
            <pc:docMk/>
            <pc:sldMk cId="2128380218" sldId="256"/>
            <ac:spMk id="5" creationId="{B54C289D-1415-144B-47C2-F1B3593F65AF}"/>
          </ac:spMkLst>
        </pc:spChg>
        <pc:picChg chg="mod">
          <ac:chgData name="栗原　叶弥" userId="S::oom2225068@stu.o-hara.ac.jp::52402a06-859c-435f-b1e5-36ff1da23cf4" providerId="AD" clId="Web-{4C48D32F-34BC-4801-A085-E1E03553F80C}" dt="2022-09-27T08:07:43.688" v="25" actId="1076"/>
          <ac:picMkLst>
            <pc:docMk/>
            <pc:sldMk cId="2128380218" sldId="256"/>
            <ac:picMk id="4" creationId="{E36A6E23-2691-769D-EA02-0D32562D88AB}"/>
          </ac:picMkLst>
        </pc:picChg>
      </pc:sldChg>
      <pc:sldChg chg="modSp">
        <pc:chgData name="栗原　叶弥" userId="S::oom2225068@stu.o-hara.ac.jp::52402a06-859c-435f-b1e5-36ff1da23cf4" providerId="AD" clId="Web-{4C48D32F-34BC-4801-A085-E1E03553F80C}" dt="2022-09-27T07:52:00.452" v="23" actId="20577"/>
        <pc:sldMkLst>
          <pc:docMk/>
          <pc:sldMk cId="2928058183" sldId="260"/>
        </pc:sldMkLst>
        <pc:spChg chg="mod">
          <ac:chgData name="栗原　叶弥" userId="S::oom2225068@stu.o-hara.ac.jp::52402a06-859c-435f-b1e5-36ff1da23cf4" providerId="AD" clId="Web-{4C48D32F-34BC-4801-A085-E1E03553F80C}" dt="2022-09-27T07:52:00.452" v="23" actId="20577"/>
          <ac:spMkLst>
            <pc:docMk/>
            <pc:sldMk cId="2928058183" sldId="260"/>
            <ac:spMk id="5" creationId="{F55A355C-60A1-6177-F5CE-3A3549523A30}"/>
          </ac:spMkLst>
        </pc:spChg>
      </pc:sldChg>
      <pc:sldChg chg="addSp delSp modSp">
        <pc:chgData name="栗原　叶弥" userId="S::oom2225068@stu.o-hara.ac.jp::52402a06-859c-435f-b1e5-36ff1da23cf4" providerId="AD" clId="Web-{4C48D32F-34BC-4801-A085-E1E03553F80C}" dt="2022-09-27T08:19:02.211" v="195"/>
        <pc:sldMkLst>
          <pc:docMk/>
          <pc:sldMk cId="2214328012" sldId="267"/>
        </pc:sldMkLst>
        <pc:spChg chg="add del mod">
          <ac:chgData name="栗原　叶弥" userId="S::oom2225068@stu.o-hara.ac.jp::52402a06-859c-435f-b1e5-36ff1da23cf4" providerId="AD" clId="Web-{4C48D32F-34BC-4801-A085-E1E03553F80C}" dt="2022-09-27T08:19:02.211" v="195"/>
          <ac:spMkLst>
            <pc:docMk/>
            <pc:sldMk cId="2214328012" sldId="267"/>
            <ac:spMk id="5" creationId="{628C127E-1648-5FC6-77BC-B4D31028B32A}"/>
          </ac:spMkLst>
        </pc:spChg>
      </pc:sldChg>
    </pc:docChg>
  </pc:docChgLst>
  <pc:docChgLst>
    <pc:chgData name="長島　恒太" userId="S::oom2225234@stu.o-hara.ac.jp::857ba2d1-ac69-46f1-98f2-1bc70663646f" providerId="AD" clId="Web-{B5B1CC14-23D4-45BD-8882-7D3A0D08FCE1}"/>
    <pc:docChg chg="modSld">
      <pc:chgData name="長島　恒太" userId="S::oom2225234@stu.o-hara.ac.jp::857ba2d1-ac69-46f1-98f2-1bc70663646f" providerId="AD" clId="Web-{B5B1CC14-23D4-45BD-8882-7D3A0D08FCE1}" dt="2022-09-26T03:26:20.119" v="49" actId="1076"/>
      <pc:docMkLst>
        <pc:docMk/>
      </pc:docMkLst>
      <pc:sldChg chg="addSp delSp modSp">
        <pc:chgData name="長島　恒太" userId="S::oom2225234@stu.o-hara.ac.jp::857ba2d1-ac69-46f1-98f2-1bc70663646f" providerId="AD" clId="Web-{B5B1CC14-23D4-45BD-8882-7D3A0D08FCE1}" dt="2022-09-26T03:26:20.119" v="49" actId="1076"/>
        <pc:sldMkLst>
          <pc:docMk/>
          <pc:sldMk cId="2928058183" sldId="260"/>
        </pc:sldMkLst>
        <pc:spChg chg="del">
          <ac:chgData name="長島　恒太" userId="S::oom2225234@stu.o-hara.ac.jp::857ba2d1-ac69-46f1-98f2-1bc70663646f" providerId="AD" clId="Web-{B5B1CC14-23D4-45BD-8882-7D3A0D08FCE1}" dt="2022-09-26T03:18:34.666" v="37"/>
          <ac:spMkLst>
            <pc:docMk/>
            <pc:sldMk cId="2928058183" sldId="260"/>
            <ac:spMk id="4" creationId="{45A3CA74-B2C3-DD2F-BE73-39961A36ADB7}"/>
          </ac:spMkLst>
        </pc:spChg>
        <pc:spChg chg="add del mod">
          <ac:chgData name="長島　恒太" userId="S::oom2225234@stu.o-hara.ac.jp::857ba2d1-ac69-46f1-98f2-1bc70663646f" providerId="AD" clId="Web-{B5B1CC14-23D4-45BD-8882-7D3A0D08FCE1}" dt="2022-09-26T03:17:29.414" v="36"/>
          <ac:spMkLst>
            <pc:docMk/>
            <pc:sldMk cId="2928058183" sldId="260"/>
            <ac:spMk id="9" creationId="{9373ED9E-32C2-44B5-51B0-F536E2ED56CA}"/>
          </ac:spMkLst>
        </pc:spChg>
        <pc:graphicFrameChg chg="add mod modGraphic">
          <ac:chgData name="長島　恒太" userId="S::oom2225234@stu.o-hara.ac.jp::857ba2d1-ac69-46f1-98f2-1bc70663646f" providerId="AD" clId="Web-{B5B1CC14-23D4-45BD-8882-7D3A0D08FCE1}" dt="2022-09-26T03:26:20.119" v="49" actId="1076"/>
          <ac:graphicFrameMkLst>
            <pc:docMk/>
            <pc:sldMk cId="2928058183" sldId="260"/>
            <ac:graphicFrameMk id="7" creationId="{BEA98BC9-C45A-B2AF-478C-8E7D2696BCFF}"/>
          </ac:graphicFrameMkLst>
        </pc:graphicFrameChg>
        <pc:picChg chg="del">
          <ac:chgData name="長島　恒太" userId="S::oom2225234@stu.o-hara.ac.jp::857ba2d1-ac69-46f1-98f2-1bc70663646f" providerId="AD" clId="Web-{B5B1CC14-23D4-45BD-8882-7D3A0D08FCE1}" dt="2022-09-26T03:17:12.492" v="35"/>
          <ac:picMkLst>
            <pc:docMk/>
            <pc:sldMk cId="2928058183" sldId="260"/>
            <ac:picMk id="5" creationId="{E0A2BE8E-2BCC-9906-E868-6C2338FDEA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3EC029E-6031-BD8F-FAD0-50266E9BDF47}"/>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229B129E-D312-625C-D0FA-CCF1959CF0C5}"/>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148CCB2B-2DF9-4A1F-B3B2-CD918DED5EFC}" type="datetimeFigureOut">
              <a:rPr kumimoji="1" lang="ja-JP" altLang="en-US" smtClean="0"/>
              <a:t>2023/1/26</a:t>
            </a:fld>
            <a:endParaRPr kumimoji="1" lang="ja-JP" altLang="en-US"/>
          </a:p>
        </p:txBody>
      </p:sp>
      <p:sp>
        <p:nvSpPr>
          <p:cNvPr id="4" name="フッター プレースホルダー 3">
            <a:extLst>
              <a:ext uri="{FF2B5EF4-FFF2-40B4-BE49-F238E27FC236}">
                <a16:creationId xmlns:a16="http://schemas.microsoft.com/office/drawing/2014/main" id="{20886DDC-A54F-59DE-423D-C3C3F2F4DA4A}"/>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90CABC55-5A10-0F11-1044-3550BEEF0595}"/>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BB538AA0-E5BB-4030-B4B3-5E0F8FF5077D}" type="slidenum">
              <a:rPr kumimoji="1" lang="ja-JP" altLang="en-US" smtClean="0"/>
              <a:t>‹#›</a:t>
            </a:fld>
            <a:endParaRPr kumimoji="1" lang="ja-JP" altLang="en-US"/>
          </a:p>
        </p:txBody>
      </p:sp>
    </p:spTree>
    <p:extLst>
      <p:ext uri="{BB962C8B-B14F-4D97-AF65-F5344CB8AC3E}">
        <p14:creationId xmlns:p14="http://schemas.microsoft.com/office/powerpoint/2010/main" val="540787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9F13B29-30F5-4B09-B758-D06BA513E104}" type="datetimeFigureOut">
              <a:rPr kumimoji="1" lang="ja-JP" altLang="en-US" smtClean="0"/>
              <a:t>2023/1/26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B044D976-45CD-4126-8875-253B9A73C231}" type="slidenum">
              <a:rPr kumimoji="1" lang="ja-JP" altLang="en-US" smtClean="0"/>
              <a:t>‹#›</a:t>
            </a:fld>
            <a:endParaRPr kumimoji="1" lang="ja-JP" altLang="en-US"/>
          </a:p>
        </p:txBody>
      </p:sp>
    </p:spTree>
    <p:extLst>
      <p:ext uri="{BB962C8B-B14F-4D97-AF65-F5344CB8AC3E}">
        <p14:creationId xmlns:p14="http://schemas.microsoft.com/office/powerpoint/2010/main" val="2789399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a:t>
            </a:r>
            <a:r>
              <a:rPr kumimoji="1" lang="en-US" altLang="ja-JP"/>
              <a:t>Nos Recipe</a:t>
            </a:r>
            <a:r>
              <a:rPr kumimoji="1" lang="ja-JP" altLang="en-US"/>
              <a:t>を開発しようと思ったきっかけです。</a:t>
            </a:r>
            <a:endParaRPr kumimoji="1" lang="en-US" altLang="ja-JP"/>
          </a:p>
          <a:p>
            <a:r>
              <a:rPr kumimoji="1" lang="ja-JP" altLang="en-US"/>
              <a:t>みなさん、このような経験ありませんか？</a:t>
            </a:r>
            <a:endParaRPr kumimoji="1" lang="en-US" altLang="ja-JP"/>
          </a:p>
          <a:p>
            <a:r>
              <a:rPr kumimoji="1" lang="ja-JP" altLang="en-US"/>
              <a:t>毎日の献立を考えることが大変だったり、気が付いたら</a:t>
            </a:r>
          </a:p>
        </p:txBody>
      </p:sp>
      <p:sp>
        <p:nvSpPr>
          <p:cNvPr id="4" name="スライド番号プレースホルダー 3"/>
          <p:cNvSpPr>
            <a:spLocks noGrp="1"/>
          </p:cNvSpPr>
          <p:nvPr>
            <p:ph type="sldNum" sz="quarter" idx="5"/>
          </p:nvPr>
        </p:nvSpPr>
        <p:spPr/>
        <p:txBody>
          <a:bodyPr/>
          <a:lstStyle/>
          <a:p>
            <a:fld id="{B044D976-45CD-4126-8875-253B9A73C231}" type="slidenum">
              <a:rPr kumimoji="1" lang="ja-JP" altLang="en-US" smtClean="0"/>
              <a:t>2</a:t>
            </a:fld>
            <a:endParaRPr kumimoji="1" lang="ja-JP" altLang="en-US"/>
          </a:p>
        </p:txBody>
      </p:sp>
    </p:spTree>
    <p:extLst>
      <p:ext uri="{BB962C8B-B14F-4D97-AF65-F5344CB8AC3E}">
        <p14:creationId xmlns:p14="http://schemas.microsoft.com/office/powerpoint/2010/main" val="74864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こちらが実際のデータです</a:t>
            </a:r>
            <a:endParaRPr kumimoji="1" lang="en-US" altLang="ja-JP" dirty="0"/>
          </a:p>
          <a:p>
            <a:r>
              <a:rPr kumimoji="1" lang="ja-JP" altLang="en-US" dirty="0"/>
              <a:t>左が日々の献立作りに悩んでいる主婦の方々の割合</a:t>
            </a:r>
            <a:endParaRPr kumimoji="1" lang="en-US" altLang="ja-JP" dirty="0"/>
          </a:p>
          <a:p>
            <a:r>
              <a:rPr kumimoji="1" lang="ja-JP" altLang="en-US" dirty="0"/>
              <a:t>右がおもな食品ロス量の割合です</a:t>
            </a:r>
            <a:endParaRPr kumimoji="1" lang="en-US" altLang="ja-JP" dirty="0"/>
          </a:p>
          <a:p>
            <a:endParaRPr kumimoji="1" lang="en-US" altLang="ja-JP" dirty="0"/>
          </a:p>
          <a:p>
            <a:r>
              <a:rPr kumimoji="1" lang="ja-JP" altLang="en-US" dirty="0"/>
              <a:t>今も悩んでいるという人が約</a:t>
            </a:r>
            <a:r>
              <a:rPr kumimoji="1" lang="en-US" altLang="ja-JP" dirty="0"/>
              <a:t>8</a:t>
            </a:r>
            <a:r>
              <a:rPr kumimoji="1" lang="ja-JP" altLang="en-US" dirty="0"/>
              <a:t>割を占めているのが分かるかと思います</a:t>
            </a:r>
            <a:endParaRPr kumimoji="1" lang="en-US" altLang="ja-JP" dirty="0"/>
          </a:p>
          <a:p>
            <a:r>
              <a:rPr kumimoji="1" lang="ja-JP" altLang="en-US" dirty="0"/>
              <a:t>右の円グラフには生もののロス率が非常に高いといえます</a:t>
            </a:r>
            <a:endParaRPr kumimoji="1" lang="en-US" altLang="ja-JP" dirty="0"/>
          </a:p>
        </p:txBody>
      </p:sp>
      <p:sp>
        <p:nvSpPr>
          <p:cNvPr id="4" name="スライド番号プレースホルダー 3"/>
          <p:cNvSpPr>
            <a:spLocks noGrp="1"/>
          </p:cNvSpPr>
          <p:nvPr>
            <p:ph type="sldNum" sz="quarter" idx="5"/>
          </p:nvPr>
        </p:nvSpPr>
        <p:spPr/>
        <p:txBody>
          <a:bodyPr/>
          <a:lstStyle/>
          <a:p>
            <a:fld id="{B044D976-45CD-4126-8875-253B9A73C231}" type="slidenum">
              <a:rPr kumimoji="1" lang="ja-JP" altLang="en-US" smtClean="0"/>
              <a:t>3</a:t>
            </a:fld>
            <a:endParaRPr kumimoji="1" lang="ja-JP" altLang="en-US"/>
          </a:p>
        </p:txBody>
      </p:sp>
    </p:spTree>
    <p:extLst>
      <p:ext uri="{BB962C8B-B14F-4D97-AF65-F5344CB8AC3E}">
        <p14:creationId xmlns:p14="http://schemas.microsoft.com/office/powerpoint/2010/main" val="262159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044D976-45CD-4126-8875-253B9A73C231}" type="slidenum">
              <a:rPr kumimoji="1" lang="ja-JP" altLang="en-US" smtClean="0"/>
              <a:t>4</a:t>
            </a:fld>
            <a:endParaRPr kumimoji="1" lang="ja-JP" altLang="en-US"/>
          </a:p>
        </p:txBody>
      </p:sp>
    </p:spTree>
    <p:extLst>
      <p:ext uri="{BB962C8B-B14F-4D97-AF65-F5344CB8AC3E}">
        <p14:creationId xmlns:p14="http://schemas.microsoft.com/office/powerpoint/2010/main" val="376706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一つは期限の登録方法を追加、もう一つは登録された期限からおすすめ献立の提案してくれるというものです</a:t>
            </a:r>
          </a:p>
        </p:txBody>
      </p:sp>
      <p:sp>
        <p:nvSpPr>
          <p:cNvPr id="4" name="スライド番号プレースホルダー 3"/>
          <p:cNvSpPr>
            <a:spLocks noGrp="1"/>
          </p:cNvSpPr>
          <p:nvPr>
            <p:ph type="sldNum" sz="quarter" idx="5"/>
          </p:nvPr>
        </p:nvSpPr>
        <p:spPr/>
        <p:txBody>
          <a:bodyPr/>
          <a:lstStyle/>
          <a:p>
            <a:fld id="{B044D976-45CD-4126-8875-253B9A73C231}" type="slidenum">
              <a:rPr kumimoji="1" lang="ja-JP" altLang="en-US" smtClean="0"/>
              <a:t>6</a:t>
            </a:fld>
            <a:endParaRPr kumimoji="1" lang="ja-JP" altLang="en-US"/>
          </a:p>
        </p:txBody>
      </p:sp>
    </p:spTree>
    <p:extLst>
      <p:ext uri="{BB962C8B-B14F-4D97-AF65-F5344CB8AC3E}">
        <p14:creationId xmlns:p14="http://schemas.microsoft.com/office/powerpoint/2010/main" val="388318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08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0871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6580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27089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0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522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9334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413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22069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1/26/2023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89681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2863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1/26/2023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48849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ahag.net/004511-japanese-breakfast/" TargetMode="External"/><Relationship Id="rId7" Type="http://schemas.openxmlformats.org/officeDocument/2006/relationships/hyperlink" Target="https://ja.localwiki.org/kamitonda/%EF%BC%A2%EF%BD%81%EF%BD%8E%EF%BD%9A%EF%BD%81%EF%BD%89%EF%BC%88%E4%B8%AD%E8%8F%AF%EF%BC%89"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sakamotodappantyu.com/archives/61013616.html"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__u___/50654690057/"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hide10/14224388303"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s://www.flickr.com/photos/36521954194@N01/2735777368" TargetMode="Externa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kokocara.pal-system.co.jp/2019/02/04/cost-of-food-los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kokocara.pal-system.co.jp/2019/02/04/cost-of-food-loss" TargetMode="External"/><Relationship Id="rId4" Type="http://schemas.openxmlformats.org/officeDocument/2006/relationships/hyperlink" Target="https://39mag.benesse.ne.jp/lifestyle/content/?id=4017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pixabay.com/ja/%E5%8B%95%E7%94%BB-%E6%98%A0%E5%83%8F-%E3%83%A0%E3%83%BC%E3%83%93%E3%83%BC-%E3%82%A2%E3%83%8B%E3%83%A1%E3%83%BC%E3%82%B7%E3%83%A7%E3%83%B3-%E3%83%93%E3%83%87%E3%82%AA-%E3%82%B9%E3%83%9E%E3%83%9B-124074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kadenfan.hitachi.co.jp/rei/lineup/rkxcc50s/feature07.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hyperlink" Target="https://gahag.net/004511-japanese-breakfas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hyperlink" Target="https://ja.localwiki.org/kamitonda/%EF%BC%A2%EF%BD%81%EF%BD%8E%EF%BD%9A%EF%BD%81%EF%BD%89%EF%BC%88%E4%B8%AD%E8%8F%AF%EF%BC%89" TargetMode="External"/><Relationship Id="rId5" Type="http://schemas.openxmlformats.org/officeDocument/2006/relationships/image" Target="../media/image11.png"/><Relationship Id="rId10" Type="http://schemas.openxmlformats.org/officeDocument/2006/relationships/image" Target="../media/image14.jpeg"/><Relationship Id="rId4" Type="http://schemas.openxmlformats.org/officeDocument/2006/relationships/hyperlink" Target="https://www.alittletipsy.com/2014/06/celebrate-summer-party-20.html" TargetMode="External"/><Relationship Id="rId9" Type="http://schemas.openxmlformats.org/officeDocument/2006/relationships/hyperlink" Target="https://sakamotodappantyu.com/archives/61013616.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alittletipsy.com/2014/06/celebrate-summer-party-20.html"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hyperlink" Target="https://ja.localwiki.org/kamitonda/%EF%BC%A2%EF%BD%81%EF%BD%8E%EF%BD%9A%EF%BD%81%EF%BD%89%EF%BC%88%E4%B8%AD%E8%8F%AF%EF%BC%89" TargetMode="External"/><Relationship Id="rId3" Type="http://schemas.openxmlformats.org/officeDocument/2006/relationships/image" Target="../media/image12.jpeg"/><Relationship Id="rId7"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sakamotodappantyu.com/archives/61013616.html" TargetMode="External"/><Relationship Id="rId5" Type="http://schemas.openxmlformats.org/officeDocument/2006/relationships/image" Target="../media/image13.jpeg"/><Relationship Id="rId4" Type="http://schemas.openxmlformats.org/officeDocument/2006/relationships/hyperlink" Target="https://gahag.net/004511-japanese-breakfa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flickr.com/photos/u-suke/48132062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90662" y="4267832"/>
            <a:ext cx="4805996" cy="1297115"/>
          </a:xfrm>
        </p:spPr>
        <p:txBody>
          <a:bodyPr anchor="t">
            <a:normAutofit/>
          </a:bodyPr>
          <a:lstStyle/>
          <a:p>
            <a:pPr algn="l"/>
            <a:r>
              <a:rPr lang="ja-JP" altLang="en-US" sz="6600" b="1">
                <a:solidFill>
                  <a:schemeClr val="tx2"/>
                </a:solidFill>
                <a:latin typeface="Script MT Bold"/>
                <a:ea typeface="ＭＳ Ｐゴシック"/>
                <a:cs typeface="Calibri Light"/>
              </a:rPr>
              <a:t>Nos Recipe</a:t>
            </a:r>
          </a:p>
        </p:txBody>
      </p:sp>
      <p:sp>
        <p:nvSpPr>
          <p:cNvPr id="3" name="サブタイトル 2"/>
          <p:cNvSpPr>
            <a:spLocks noGrp="1"/>
          </p:cNvSpPr>
          <p:nvPr>
            <p:ph type="subTitle" idx="1"/>
          </p:nvPr>
        </p:nvSpPr>
        <p:spPr>
          <a:xfrm>
            <a:off x="6590967" y="3419818"/>
            <a:ext cx="4805690" cy="838831"/>
          </a:xfrm>
        </p:spPr>
        <p:txBody>
          <a:bodyPr anchor="b">
            <a:normAutofit/>
          </a:bodyPr>
          <a:lstStyle/>
          <a:p>
            <a:pPr algn="l"/>
            <a:r>
              <a:rPr lang="ja-JP" altLang="en-US" sz="2000">
                <a:solidFill>
                  <a:schemeClr val="tx2"/>
                </a:solidFill>
                <a:ea typeface="ＭＳ Ｐゴシック"/>
                <a:cs typeface="Calibri"/>
              </a:rPr>
              <a:t>日本の食品ロスと、</a:t>
            </a:r>
          </a:p>
          <a:p>
            <a:pPr algn="l"/>
            <a:r>
              <a:rPr lang="ja-JP" altLang="en-US" sz="2000">
                <a:solidFill>
                  <a:schemeClr val="tx2"/>
                </a:solidFill>
                <a:ea typeface="ＭＳ Ｐゴシック"/>
                <a:cs typeface="Calibri"/>
              </a:rPr>
              <a:t>　　　毎日の献立に迷う主婦たちを救う</a:t>
            </a:r>
          </a:p>
        </p:txBody>
      </p:sp>
      <p:pic>
        <p:nvPicPr>
          <p:cNvPr id="4" name="図 4">
            <a:extLst>
              <a:ext uri="{FF2B5EF4-FFF2-40B4-BE49-F238E27FC236}">
                <a16:creationId xmlns:a16="http://schemas.microsoft.com/office/drawing/2014/main" id="{E36A6E23-2691-769D-EA02-0D32562D88AB}"/>
              </a:ext>
            </a:extLst>
          </p:cNvPr>
          <p:cNvPicPr>
            <a:picLocks noChangeAspect="1"/>
          </p:cNvPicPr>
          <p:nvPr/>
        </p:nvPicPr>
        <p:blipFill>
          <a:blip r:embed="rId2"/>
          <a:stretch>
            <a:fillRect/>
          </a:stretch>
        </p:blipFill>
        <p:spPr>
          <a:xfrm rot="21120000">
            <a:off x="387335" y="567854"/>
            <a:ext cx="5353754" cy="5474644"/>
          </a:xfrm>
          <a:prstGeom prst="rect">
            <a:avLst/>
          </a:prstGeom>
        </p:spPr>
      </p:pic>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6FC02-0AB0-E595-FF3C-1C0157CAF045}"/>
              </a:ext>
            </a:extLst>
          </p:cNvPr>
          <p:cNvSpPr>
            <a:spLocks noGrp="1"/>
          </p:cNvSpPr>
          <p:nvPr>
            <p:ph type="title"/>
          </p:nvPr>
        </p:nvSpPr>
        <p:spPr/>
        <p:txBody>
          <a:bodyPr/>
          <a:lstStyle/>
          <a:p>
            <a:r>
              <a:rPr kumimoji="1" lang="ja-JP" altLang="en-US"/>
              <a:t>提案機能の詳細</a:t>
            </a:r>
          </a:p>
        </p:txBody>
      </p:sp>
      <p:sp>
        <p:nvSpPr>
          <p:cNvPr id="4" name="テキスト ボックス 3">
            <a:extLst>
              <a:ext uri="{FF2B5EF4-FFF2-40B4-BE49-F238E27FC236}">
                <a16:creationId xmlns:a16="http://schemas.microsoft.com/office/drawing/2014/main" id="{04C0DACD-0B5F-658B-7A2C-08BA048EB175}"/>
              </a:ext>
            </a:extLst>
          </p:cNvPr>
          <p:cNvSpPr txBox="1"/>
          <p:nvPr/>
        </p:nvSpPr>
        <p:spPr>
          <a:xfrm>
            <a:off x="1097280" y="1845766"/>
            <a:ext cx="4137671" cy="523220"/>
          </a:xfrm>
          <a:prstGeom prst="rect">
            <a:avLst/>
          </a:prstGeom>
          <a:noFill/>
        </p:spPr>
        <p:txBody>
          <a:bodyPr wrap="none" rtlCol="0">
            <a:spAutoFit/>
          </a:bodyPr>
          <a:lstStyle/>
          <a:p>
            <a:r>
              <a:rPr lang="en-US" altLang="ja-JP" sz="2800">
                <a:latin typeface="+mj-ea"/>
                <a:ea typeface="+mj-ea"/>
              </a:rPr>
              <a:t>3,</a:t>
            </a:r>
            <a:r>
              <a:rPr lang="ja-JP" altLang="en-US" sz="2800">
                <a:latin typeface="+mj-ea"/>
                <a:ea typeface="+mj-ea"/>
              </a:rPr>
              <a:t> 一週間分の献立の提案</a:t>
            </a:r>
            <a:endParaRPr kumimoji="1" lang="ja-JP" altLang="en-US" sz="2800">
              <a:latin typeface="+mj-ea"/>
              <a:ea typeface="+mj-ea"/>
            </a:endParaRPr>
          </a:p>
        </p:txBody>
      </p:sp>
      <p:pic>
        <p:nvPicPr>
          <p:cNvPr id="9" name="図 8">
            <a:extLst>
              <a:ext uri="{FF2B5EF4-FFF2-40B4-BE49-F238E27FC236}">
                <a16:creationId xmlns:a16="http://schemas.microsoft.com/office/drawing/2014/main" id="{05AD22F3-06F3-C426-B9DC-AF976DCD628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7281" y="2477392"/>
            <a:ext cx="2412372" cy="2312322"/>
          </a:xfrm>
          <a:prstGeom prst="rect">
            <a:avLst/>
          </a:prstGeom>
        </p:spPr>
      </p:pic>
      <p:pic>
        <p:nvPicPr>
          <p:cNvPr id="26" name="図 25">
            <a:extLst>
              <a:ext uri="{FF2B5EF4-FFF2-40B4-BE49-F238E27FC236}">
                <a16:creationId xmlns:a16="http://schemas.microsoft.com/office/drawing/2014/main" id="{8C8D22BD-38FB-6D63-CE9D-07DD01051EB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36842" y="2477390"/>
            <a:ext cx="2659403" cy="2312323"/>
          </a:xfrm>
          <a:prstGeom prst="rect">
            <a:avLst/>
          </a:prstGeom>
        </p:spPr>
      </p:pic>
      <p:pic>
        <p:nvPicPr>
          <p:cNvPr id="29" name="図 28">
            <a:extLst>
              <a:ext uri="{FF2B5EF4-FFF2-40B4-BE49-F238E27FC236}">
                <a16:creationId xmlns:a16="http://schemas.microsoft.com/office/drawing/2014/main" id="{6895CD71-CA9E-D0A9-CB24-D45B14569DD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81060" y="2477391"/>
            <a:ext cx="2331348" cy="2312322"/>
          </a:xfrm>
          <a:prstGeom prst="rect">
            <a:avLst/>
          </a:prstGeom>
        </p:spPr>
      </p:pic>
      <p:sp>
        <p:nvSpPr>
          <p:cNvPr id="31" name="テキスト ボックス 30">
            <a:extLst>
              <a:ext uri="{FF2B5EF4-FFF2-40B4-BE49-F238E27FC236}">
                <a16:creationId xmlns:a16="http://schemas.microsoft.com/office/drawing/2014/main" id="{26A987EA-CDE8-982D-F9C0-611ACCE22F31}"/>
              </a:ext>
            </a:extLst>
          </p:cNvPr>
          <p:cNvSpPr txBox="1"/>
          <p:nvPr/>
        </p:nvSpPr>
        <p:spPr>
          <a:xfrm>
            <a:off x="1224288" y="5120641"/>
            <a:ext cx="9368270" cy="830997"/>
          </a:xfrm>
          <a:prstGeom prst="rect">
            <a:avLst/>
          </a:prstGeom>
          <a:noFill/>
        </p:spPr>
        <p:txBody>
          <a:bodyPr wrap="none" rtlCol="0">
            <a:spAutoFit/>
          </a:bodyPr>
          <a:lstStyle/>
          <a:p>
            <a:r>
              <a:rPr kumimoji="1" lang="ja-JP" altLang="en-US" sz="2400" dirty="0"/>
              <a:t>和食、洋食、中華の中からユーザーの好みを登録し、提案頻度を調節。</a:t>
            </a:r>
            <a:endParaRPr kumimoji="1" lang="en-US" altLang="ja-JP" sz="2400" dirty="0"/>
          </a:p>
          <a:p>
            <a:r>
              <a:rPr lang="en-US" altLang="ja-JP" sz="2400" dirty="0"/>
              <a:t>1</a:t>
            </a:r>
            <a:r>
              <a:rPr lang="ja-JP" altLang="en-US" sz="2400" dirty="0"/>
              <a:t>での履歴データから算出して、提案を調節。</a:t>
            </a:r>
            <a:endParaRPr kumimoji="1" lang="en-US" altLang="ja-JP" sz="2400" dirty="0"/>
          </a:p>
        </p:txBody>
      </p:sp>
    </p:spTree>
    <p:extLst>
      <p:ext uri="{BB962C8B-B14F-4D97-AF65-F5344CB8AC3E}">
        <p14:creationId xmlns:p14="http://schemas.microsoft.com/office/powerpoint/2010/main" val="39218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6FC02-0AB0-E595-FF3C-1C0157CAF045}"/>
              </a:ext>
            </a:extLst>
          </p:cNvPr>
          <p:cNvSpPr>
            <a:spLocks noGrp="1"/>
          </p:cNvSpPr>
          <p:nvPr>
            <p:ph type="title"/>
          </p:nvPr>
        </p:nvSpPr>
        <p:spPr/>
        <p:txBody>
          <a:bodyPr/>
          <a:lstStyle/>
          <a:p>
            <a:r>
              <a:rPr kumimoji="1" lang="ja-JP" altLang="en-US"/>
              <a:t>提案機能の詳細</a:t>
            </a:r>
          </a:p>
        </p:txBody>
      </p:sp>
      <p:sp>
        <p:nvSpPr>
          <p:cNvPr id="4" name="テキスト ボックス 3">
            <a:extLst>
              <a:ext uri="{FF2B5EF4-FFF2-40B4-BE49-F238E27FC236}">
                <a16:creationId xmlns:a16="http://schemas.microsoft.com/office/drawing/2014/main" id="{04C0DACD-0B5F-658B-7A2C-08BA048EB175}"/>
              </a:ext>
            </a:extLst>
          </p:cNvPr>
          <p:cNvSpPr txBox="1"/>
          <p:nvPr/>
        </p:nvSpPr>
        <p:spPr>
          <a:xfrm>
            <a:off x="1097280" y="1845766"/>
            <a:ext cx="5931432" cy="523220"/>
          </a:xfrm>
          <a:prstGeom prst="rect">
            <a:avLst/>
          </a:prstGeom>
          <a:noFill/>
        </p:spPr>
        <p:txBody>
          <a:bodyPr wrap="none" rtlCol="0">
            <a:spAutoFit/>
          </a:bodyPr>
          <a:lstStyle/>
          <a:p>
            <a:r>
              <a:rPr lang="en-US" altLang="ja-JP" sz="2800">
                <a:latin typeface="+mj-ea"/>
                <a:ea typeface="+mj-ea"/>
              </a:rPr>
              <a:t>4, </a:t>
            </a:r>
            <a:r>
              <a:rPr lang="ja-JP" altLang="en-US" sz="2800">
                <a:latin typeface="+mj-ea"/>
                <a:ea typeface="+mj-ea"/>
              </a:rPr>
              <a:t>作り置き用の品を献立に取り入れる</a:t>
            </a:r>
            <a:endParaRPr kumimoji="1" lang="ja-JP" altLang="en-US" sz="2800">
              <a:latin typeface="+mj-ea"/>
              <a:ea typeface="+mj-ea"/>
            </a:endParaRPr>
          </a:p>
        </p:txBody>
      </p:sp>
      <p:pic>
        <p:nvPicPr>
          <p:cNvPr id="5" name="図 4">
            <a:extLst>
              <a:ext uri="{FF2B5EF4-FFF2-40B4-BE49-F238E27FC236}">
                <a16:creationId xmlns:a16="http://schemas.microsoft.com/office/drawing/2014/main" id="{794C2454-070D-5B22-31D1-D3EEE7BBBD8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2709" y="2477391"/>
            <a:ext cx="3513461" cy="3513461"/>
          </a:xfrm>
          <a:prstGeom prst="rect">
            <a:avLst/>
          </a:prstGeom>
        </p:spPr>
      </p:pic>
      <p:sp>
        <p:nvSpPr>
          <p:cNvPr id="8" name="吹き出し: 四角形 7">
            <a:extLst>
              <a:ext uri="{FF2B5EF4-FFF2-40B4-BE49-F238E27FC236}">
                <a16:creationId xmlns:a16="http://schemas.microsoft.com/office/drawing/2014/main" id="{749967AA-5F1B-B07A-6C53-21BD7CC036D5}"/>
              </a:ext>
            </a:extLst>
          </p:cNvPr>
          <p:cNvSpPr/>
          <p:nvPr/>
        </p:nvSpPr>
        <p:spPr>
          <a:xfrm>
            <a:off x="5834742" y="2477391"/>
            <a:ext cx="3668487" cy="1450757"/>
          </a:xfrm>
          <a:prstGeom prst="wedgeRectCallout">
            <a:avLst>
              <a:gd name="adj1" fmla="val -76785"/>
              <a:gd name="adj2" fmla="val 117582"/>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a:t>副菜などに作り置きで保存しておけるものを提案の中に取り入れ</a:t>
            </a:r>
            <a:r>
              <a:rPr lang="ja-JP" altLang="en-US"/>
              <a:t>、</a:t>
            </a:r>
            <a:endParaRPr lang="en-US" altLang="ja-JP"/>
          </a:p>
          <a:p>
            <a:r>
              <a:rPr kumimoji="1" lang="ja-JP" altLang="en-US"/>
              <a:t>そのおおよその期限も登録できる！</a:t>
            </a:r>
            <a:endParaRPr kumimoji="1" lang="en-US" altLang="ja-JP"/>
          </a:p>
          <a:p>
            <a:pPr algn="ctr"/>
            <a:endParaRPr kumimoji="1" lang="ja-JP" altLang="en-US"/>
          </a:p>
        </p:txBody>
      </p:sp>
    </p:spTree>
    <p:extLst>
      <p:ext uri="{BB962C8B-B14F-4D97-AF65-F5344CB8AC3E}">
        <p14:creationId xmlns:p14="http://schemas.microsoft.com/office/powerpoint/2010/main" val="304860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6FC02-0AB0-E595-FF3C-1C0157CAF045}"/>
              </a:ext>
            </a:extLst>
          </p:cNvPr>
          <p:cNvSpPr>
            <a:spLocks noGrp="1"/>
          </p:cNvSpPr>
          <p:nvPr>
            <p:ph type="title"/>
          </p:nvPr>
        </p:nvSpPr>
        <p:spPr/>
        <p:txBody>
          <a:bodyPr/>
          <a:lstStyle/>
          <a:p>
            <a:r>
              <a:rPr kumimoji="1" lang="ja-JP" altLang="en-US"/>
              <a:t>提案機能の詳細</a:t>
            </a:r>
          </a:p>
        </p:txBody>
      </p:sp>
      <p:sp>
        <p:nvSpPr>
          <p:cNvPr id="4" name="テキスト ボックス 3">
            <a:extLst>
              <a:ext uri="{FF2B5EF4-FFF2-40B4-BE49-F238E27FC236}">
                <a16:creationId xmlns:a16="http://schemas.microsoft.com/office/drawing/2014/main" id="{04C0DACD-0B5F-658B-7A2C-08BA048EB175}"/>
              </a:ext>
            </a:extLst>
          </p:cNvPr>
          <p:cNvSpPr txBox="1"/>
          <p:nvPr/>
        </p:nvSpPr>
        <p:spPr>
          <a:xfrm>
            <a:off x="1097280" y="1845766"/>
            <a:ext cx="8868133" cy="523220"/>
          </a:xfrm>
          <a:prstGeom prst="rect">
            <a:avLst/>
          </a:prstGeom>
          <a:noFill/>
        </p:spPr>
        <p:txBody>
          <a:bodyPr wrap="none" rtlCol="0">
            <a:spAutoFit/>
          </a:bodyPr>
          <a:lstStyle/>
          <a:p>
            <a:r>
              <a:rPr lang="en-US" altLang="ja-JP" sz="2800">
                <a:latin typeface="+mj-ea"/>
                <a:ea typeface="+mj-ea"/>
              </a:rPr>
              <a:t>5, </a:t>
            </a:r>
            <a:r>
              <a:rPr lang="ja-JP" altLang="en-US" sz="2800">
                <a:latin typeface="+mj-ea"/>
                <a:ea typeface="+mj-ea"/>
              </a:rPr>
              <a:t>献立の中にお手軽なもの、凝ったものの両方を入れる。</a:t>
            </a:r>
            <a:endParaRPr kumimoji="1" lang="ja-JP" altLang="en-US" sz="2800">
              <a:latin typeface="+mj-ea"/>
              <a:ea typeface="+mj-ea"/>
            </a:endParaRPr>
          </a:p>
        </p:txBody>
      </p:sp>
      <p:pic>
        <p:nvPicPr>
          <p:cNvPr id="6" name="図 5">
            <a:extLst>
              <a:ext uri="{FF2B5EF4-FFF2-40B4-BE49-F238E27FC236}">
                <a16:creationId xmlns:a16="http://schemas.microsoft.com/office/drawing/2014/main" id="{8AD2BB0B-ABDC-9E04-D113-0BE2F5C580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32708" y="2477392"/>
            <a:ext cx="2715094" cy="2715094"/>
          </a:xfrm>
          <a:prstGeom prst="rect">
            <a:avLst/>
          </a:prstGeom>
        </p:spPr>
      </p:pic>
      <p:pic>
        <p:nvPicPr>
          <p:cNvPr id="10" name="図 9">
            <a:extLst>
              <a:ext uri="{FF2B5EF4-FFF2-40B4-BE49-F238E27FC236}">
                <a16:creationId xmlns:a16="http://schemas.microsoft.com/office/drawing/2014/main" id="{2D7FB61F-ED20-D621-6F10-19D2B4AD104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44199" y="2477392"/>
            <a:ext cx="3260852" cy="2715094"/>
          </a:xfrm>
          <a:prstGeom prst="rect">
            <a:avLst/>
          </a:prstGeom>
        </p:spPr>
      </p:pic>
      <p:sp>
        <p:nvSpPr>
          <p:cNvPr id="12" name="楕円 11">
            <a:extLst>
              <a:ext uri="{FF2B5EF4-FFF2-40B4-BE49-F238E27FC236}">
                <a16:creationId xmlns:a16="http://schemas.microsoft.com/office/drawing/2014/main" id="{B440C897-CB9D-4C60-8A68-9820589DF4AE}"/>
              </a:ext>
            </a:extLst>
          </p:cNvPr>
          <p:cNvSpPr/>
          <p:nvPr/>
        </p:nvSpPr>
        <p:spPr>
          <a:xfrm>
            <a:off x="4247802" y="2569028"/>
            <a:ext cx="3696397" cy="253637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同じパスタでも、ソースを手作りするか、</a:t>
            </a:r>
            <a:endParaRPr kumimoji="1" lang="en-US" altLang="ja-JP"/>
          </a:p>
          <a:p>
            <a:pPr algn="ctr"/>
            <a:r>
              <a:rPr kumimoji="1" lang="ja-JP" altLang="en-US"/>
              <a:t>レトルトのものを使うかで</a:t>
            </a:r>
            <a:endParaRPr kumimoji="1" lang="en-US" altLang="ja-JP"/>
          </a:p>
          <a:p>
            <a:pPr algn="ctr"/>
            <a:r>
              <a:rPr kumimoji="1" lang="ja-JP" altLang="en-US"/>
              <a:t>手間も時間も違いますよね？</a:t>
            </a:r>
          </a:p>
        </p:txBody>
      </p:sp>
      <p:sp>
        <p:nvSpPr>
          <p:cNvPr id="15" name="テキスト ボックス 14">
            <a:extLst>
              <a:ext uri="{FF2B5EF4-FFF2-40B4-BE49-F238E27FC236}">
                <a16:creationId xmlns:a16="http://schemas.microsoft.com/office/drawing/2014/main" id="{6641A5F7-0489-CE75-D926-3A05ECBEFD74}"/>
              </a:ext>
            </a:extLst>
          </p:cNvPr>
          <p:cNvSpPr txBox="1"/>
          <p:nvPr/>
        </p:nvSpPr>
        <p:spPr>
          <a:xfrm>
            <a:off x="1611086" y="5519057"/>
            <a:ext cx="8640507" cy="584775"/>
          </a:xfrm>
          <a:prstGeom prst="rect">
            <a:avLst/>
          </a:prstGeom>
          <a:noFill/>
        </p:spPr>
        <p:txBody>
          <a:bodyPr wrap="none" rtlCol="0">
            <a:spAutoFit/>
          </a:bodyPr>
          <a:lstStyle/>
          <a:p>
            <a:r>
              <a:rPr kumimoji="1" lang="ja-JP" altLang="en-US" sz="3200" b="1">
                <a:solidFill>
                  <a:srgbClr val="FF0000"/>
                </a:solidFill>
              </a:rPr>
              <a:t>ユーザーのライフスタイルに合わせて選べる！！</a:t>
            </a:r>
          </a:p>
        </p:txBody>
      </p:sp>
    </p:spTree>
    <p:extLst>
      <p:ext uri="{BB962C8B-B14F-4D97-AF65-F5344CB8AC3E}">
        <p14:creationId xmlns:p14="http://schemas.microsoft.com/office/powerpoint/2010/main" val="230166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EE41D-4B49-BFBE-4D4E-C7090523CB9B}"/>
              </a:ext>
            </a:extLst>
          </p:cNvPr>
          <p:cNvSpPr>
            <a:spLocks noGrp="1"/>
          </p:cNvSpPr>
          <p:nvPr>
            <p:ph type="title"/>
          </p:nvPr>
        </p:nvSpPr>
        <p:spPr/>
        <p:txBody>
          <a:bodyPr/>
          <a:lstStyle/>
          <a:p>
            <a:r>
              <a:rPr kumimoji="1" lang="ja-JP" altLang="en-US"/>
              <a:t>利用者獲得のために</a:t>
            </a:r>
          </a:p>
        </p:txBody>
      </p:sp>
      <p:pic>
        <p:nvPicPr>
          <p:cNvPr id="4" name="コンテンツ プレースホルダー 3">
            <a:extLst>
              <a:ext uri="{FF2B5EF4-FFF2-40B4-BE49-F238E27FC236}">
                <a16:creationId xmlns:a16="http://schemas.microsoft.com/office/drawing/2014/main" id="{992ADCDF-5EB8-8956-0DB0-870B9C4A3912}"/>
              </a:ext>
            </a:extLst>
          </p:cNvPr>
          <p:cNvPicPr>
            <a:picLocks noGrp="1" noChangeAspect="1"/>
          </p:cNvPicPr>
          <p:nvPr>
            <p:ph idx="1"/>
          </p:nvPr>
        </p:nvPicPr>
        <p:blipFill>
          <a:blip r:embed="rId2"/>
          <a:stretch>
            <a:fillRect/>
          </a:stretch>
        </p:blipFill>
        <p:spPr>
          <a:xfrm>
            <a:off x="4982095" y="3087707"/>
            <a:ext cx="1983586" cy="1900937"/>
          </a:xfrm>
          <a:prstGeom prst="rect">
            <a:avLst/>
          </a:prstGeom>
        </p:spPr>
      </p:pic>
      <p:pic>
        <p:nvPicPr>
          <p:cNvPr id="6" name="図 5" descr="母と子がトマトをとっている">
            <a:extLst>
              <a:ext uri="{FF2B5EF4-FFF2-40B4-BE49-F238E27FC236}">
                <a16:creationId xmlns:a16="http://schemas.microsoft.com/office/drawing/2014/main" id="{0968D857-EE75-33E7-D55E-9440A1A61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274" y="1930832"/>
            <a:ext cx="2851406" cy="1900937"/>
          </a:xfrm>
          <a:prstGeom prst="rect">
            <a:avLst/>
          </a:prstGeom>
        </p:spPr>
      </p:pic>
      <p:pic>
        <p:nvPicPr>
          <p:cNvPr id="7" name="図 6">
            <a:extLst>
              <a:ext uri="{FF2B5EF4-FFF2-40B4-BE49-F238E27FC236}">
                <a16:creationId xmlns:a16="http://schemas.microsoft.com/office/drawing/2014/main" id="{0325654E-8F14-5364-E043-7F7248B2CAD2}"/>
              </a:ext>
            </a:extLst>
          </p:cNvPr>
          <p:cNvPicPr>
            <a:picLocks noChangeAspect="1"/>
          </p:cNvPicPr>
          <p:nvPr/>
        </p:nvPicPr>
        <p:blipFill>
          <a:blip r:embed="rId4"/>
          <a:stretch>
            <a:fillRect/>
          </a:stretch>
        </p:blipFill>
        <p:spPr>
          <a:xfrm rot="19970554">
            <a:off x="7272322" y="2674896"/>
            <a:ext cx="760686" cy="412811"/>
          </a:xfrm>
          <a:prstGeom prst="rect">
            <a:avLst/>
          </a:prstGeom>
        </p:spPr>
      </p:pic>
      <p:pic>
        <p:nvPicPr>
          <p:cNvPr id="9" name="図 8" descr="衣類のチェックをしている女性">
            <a:extLst>
              <a:ext uri="{FF2B5EF4-FFF2-40B4-BE49-F238E27FC236}">
                <a16:creationId xmlns:a16="http://schemas.microsoft.com/office/drawing/2014/main" id="{28CF923B-3FB7-235B-39C6-0F1867357C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33" y="1930831"/>
            <a:ext cx="2851406" cy="1900937"/>
          </a:xfrm>
          <a:prstGeom prst="rect">
            <a:avLst/>
          </a:prstGeom>
        </p:spPr>
      </p:pic>
      <p:pic>
        <p:nvPicPr>
          <p:cNvPr id="11" name="図 10" descr="コーヒー ショップで笑っている女性たち">
            <a:extLst>
              <a:ext uri="{FF2B5EF4-FFF2-40B4-BE49-F238E27FC236}">
                <a16:creationId xmlns:a16="http://schemas.microsoft.com/office/drawing/2014/main" id="{33DC6EC0-01B2-BFB0-92D8-AEBB6F5F0C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3314" y="4169429"/>
            <a:ext cx="2851406" cy="1902423"/>
          </a:xfrm>
          <a:prstGeom prst="rect">
            <a:avLst/>
          </a:prstGeom>
        </p:spPr>
      </p:pic>
      <p:pic>
        <p:nvPicPr>
          <p:cNvPr id="12" name="図 11">
            <a:extLst>
              <a:ext uri="{FF2B5EF4-FFF2-40B4-BE49-F238E27FC236}">
                <a16:creationId xmlns:a16="http://schemas.microsoft.com/office/drawing/2014/main" id="{37179542-2A50-9BF8-E19F-77D9D4C5F235}"/>
              </a:ext>
            </a:extLst>
          </p:cNvPr>
          <p:cNvPicPr>
            <a:picLocks noChangeAspect="1"/>
          </p:cNvPicPr>
          <p:nvPr/>
        </p:nvPicPr>
        <p:blipFill>
          <a:blip r:embed="rId7"/>
          <a:stretch>
            <a:fillRect/>
          </a:stretch>
        </p:blipFill>
        <p:spPr>
          <a:xfrm rot="3124523">
            <a:off x="7103145" y="4628949"/>
            <a:ext cx="871804" cy="719390"/>
          </a:xfrm>
          <a:prstGeom prst="rect">
            <a:avLst/>
          </a:prstGeom>
        </p:spPr>
      </p:pic>
      <p:pic>
        <p:nvPicPr>
          <p:cNvPr id="13" name="図 12">
            <a:extLst>
              <a:ext uri="{FF2B5EF4-FFF2-40B4-BE49-F238E27FC236}">
                <a16:creationId xmlns:a16="http://schemas.microsoft.com/office/drawing/2014/main" id="{D0FC3F21-F92D-82EB-753B-C323DC83ECE5}"/>
              </a:ext>
            </a:extLst>
          </p:cNvPr>
          <p:cNvPicPr>
            <a:picLocks noChangeAspect="1"/>
          </p:cNvPicPr>
          <p:nvPr/>
        </p:nvPicPr>
        <p:blipFill>
          <a:blip r:embed="rId7"/>
          <a:stretch>
            <a:fillRect/>
          </a:stretch>
        </p:blipFill>
        <p:spPr>
          <a:xfrm rot="14363814">
            <a:off x="4116450" y="3092800"/>
            <a:ext cx="871804" cy="719390"/>
          </a:xfrm>
          <a:prstGeom prst="rect">
            <a:avLst/>
          </a:prstGeom>
        </p:spPr>
      </p:pic>
      <p:sp>
        <p:nvSpPr>
          <p:cNvPr id="14" name="楕円 13">
            <a:extLst>
              <a:ext uri="{FF2B5EF4-FFF2-40B4-BE49-F238E27FC236}">
                <a16:creationId xmlns:a16="http://schemas.microsoft.com/office/drawing/2014/main" id="{3D5F6BD4-064B-F7FD-E38B-CEB9BBD244BF}"/>
              </a:ext>
            </a:extLst>
          </p:cNvPr>
          <p:cNvSpPr/>
          <p:nvPr/>
        </p:nvSpPr>
        <p:spPr>
          <a:xfrm>
            <a:off x="1097280" y="4169429"/>
            <a:ext cx="3737135" cy="1687890"/>
          </a:xfrm>
          <a:prstGeom prst="ellipse">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square" lIns="0" rIns="0" rtlCol="0" anchor="ctr">
            <a:spAutoFit/>
          </a:bodyPr>
          <a:lstStyle/>
          <a:p>
            <a:pPr algn="ctr"/>
            <a:r>
              <a:rPr lang="ja-JP" altLang="en-US" sz="2400" b="1">
                <a:solidFill>
                  <a:srgbClr val="FF0000"/>
                </a:solidFill>
              </a:rPr>
              <a:t>さまざまな場所で</a:t>
            </a:r>
            <a:endParaRPr lang="en-US" altLang="ja-JP" sz="2400" b="1">
              <a:solidFill>
                <a:srgbClr val="FF0000"/>
              </a:solidFill>
            </a:endParaRPr>
          </a:p>
          <a:p>
            <a:pPr algn="ctr"/>
            <a:r>
              <a:rPr lang="ja-JP" altLang="en-US" sz="2400" b="1">
                <a:solidFill>
                  <a:srgbClr val="FF0000"/>
                </a:solidFill>
              </a:rPr>
              <a:t>使えるポイントを</a:t>
            </a:r>
            <a:endParaRPr lang="en-US" altLang="ja-JP" sz="2400" b="1">
              <a:solidFill>
                <a:srgbClr val="FF0000"/>
              </a:solidFill>
            </a:endParaRPr>
          </a:p>
          <a:p>
            <a:pPr algn="ctr"/>
            <a:r>
              <a:rPr lang="ja-JP" altLang="en-US" sz="2400" b="1">
                <a:solidFill>
                  <a:srgbClr val="FF0000"/>
                </a:solidFill>
              </a:rPr>
              <a:t>システム利用で還元</a:t>
            </a:r>
            <a:endParaRPr kumimoji="1" lang="ja-JP" altLang="en-US" sz="2400" b="1">
              <a:solidFill>
                <a:srgbClr val="FF0000"/>
              </a:solidFill>
            </a:endParaRPr>
          </a:p>
        </p:txBody>
      </p:sp>
    </p:spTree>
    <p:extLst>
      <p:ext uri="{BB962C8B-B14F-4D97-AF65-F5344CB8AC3E}">
        <p14:creationId xmlns:p14="http://schemas.microsoft.com/office/powerpoint/2010/main" val="95577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4BDE45-D242-8084-9824-2DA791873B6C}"/>
              </a:ext>
            </a:extLst>
          </p:cNvPr>
          <p:cNvSpPr>
            <a:spLocks noGrp="1"/>
          </p:cNvSpPr>
          <p:nvPr>
            <p:ph type="title"/>
          </p:nvPr>
        </p:nvSpPr>
        <p:spPr/>
        <p:txBody>
          <a:bodyPr/>
          <a:lstStyle/>
          <a:p>
            <a:r>
              <a:rPr lang="ja-JP" altLang="en-US">
                <a:ea typeface="ＭＳ Ｐゴシック"/>
                <a:cs typeface="Calibri Light"/>
              </a:rPr>
              <a:t>このアプリがあれば</a:t>
            </a:r>
          </a:p>
        </p:txBody>
      </p:sp>
      <p:sp>
        <p:nvSpPr>
          <p:cNvPr id="4" name="コンテンツ プレースホルダー 3">
            <a:extLst>
              <a:ext uri="{FF2B5EF4-FFF2-40B4-BE49-F238E27FC236}">
                <a16:creationId xmlns:a16="http://schemas.microsoft.com/office/drawing/2014/main" id="{F39F7FC4-6652-ED53-1D29-EE0959B091B9}"/>
              </a:ext>
            </a:extLst>
          </p:cNvPr>
          <p:cNvSpPr>
            <a:spLocks noGrp="1"/>
          </p:cNvSpPr>
          <p:nvPr>
            <p:ph sz="half" idx="1"/>
          </p:nvPr>
        </p:nvSpPr>
        <p:spPr>
          <a:xfrm>
            <a:off x="471757" y="1913973"/>
            <a:ext cx="4937760" cy="4023360"/>
          </a:xfrm>
        </p:spPr>
        <p:txBody>
          <a:bodyPr vert="horz" lIns="0" tIns="45720" rIns="0" bIns="45720" rtlCol="0" anchor="t">
            <a:normAutofit fontScale="92500"/>
          </a:bodyPr>
          <a:lstStyle/>
          <a:p>
            <a:pPr marL="486410" lvl="1" indent="-285750"/>
            <a:endParaRPr lang="ja-JP" altLang="en-US" sz="2400">
              <a:ea typeface="ＭＳ Ｐゴシック"/>
              <a:cs typeface="Calibri"/>
            </a:endParaRPr>
          </a:p>
          <a:p>
            <a:pPr marL="486410" lvl="1" indent="-285750"/>
            <a:r>
              <a:rPr lang="ja-JP" altLang="en-US" sz="2400">
                <a:ea typeface="ＭＳ Ｐゴシック"/>
                <a:cs typeface="Calibri"/>
              </a:rPr>
              <a:t>毎日献立を考えるのがめんどくさい。</a:t>
            </a:r>
          </a:p>
          <a:p>
            <a:pPr marL="486410" lvl="1" indent="-285750"/>
            <a:endParaRPr lang="ja-JP" altLang="en-US" sz="2400">
              <a:ea typeface="ＭＳ Ｐゴシック"/>
              <a:cs typeface="Calibri"/>
            </a:endParaRPr>
          </a:p>
          <a:p>
            <a:pPr marL="486410" lvl="1" indent="-285750"/>
            <a:r>
              <a:rPr lang="ja-JP" altLang="en-US" sz="2400">
                <a:ea typeface="ＭＳ Ｐゴシック"/>
                <a:cs typeface="Calibri"/>
              </a:rPr>
              <a:t>賞味期限を切らしてしまって捨ててしまう。</a:t>
            </a:r>
          </a:p>
          <a:p>
            <a:pPr marL="486410" lvl="1" indent="-285750"/>
            <a:endParaRPr lang="ja-JP" altLang="en-US" sz="2400">
              <a:ea typeface="ＭＳ Ｐゴシック"/>
              <a:cs typeface="Calibri"/>
            </a:endParaRPr>
          </a:p>
          <a:p>
            <a:pPr marL="486410" lvl="1" indent="-285750"/>
            <a:r>
              <a:rPr lang="ja-JP" altLang="en-US" sz="2400">
                <a:ea typeface="ＭＳ Ｐゴシック"/>
                <a:cs typeface="Calibri"/>
              </a:rPr>
              <a:t>必要なものを買い忘れてしまう。</a:t>
            </a:r>
          </a:p>
          <a:p>
            <a:pPr marL="486410" lvl="1" indent="-285750"/>
            <a:endParaRPr lang="ja-JP" altLang="en-US" sz="2400">
              <a:ea typeface="ＭＳ Ｐゴシック"/>
              <a:cs typeface="Calibri"/>
            </a:endParaRPr>
          </a:p>
          <a:p>
            <a:pPr marL="486410" lvl="1" indent="-285750"/>
            <a:endParaRPr lang="ja-JP" altLang="en-US" sz="2400">
              <a:ea typeface="ＭＳ Ｐゴシック"/>
              <a:cs typeface="Calibri"/>
            </a:endParaRPr>
          </a:p>
          <a:p>
            <a:pPr marL="486410" lvl="1" indent="-285750"/>
            <a:endParaRPr lang="ja-JP" altLang="en-US">
              <a:ea typeface="ＭＳ Ｐゴシック"/>
              <a:cs typeface="Calibri"/>
            </a:endParaRPr>
          </a:p>
        </p:txBody>
      </p:sp>
      <p:sp>
        <p:nvSpPr>
          <p:cNvPr id="6" name="コンテンツ プレースホルダー 5">
            <a:extLst>
              <a:ext uri="{FF2B5EF4-FFF2-40B4-BE49-F238E27FC236}">
                <a16:creationId xmlns:a16="http://schemas.microsoft.com/office/drawing/2014/main" id="{BB12E7D0-C3B8-97BD-0D70-BEC5F02FFB51}"/>
              </a:ext>
            </a:extLst>
          </p:cNvPr>
          <p:cNvSpPr>
            <a:spLocks noGrp="1"/>
          </p:cNvSpPr>
          <p:nvPr>
            <p:ph sz="half" idx="2"/>
          </p:nvPr>
        </p:nvSpPr>
        <p:spPr>
          <a:xfrm>
            <a:off x="6707105" y="1845735"/>
            <a:ext cx="4448575" cy="4023360"/>
          </a:xfrm>
        </p:spPr>
        <p:txBody>
          <a:bodyPr vert="horz" lIns="0" tIns="45720" rIns="0" bIns="45720" rtlCol="0" anchor="t">
            <a:normAutofit fontScale="92500"/>
          </a:bodyPr>
          <a:lstStyle/>
          <a:p>
            <a:pPr>
              <a:lnSpc>
                <a:spcPct val="200000"/>
              </a:lnSpc>
              <a:buFont typeface="Courier New" panose="020F0502020204030204" pitchFamily="34" charset="0"/>
              <a:buChar char="o"/>
            </a:pPr>
            <a:r>
              <a:rPr lang="ja-JP" altLang="en-US">
                <a:ea typeface="ＭＳ Ｐゴシック"/>
                <a:cs typeface="Calibri"/>
              </a:rPr>
              <a:t>　</a:t>
            </a:r>
            <a:r>
              <a:rPr lang="ja-JP" altLang="en-US" sz="2400">
                <a:ea typeface="ＭＳ Ｐゴシック"/>
                <a:cs typeface="Calibri"/>
              </a:rPr>
              <a:t>献立を考える時間が短縮できる！</a:t>
            </a:r>
            <a:endParaRPr lang="ja-JP" sz="2400">
              <a:ea typeface="ＭＳ Ｐゴシック"/>
              <a:cs typeface="Calibri" panose="020F0502020204030204"/>
            </a:endParaRPr>
          </a:p>
          <a:p>
            <a:pPr>
              <a:lnSpc>
                <a:spcPct val="200000"/>
              </a:lnSpc>
              <a:buFont typeface="Courier New" panose="020F0502020204030204" pitchFamily="34" charset="0"/>
              <a:buChar char="o"/>
            </a:pPr>
            <a:r>
              <a:rPr lang="ja-JP" altLang="en-US" sz="2400">
                <a:ea typeface="ＭＳ Ｐゴシック"/>
                <a:cs typeface="Calibri"/>
              </a:rPr>
              <a:t>　食品ロスを削減！</a:t>
            </a:r>
          </a:p>
          <a:p>
            <a:pPr>
              <a:lnSpc>
                <a:spcPct val="200000"/>
              </a:lnSpc>
              <a:buFont typeface="Courier New" panose="020F0502020204030204" pitchFamily="34" charset="0"/>
              <a:buChar char="o"/>
            </a:pPr>
            <a:r>
              <a:rPr lang="ja-JP" altLang="en-US" sz="2400">
                <a:ea typeface="ＭＳ Ｐゴシック"/>
                <a:cs typeface="Calibri"/>
              </a:rPr>
              <a:t>　お店の売上貢献に繋がる！</a:t>
            </a:r>
          </a:p>
          <a:p>
            <a:pPr>
              <a:lnSpc>
                <a:spcPct val="200000"/>
              </a:lnSpc>
              <a:buFont typeface="Courier New" panose="020F0502020204030204" pitchFamily="34" charset="0"/>
              <a:buChar char="o"/>
            </a:pPr>
            <a:r>
              <a:rPr lang="ja-JP" altLang="en-US" sz="2400">
                <a:ea typeface="ＭＳ Ｐゴシック"/>
                <a:cs typeface="Calibri"/>
              </a:rPr>
              <a:t>買い忘れを防げる！</a:t>
            </a:r>
          </a:p>
          <a:p>
            <a:endParaRPr lang="ja-JP" altLang="en-US">
              <a:ea typeface="ＭＳ Ｐゴシック"/>
              <a:cs typeface="Calibri"/>
            </a:endParaRPr>
          </a:p>
          <a:p>
            <a:pPr>
              <a:buFont typeface="Courier New" panose="020F0502020204030204" pitchFamily="34" charset="0"/>
              <a:buChar char="o"/>
            </a:pPr>
            <a:endParaRPr lang="ja-JP" altLang="en-US">
              <a:ea typeface="ＭＳ Ｐゴシック"/>
              <a:cs typeface="Calibri"/>
            </a:endParaRPr>
          </a:p>
        </p:txBody>
      </p:sp>
      <p:sp>
        <p:nvSpPr>
          <p:cNvPr id="7" name="矢印: 右 6">
            <a:extLst>
              <a:ext uri="{FF2B5EF4-FFF2-40B4-BE49-F238E27FC236}">
                <a16:creationId xmlns:a16="http://schemas.microsoft.com/office/drawing/2014/main" id="{358690EF-7384-7E46-C641-5B0A17BE34DC}"/>
              </a:ext>
            </a:extLst>
          </p:cNvPr>
          <p:cNvSpPr/>
          <p:nvPr/>
        </p:nvSpPr>
        <p:spPr>
          <a:xfrm>
            <a:off x="5493908" y="3243127"/>
            <a:ext cx="852423" cy="620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正方形/長方形 2">
            <a:extLst>
              <a:ext uri="{FF2B5EF4-FFF2-40B4-BE49-F238E27FC236}">
                <a16:creationId xmlns:a16="http://schemas.microsoft.com/office/drawing/2014/main" id="{CAE4EB36-1FC6-37E6-0875-7D486AFF0B58}"/>
              </a:ext>
            </a:extLst>
          </p:cNvPr>
          <p:cNvSpPr/>
          <p:nvPr/>
        </p:nvSpPr>
        <p:spPr>
          <a:xfrm>
            <a:off x="475397" y="1845859"/>
            <a:ext cx="4833581" cy="3434686"/>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a:extLst>
              <a:ext uri="{FF2B5EF4-FFF2-40B4-BE49-F238E27FC236}">
                <a16:creationId xmlns:a16="http://schemas.microsoft.com/office/drawing/2014/main" id="{7607669E-C31D-4017-588C-721E227F8719}"/>
              </a:ext>
            </a:extLst>
          </p:cNvPr>
          <p:cNvSpPr/>
          <p:nvPr/>
        </p:nvSpPr>
        <p:spPr>
          <a:xfrm>
            <a:off x="6486809" y="1909123"/>
            <a:ext cx="4879073" cy="369626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66830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A73BF5C-E656-C9EE-7D60-34CD8B0304EB}"/>
              </a:ext>
            </a:extLst>
          </p:cNvPr>
          <p:cNvSpPr txBox="1"/>
          <p:nvPr/>
        </p:nvSpPr>
        <p:spPr>
          <a:xfrm>
            <a:off x="2106386" y="3013501"/>
            <a:ext cx="7979228" cy="830997"/>
          </a:xfrm>
          <a:prstGeom prst="rect">
            <a:avLst/>
          </a:prstGeom>
          <a:noFill/>
        </p:spPr>
        <p:txBody>
          <a:bodyPr wrap="square" rtlCol="0">
            <a:spAutoFit/>
          </a:bodyPr>
          <a:lstStyle/>
          <a:p>
            <a:r>
              <a:rPr lang="ja-JP" altLang="en-US" sz="4800"/>
              <a:t>ご清聴ありがとうございました。</a:t>
            </a:r>
            <a:endParaRPr kumimoji="1" lang="ja-JP" altLang="en-US" sz="4800"/>
          </a:p>
        </p:txBody>
      </p:sp>
    </p:spTree>
    <p:extLst>
      <p:ext uri="{BB962C8B-B14F-4D97-AF65-F5344CB8AC3E}">
        <p14:creationId xmlns:p14="http://schemas.microsoft.com/office/powerpoint/2010/main" val="270639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40A36-3EA4-ED85-88FF-A39BA3FE988A}"/>
              </a:ext>
            </a:extLst>
          </p:cNvPr>
          <p:cNvSpPr>
            <a:spLocks noGrp="1"/>
          </p:cNvSpPr>
          <p:nvPr>
            <p:ph type="title"/>
          </p:nvPr>
        </p:nvSpPr>
        <p:spPr>
          <a:xfrm>
            <a:off x="643467" y="321734"/>
            <a:ext cx="10905066" cy="1135737"/>
          </a:xfrm>
        </p:spPr>
        <p:txBody>
          <a:bodyPr>
            <a:normAutofit/>
          </a:bodyPr>
          <a:lstStyle/>
          <a:p>
            <a:r>
              <a:rPr lang="ja-JP" altLang="en-US" sz="3600">
                <a:latin typeface="HGPMinchoE"/>
                <a:ea typeface="HGPMinchoE"/>
                <a:cs typeface="Calibri Light"/>
              </a:rPr>
              <a:t>Nos Recipeを開発しようと思ったきっかけ</a:t>
            </a:r>
          </a:p>
        </p:txBody>
      </p:sp>
      <p:pic>
        <p:nvPicPr>
          <p:cNvPr id="4" name="図 4" descr="白いドレスを着た女性&#10;&#10;説明は自動で生成されたものです">
            <a:extLst>
              <a:ext uri="{FF2B5EF4-FFF2-40B4-BE49-F238E27FC236}">
                <a16:creationId xmlns:a16="http://schemas.microsoft.com/office/drawing/2014/main" id="{95A15D00-FC5A-0952-B22B-E5B940E4A3EC}"/>
              </a:ext>
            </a:extLst>
          </p:cNvPr>
          <p:cNvPicPr>
            <a:picLocks noGrp="1" noChangeAspect="1"/>
          </p:cNvPicPr>
          <p:nvPr>
            <p:ph idx="1"/>
          </p:nvPr>
        </p:nvPicPr>
        <p:blipFill rotWithShape="1">
          <a:blip r:embed="rId3"/>
          <a:srcRect l="16714" t="5921" r="12401"/>
          <a:stretch/>
        </p:blipFill>
        <p:spPr>
          <a:xfrm>
            <a:off x="4036259" y="3657600"/>
            <a:ext cx="3338841" cy="2586961"/>
          </a:xfrm>
        </p:spPr>
      </p:pic>
      <p:sp>
        <p:nvSpPr>
          <p:cNvPr id="9" name="思考の吹き出し: 雲形 8">
            <a:extLst>
              <a:ext uri="{FF2B5EF4-FFF2-40B4-BE49-F238E27FC236}">
                <a16:creationId xmlns:a16="http://schemas.microsoft.com/office/drawing/2014/main" id="{9147B46F-2844-52E9-09D0-A2AD7F088858}"/>
              </a:ext>
            </a:extLst>
          </p:cNvPr>
          <p:cNvSpPr/>
          <p:nvPr/>
        </p:nvSpPr>
        <p:spPr>
          <a:xfrm flipH="1">
            <a:off x="1614776" y="2908651"/>
            <a:ext cx="3516215" cy="1753517"/>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ea typeface="ＭＳ Ｐゴシック"/>
                <a:cs typeface="Calibri"/>
              </a:rPr>
              <a:t>毎日、献立考えるの大変すぎる。。。</a:t>
            </a:r>
          </a:p>
        </p:txBody>
      </p:sp>
      <p:sp>
        <p:nvSpPr>
          <p:cNvPr id="11" name="思考の吹き出し: 雲形 10">
            <a:extLst>
              <a:ext uri="{FF2B5EF4-FFF2-40B4-BE49-F238E27FC236}">
                <a16:creationId xmlns:a16="http://schemas.microsoft.com/office/drawing/2014/main" id="{B6DAA468-8E95-A184-4D86-B67A5C81D06A}"/>
              </a:ext>
            </a:extLst>
          </p:cNvPr>
          <p:cNvSpPr/>
          <p:nvPr/>
        </p:nvSpPr>
        <p:spPr>
          <a:xfrm>
            <a:off x="6636631" y="2596505"/>
            <a:ext cx="3699829" cy="1707614"/>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solidFill>
                  <a:schemeClr val="tx1"/>
                </a:solidFill>
                <a:ea typeface="ＭＳ Ｐゴシック"/>
                <a:cs typeface="Calibri"/>
              </a:rPr>
              <a:t>気が付いたら消費期限をきれてしまっていて、結局捨ててしまう。</a:t>
            </a:r>
          </a:p>
        </p:txBody>
      </p:sp>
      <p:sp>
        <p:nvSpPr>
          <p:cNvPr id="13" name="テキスト ボックス 12">
            <a:extLst>
              <a:ext uri="{FF2B5EF4-FFF2-40B4-BE49-F238E27FC236}">
                <a16:creationId xmlns:a16="http://schemas.microsoft.com/office/drawing/2014/main" id="{50ECB6C5-15F9-FC74-BEAE-6AFC21BC7DBB}"/>
              </a:ext>
            </a:extLst>
          </p:cNvPr>
          <p:cNvSpPr txBox="1"/>
          <p:nvPr/>
        </p:nvSpPr>
        <p:spPr>
          <a:xfrm>
            <a:off x="1161361" y="1840735"/>
            <a:ext cx="57720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a:ea typeface="ＭＳ Ｐゴシック"/>
                <a:cs typeface="Calibri"/>
              </a:rPr>
              <a:t>このような経験ありませんか？</a:t>
            </a:r>
          </a:p>
        </p:txBody>
      </p:sp>
    </p:spTree>
    <p:extLst>
      <p:ext uri="{BB962C8B-B14F-4D97-AF65-F5344CB8AC3E}">
        <p14:creationId xmlns:p14="http://schemas.microsoft.com/office/powerpoint/2010/main" val="349054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53F78-3E94-5354-F888-C9B6B609E690}"/>
              </a:ext>
            </a:extLst>
          </p:cNvPr>
          <p:cNvSpPr>
            <a:spLocks noGrp="1"/>
          </p:cNvSpPr>
          <p:nvPr>
            <p:ph type="title"/>
          </p:nvPr>
        </p:nvSpPr>
        <p:spPr/>
        <p:txBody>
          <a:bodyPr/>
          <a:lstStyle/>
          <a:p>
            <a:r>
              <a:rPr kumimoji="1" lang="ja-JP" altLang="en-US"/>
              <a:t>実際のデータ</a:t>
            </a:r>
          </a:p>
        </p:txBody>
      </p:sp>
      <p:pic>
        <p:nvPicPr>
          <p:cNvPr id="3" name="図 3" descr="グラフ, 円グラフ&#10;&#10;説明は自動で生成されたものです">
            <a:extLst>
              <a:ext uri="{FF2B5EF4-FFF2-40B4-BE49-F238E27FC236}">
                <a16:creationId xmlns:a16="http://schemas.microsoft.com/office/drawing/2014/main" id="{3EA67E37-CA17-C02A-04B3-50F77EFBB353}"/>
              </a:ext>
            </a:extLst>
          </p:cNvPr>
          <p:cNvPicPr>
            <a:picLocks noChangeAspect="1"/>
          </p:cNvPicPr>
          <p:nvPr/>
        </p:nvPicPr>
        <p:blipFill rotWithShape="1">
          <a:blip r:embed="rId3"/>
          <a:srcRect t="12228" r="1313" b="272"/>
          <a:stretch/>
        </p:blipFill>
        <p:spPr>
          <a:xfrm>
            <a:off x="838902" y="2161397"/>
            <a:ext cx="5123196" cy="2810353"/>
          </a:xfrm>
          <a:prstGeom prst="rect">
            <a:avLst/>
          </a:prstGeom>
        </p:spPr>
      </p:pic>
      <p:sp>
        <p:nvSpPr>
          <p:cNvPr id="4" name="テキスト ボックス 3">
            <a:extLst>
              <a:ext uri="{FF2B5EF4-FFF2-40B4-BE49-F238E27FC236}">
                <a16:creationId xmlns:a16="http://schemas.microsoft.com/office/drawing/2014/main" id="{1FF0F7CC-5745-4F74-4F24-F82DD6284981}"/>
              </a:ext>
            </a:extLst>
          </p:cNvPr>
          <p:cNvSpPr txBox="1"/>
          <p:nvPr/>
        </p:nvSpPr>
        <p:spPr>
          <a:xfrm>
            <a:off x="8075725" y="5769596"/>
            <a:ext cx="4557435"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100" dirty="0">
                <a:ea typeface="ＭＳ Ｐゴシック"/>
                <a:cs typeface="Calibri"/>
              </a:rPr>
              <a:t>参照ペー</a:t>
            </a:r>
            <a:r>
              <a:rPr lang="ja-JP" altLang="en-US" sz="1100" dirty="0">
                <a:ea typeface="ＭＳ Ｐゴシック"/>
                <a:cs typeface="+mn-lt"/>
              </a:rPr>
              <a:t>ジ</a:t>
            </a:r>
          </a:p>
          <a:p>
            <a:r>
              <a:rPr lang="ja-JP" altLang="en-US" sz="1100" dirty="0">
                <a:ea typeface="ＭＳ Ｐゴシック"/>
                <a:cs typeface="+mn-lt"/>
              </a:rPr>
              <a:t>※１ </a:t>
            </a:r>
            <a:r>
              <a:rPr lang="ja-JP" sz="1100" dirty="0">
                <a:ea typeface="+mn-lt"/>
                <a:cs typeface="+mn-lt"/>
                <a:hlinkClick r:id="rId4"/>
              </a:rPr>
              <a:t>https://39mag.benesse.ne.jp/lifestyle/content/?id=40177</a:t>
            </a:r>
            <a:endParaRPr lang="ja-JP" altLang="en-US" sz="1100" dirty="0">
              <a:ea typeface="ＭＳ Ｐゴシック"/>
              <a:cs typeface="+mn-lt"/>
            </a:endParaRPr>
          </a:p>
          <a:p>
            <a:r>
              <a:rPr lang="en-US" altLang="ja-JP" sz="1100" dirty="0">
                <a:ea typeface="ＭＳ Ｐゴシック"/>
                <a:cs typeface="Calibri"/>
              </a:rPr>
              <a:t>※2  </a:t>
            </a:r>
            <a:r>
              <a:rPr lang="en-US" sz="1050" dirty="0">
                <a:ea typeface="+mn-lt"/>
                <a:cs typeface="+mn-lt"/>
                <a:hlinkClick r:id="rId5"/>
              </a:rPr>
              <a:t>https</a:t>
            </a:r>
            <a:r>
              <a:rPr lang="en-US" sz="1100" dirty="0">
                <a:ea typeface="+mn-lt"/>
                <a:cs typeface="+mn-lt"/>
                <a:hlinkClick r:id="rId5"/>
              </a:rPr>
              <a:t>://kokocara.pal-system.co.jp/2019/02/04/cost-of-food-loss</a:t>
            </a:r>
            <a:endParaRPr lang="en-US" sz="1100" dirty="0">
              <a:ea typeface="+mn-lt"/>
              <a:cs typeface="+mn-lt"/>
            </a:endParaRPr>
          </a:p>
        </p:txBody>
      </p:sp>
      <p:sp>
        <p:nvSpPr>
          <p:cNvPr id="5" name="テキスト ボックス 4">
            <a:extLst>
              <a:ext uri="{FF2B5EF4-FFF2-40B4-BE49-F238E27FC236}">
                <a16:creationId xmlns:a16="http://schemas.microsoft.com/office/drawing/2014/main" id="{F55A355C-60A1-6177-F5CE-3A3549523A30}"/>
              </a:ext>
            </a:extLst>
          </p:cNvPr>
          <p:cNvSpPr txBox="1"/>
          <p:nvPr/>
        </p:nvSpPr>
        <p:spPr>
          <a:xfrm>
            <a:off x="1225076" y="5011590"/>
            <a:ext cx="42121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ea typeface="ＭＳ Ｐゴシック"/>
                <a:hlinkClick r:id="rId4"/>
              </a:rPr>
              <a:t>主婦の約8割が悩んでいる「毎日の献立」悩み脱出方法はこれ！</a:t>
            </a:r>
            <a:r>
              <a:rPr lang="en-US" altLang="ja-JP">
                <a:ea typeface="ＭＳ Ｐゴシック"/>
              </a:rPr>
              <a:t>※1</a:t>
            </a:r>
            <a:endParaRPr lang="ja-JP" altLang="en-US">
              <a:ea typeface="ＭＳ Ｐゴシック"/>
            </a:endParaRPr>
          </a:p>
        </p:txBody>
      </p:sp>
      <p:pic>
        <p:nvPicPr>
          <p:cNvPr id="7" name="図 7" descr="グラフ, 円グラフ&#10;&#10;説明は自動で生成されたものです">
            <a:extLst>
              <a:ext uri="{FF2B5EF4-FFF2-40B4-BE49-F238E27FC236}">
                <a16:creationId xmlns:a16="http://schemas.microsoft.com/office/drawing/2014/main" id="{416B5207-E1D6-4EE6-F2ED-53907872D4A0}"/>
              </a:ext>
            </a:extLst>
          </p:cNvPr>
          <p:cNvPicPr>
            <a:picLocks noChangeAspect="1"/>
          </p:cNvPicPr>
          <p:nvPr/>
        </p:nvPicPr>
        <p:blipFill>
          <a:blip r:embed="rId6"/>
          <a:stretch>
            <a:fillRect/>
          </a:stretch>
        </p:blipFill>
        <p:spPr>
          <a:xfrm>
            <a:off x="6695260" y="2161201"/>
            <a:ext cx="3399421" cy="2534050"/>
          </a:xfrm>
          <a:prstGeom prst="rect">
            <a:avLst/>
          </a:prstGeom>
        </p:spPr>
      </p:pic>
      <p:sp>
        <p:nvSpPr>
          <p:cNvPr id="8" name="テキスト ボックス 7">
            <a:extLst>
              <a:ext uri="{FF2B5EF4-FFF2-40B4-BE49-F238E27FC236}">
                <a16:creationId xmlns:a16="http://schemas.microsoft.com/office/drawing/2014/main" id="{A6E93633-A8A5-0ECF-B36B-81B2D82CB836}"/>
              </a:ext>
            </a:extLst>
          </p:cNvPr>
          <p:cNvSpPr txBox="1"/>
          <p:nvPr/>
        </p:nvSpPr>
        <p:spPr>
          <a:xfrm>
            <a:off x="6832129" y="1799166"/>
            <a:ext cx="34689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t>主な食品別食品ロス量割合（％）</a:t>
            </a:r>
          </a:p>
        </p:txBody>
      </p:sp>
      <p:sp>
        <p:nvSpPr>
          <p:cNvPr id="9" name="テキスト ボックス 8">
            <a:extLst>
              <a:ext uri="{FF2B5EF4-FFF2-40B4-BE49-F238E27FC236}">
                <a16:creationId xmlns:a16="http://schemas.microsoft.com/office/drawing/2014/main" id="{87C3C1E3-7DBB-CC0E-B8BB-2E95787E013E}"/>
              </a:ext>
            </a:extLst>
          </p:cNvPr>
          <p:cNvSpPr txBox="1"/>
          <p:nvPr/>
        </p:nvSpPr>
        <p:spPr>
          <a:xfrm>
            <a:off x="1469907" y="1799166"/>
            <a:ext cx="38617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a:ea typeface="ＭＳ Ｐゴシック"/>
                <a:cs typeface="Calibri"/>
              </a:rPr>
              <a:t>日々の献立作りに悩んでいますか？</a:t>
            </a:r>
          </a:p>
        </p:txBody>
      </p:sp>
      <p:sp>
        <p:nvSpPr>
          <p:cNvPr id="10" name="テキスト ボックス 9">
            <a:extLst>
              <a:ext uri="{FF2B5EF4-FFF2-40B4-BE49-F238E27FC236}">
                <a16:creationId xmlns:a16="http://schemas.microsoft.com/office/drawing/2014/main" id="{3E60ED47-98C9-EB6D-E6D2-2F06F3C4DDB9}"/>
              </a:ext>
            </a:extLst>
          </p:cNvPr>
          <p:cNvSpPr txBox="1"/>
          <p:nvPr/>
        </p:nvSpPr>
        <p:spPr>
          <a:xfrm>
            <a:off x="6698789" y="5062167"/>
            <a:ext cx="437444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dirty="0">
                <a:ea typeface="ＭＳ Ｐゴシック"/>
                <a:hlinkClick r:id="rId7"/>
              </a:rPr>
              <a:t>わが家はいくら捨てている？ ファイナンシャルプランナーに ...</a:t>
            </a:r>
            <a:r>
              <a:rPr lang="en-US" altLang="ja-JP" dirty="0">
                <a:ea typeface="ＭＳ Ｐゴシック"/>
              </a:rPr>
              <a:t>※2</a:t>
            </a:r>
            <a:endParaRPr lang="ja-JP" dirty="0"/>
          </a:p>
          <a:p>
            <a:pPr algn="l"/>
            <a:endParaRPr lang="ja-JP" altLang="en-US" dirty="0">
              <a:ea typeface="ＭＳ Ｐゴシック"/>
              <a:cs typeface="Calibri"/>
            </a:endParaRPr>
          </a:p>
        </p:txBody>
      </p:sp>
      <p:sp>
        <p:nvSpPr>
          <p:cNvPr id="6" name="爆発: 8 pt 5">
            <a:extLst>
              <a:ext uri="{FF2B5EF4-FFF2-40B4-BE49-F238E27FC236}">
                <a16:creationId xmlns:a16="http://schemas.microsoft.com/office/drawing/2014/main" id="{39C89589-B69F-E5F2-B543-B428047507E8}"/>
              </a:ext>
            </a:extLst>
          </p:cNvPr>
          <p:cNvSpPr/>
          <p:nvPr/>
        </p:nvSpPr>
        <p:spPr>
          <a:xfrm>
            <a:off x="4822712" y="-263407"/>
            <a:ext cx="4376228" cy="2471461"/>
          </a:xfrm>
          <a:prstGeom prst="irregularSeal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a:solidFill>
                  <a:srgbClr val="FF0000"/>
                </a:solidFill>
              </a:rPr>
              <a:t>このような事例を減らしたい！！</a:t>
            </a:r>
          </a:p>
        </p:txBody>
      </p:sp>
    </p:spTree>
    <p:extLst>
      <p:ext uri="{BB962C8B-B14F-4D97-AF65-F5344CB8AC3E}">
        <p14:creationId xmlns:p14="http://schemas.microsoft.com/office/powerpoint/2010/main" val="292805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8B984-DB42-403F-F783-9D4CB99E9209}"/>
              </a:ext>
            </a:extLst>
          </p:cNvPr>
          <p:cNvSpPr>
            <a:spLocks noGrp="1"/>
          </p:cNvSpPr>
          <p:nvPr>
            <p:ph type="title"/>
          </p:nvPr>
        </p:nvSpPr>
        <p:spPr>
          <a:xfrm>
            <a:off x="144780" y="163338"/>
            <a:ext cx="7895665" cy="599111"/>
          </a:xfrm>
        </p:spPr>
        <p:txBody>
          <a:bodyPr>
            <a:normAutofit/>
          </a:bodyPr>
          <a:lstStyle/>
          <a:p>
            <a:r>
              <a:rPr lang="ja-JP" altLang="en-US" sz="3600">
                <a:ea typeface="ＭＳ Ｐゴシック"/>
                <a:cs typeface="Calibri Light"/>
              </a:rPr>
              <a:t>そのような問題を解決するために・・・</a:t>
            </a:r>
          </a:p>
        </p:txBody>
      </p:sp>
      <p:sp>
        <p:nvSpPr>
          <p:cNvPr id="4" name="テキスト ボックス 3">
            <a:extLst>
              <a:ext uri="{FF2B5EF4-FFF2-40B4-BE49-F238E27FC236}">
                <a16:creationId xmlns:a16="http://schemas.microsoft.com/office/drawing/2014/main" id="{F345EDC9-189D-AD0B-8E2E-C3FD52E243DC}"/>
              </a:ext>
            </a:extLst>
          </p:cNvPr>
          <p:cNvSpPr txBox="1"/>
          <p:nvPr/>
        </p:nvSpPr>
        <p:spPr>
          <a:xfrm>
            <a:off x="243839" y="853440"/>
            <a:ext cx="931671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4000">
                <a:ea typeface="ＭＳ Ｐゴシック"/>
                <a:cs typeface="Calibri"/>
              </a:rPr>
              <a:t>    NO LOSS! </a:t>
            </a:r>
          </a:p>
        </p:txBody>
      </p:sp>
      <p:grpSp>
        <p:nvGrpSpPr>
          <p:cNvPr id="21" name="グループ化 20">
            <a:extLst>
              <a:ext uri="{FF2B5EF4-FFF2-40B4-BE49-F238E27FC236}">
                <a16:creationId xmlns:a16="http://schemas.microsoft.com/office/drawing/2014/main" id="{0353F97D-0CD5-818F-16A2-1CAF3A56FDD6}"/>
              </a:ext>
            </a:extLst>
          </p:cNvPr>
          <p:cNvGrpSpPr/>
          <p:nvPr/>
        </p:nvGrpSpPr>
        <p:grpSpPr>
          <a:xfrm>
            <a:off x="4445200" y="2560872"/>
            <a:ext cx="3223959" cy="1925369"/>
            <a:chOff x="4548682" y="2523242"/>
            <a:chExt cx="3223959" cy="1925369"/>
          </a:xfrm>
        </p:grpSpPr>
        <p:sp>
          <p:nvSpPr>
            <p:cNvPr id="10" name="矢印: 右 9">
              <a:extLst>
                <a:ext uri="{FF2B5EF4-FFF2-40B4-BE49-F238E27FC236}">
                  <a16:creationId xmlns:a16="http://schemas.microsoft.com/office/drawing/2014/main" id="{5986DD41-4400-207E-FA2A-BDA4D20CDCD6}"/>
                </a:ext>
              </a:extLst>
            </p:cNvPr>
            <p:cNvSpPr/>
            <p:nvPr/>
          </p:nvSpPr>
          <p:spPr>
            <a:xfrm>
              <a:off x="5418648" y="3700572"/>
              <a:ext cx="1477000" cy="748039"/>
            </a:xfrm>
            <a:prstGeom prst="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A31D930-6281-3B70-154E-E0A29DD85CEB}"/>
                </a:ext>
              </a:extLst>
            </p:cNvPr>
            <p:cNvSpPr txBox="1"/>
            <p:nvPr/>
          </p:nvSpPr>
          <p:spPr>
            <a:xfrm>
              <a:off x="4548682" y="2523242"/>
              <a:ext cx="3223959" cy="923330"/>
            </a:xfrm>
            <a:prstGeom prst="rect">
              <a:avLst/>
            </a:prstGeom>
            <a:noFill/>
          </p:spPr>
          <p:txBody>
            <a:bodyPr wrap="none" rtlCol="0">
              <a:spAutoFit/>
            </a:bodyPr>
            <a:lstStyle/>
            <a:p>
              <a:r>
                <a:rPr lang="ja-JP" altLang="en-US"/>
                <a:t>冷蔵庫の中身の期限一覧と</a:t>
              </a:r>
              <a:endParaRPr lang="en-US" altLang="ja-JP"/>
            </a:p>
            <a:p>
              <a:r>
                <a:rPr kumimoji="1" lang="ja-JP" altLang="en-US"/>
                <a:t>期限の近いものから使用できる</a:t>
              </a:r>
              <a:endParaRPr kumimoji="1" lang="en-US" altLang="ja-JP"/>
            </a:p>
            <a:p>
              <a:r>
                <a:rPr lang="ja-JP" altLang="en-US"/>
                <a:t>おすすめ</a:t>
              </a:r>
              <a:r>
                <a:rPr kumimoji="1" lang="ja-JP" altLang="en-US"/>
                <a:t>献立を提案</a:t>
              </a:r>
            </a:p>
          </p:txBody>
        </p:sp>
      </p:grpSp>
      <p:grpSp>
        <p:nvGrpSpPr>
          <p:cNvPr id="20" name="グループ化 19">
            <a:extLst>
              <a:ext uri="{FF2B5EF4-FFF2-40B4-BE49-F238E27FC236}">
                <a16:creationId xmlns:a16="http://schemas.microsoft.com/office/drawing/2014/main" id="{19D3579D-83B9-AB8A-8078-AF152D5A0CFB}"/>
              </a:ext>
            </a:extLst>
          </p:cNvPr>
          <p:cNvGrpSpPr/>
          <p:nvPr/>
        </p:nvGrpSpPr>
        <p:grpSpPr>
          <a:xfrm>
            <a:off x="7893052" y="2416595"/>
            <a:ext cx="3253837" cy="3587965"/>
            <a:chOff x="7893052" y="2416595"/>
            <a:chExt cx="3253837" cy="3587965"/>
          </a:xfrm>
        </p:grpSpPr>
        <p:pic>
          <p:nvPicPr>
            <p:cNvPr id="9" name="図 8">
              <a:extLst>
                <a:ext uri="{FF2B5EF4-FFF2-40B4-BE49-F238E27FC236}">
                  <a16:creationId xmlns:a16="http://schemas.microsoft.com/office/drawing/2014/main" id="{C4C00ED2-B406-13B5-38FB-B5212A0BF6C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3052" y="2416595"/>
              <a:ext cx="3076348" cy="2934000"/>
            </a:xfrm>
            <a:prstGeom prst="rect">
              <a:avLst/>
            </a:prstGeom>
          </p:spPr>
        </p:pic>
        <p:sp>
          <p:nvSpPr>
            <p:cNvPr id="15" name="テキスト ボックス 14">
              <a:extLst>
                <a:ext uri="{FF2B5EF4-FFF2-40B4-BE49-F238E27FC236}">
                  <a16:creationId xmlns:a16="http://schemas.microsoft.com/office/drawing/2014/main" id="{F574F699-B278-B64C-77B3-6EB962BD3DB4}"/>
                </a:ext>
              </a:extLst>
            </p:cNvPr>
            <p:cNvSpPr txBox="1"/>
            <p:nvPr/>
          </p:nvSpPr>
          <p:spPr>
            <a:xfrm>
              <a:off x="7974226" y="5635228"/>
              <a:ext cx="3172663" cy="369332"/>
            </a:xfrm>
            <a:prstGeom prst="rect">
              <a:avLst/>
            </a:prstGeom>
            <a:noFill/>
          </p:spPr>
          <p:txBody>
            <a:bodyPr wrap="none" rtlCol="0">
              <a:spAutoFit/>
            </a:bodyPr>
            <a:lstStyle/>
            <a:p>
              <a:r>
                <a:rPr kumimoji="1" lang="ja-JP" altLang="en-US"/>
                <a:t>専用アプリで中身、提案を確認</a:t>
              </a:r>
            </a:p>
          </p:txBody>
        </p:sp>
      </p:grpSp>
      <p:grpSp>
        <p:nvGrpSpPr>
          <p:cNvPr id="19" name="グループ化 18">
            <a:extLst>
              <a:ext uri="{FF2B5EF4-FFF2-40B4-BE49-F238E27FC236}">
                <a16:creationId xmlns:a16="http://schemas.microsoft.com/office/drawing/2014/main" id="{512CDBE5-E471-5651-B22D-679AC6B0E60C}"/>
              </a:ext>
            </a:extLst>
          </p:cNvPr>
          <p:cNvGrpSpPr/>
          <p:nvPr/>
        </p:nvGrpSpPr>
        <p:grpSpPr>
          <a:xfrm>
            <a:off x="936746" y="2418165"/>
            <a:ext cx="4275529" cy="3586395"/>
            <a:chOff x="936746" y="2418165"/>
            <a:chExt cx="4275529" cy="3586395"/>
          </a:xfrm>
        </p:grpSpPr>
        <p:sp>
          <p:nvSpPr>
            <p:cNvPr id="14" name="テキスト ボックス 13">
              <a:extLst>
                <a:ext uri="{FF2B5EF4-FFF2-40B4-BE49-F238E27FC236}">
                  <a16:creationId xmlns:a16="http://schemas.microsoft.com/office/drawing/2014/main" id="{DFEF17C9-62C5-8498-E5E8-667372FC9430}"/>
                </a:ext>
              </a:extLst>
            </p:cNvPr>
            <p:cNvSpPr txBox="1"/>
            <p:nvPr/>
          </p:nvSpPr>
          <p:spPr>
            <a:xfrm>
              <a:off x="936746" y="5635228"/>
              <a:ext cx="4275529" cy="369332"/>
            </a:xfrm>
            <a:prstGeom prst="rect">
              <a:avLst/>
            </a:prstGeom>
            <a:noFill/>
          </p:spPr>
          <p:txBody>
            <a:bodyPr wrap="none" rtlCol="0">
              <a:spAutoFit/>
            </a:bodyPr>
            <a:lstStyle/>
            <a:p>
              <a:r>
                <a:rPr kumimoji="1" lang="ja-JP" altLang="en-US"/>
                <a:t>冷蔵庫内のカメラで食材の在庫をスキャン</a:t>
              </a:r>
            </a:p>
          </p:txBody>
        </p:sp>
        <p:pic>
          <p:nvPicPr>
            <p:cNvPr id="18" name="図 17">
              <a:extLst>
                <a:ext uri="{FF2B5EF4-FFF2-40B4-BE49-F238E27FC236}">
                  <a16:creationId xmlns:a16="http://schemas.microsoft.com/office/drawing/2014/main" id="{778E6D1A-9BA9-DBF5-3634-42DDD72FC0E2}"/>
                </a:ext>
              </a:extLst>
            </p:cNvPr>
            <p:cNvPicPr>
              <a:picLocks noChangeAspect="1"/>
            </p:cNvPicPr>
            <p:nvPr/>
          </p:nvPicPr>
          <p:blipFill>
            <a:blip r:embed="rId5"/>
            <a:stretch>
              <a:fillRect/>
            </a:stretch>
          </p:blipFill>
          <p:spPr>
            <a:xfrm>
              <a:off x="1592089" y="2418165"/>
              <a:ext cx="2706859" cy="2932430"/>
            </a:xfrm>
            <a:prstGeom prst="rect">
              <a:avLst/>
            </a:prstGeom>
          </p:spPr>
        </p:pic>
      </p:grpSp>
    </p:spTree>
    <p:extLst>
      <p:ext uri="{BB962C8B-B14F-4D97-AF65-F5344CB8AC3E}">
        <p14:creationId xmlns:p14="http://schemas.microsoft.com/office/powerpoint/2010/main" val="175110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8E950B0-F29E-6940-0706-4E9B42C527E9}"/>
              </a:ext>
            </a:extLst>
          </p:cNvPr>
          <p:cNvSpPr>
            <a:spLocks noGrp="1"/>
          </p:cNvSpPr>
          <p:nvPr>
            <p:ph type="title"/>
          </p:nvPr>
        </p:nvSpPr>
        <p:spPr/>
        <p:txBody>
          <a:bodyPr/>
          <a:lstStyle/>
          <a:p>
            <a:r>
              <a:rPr lang="ja-JP" altLang="en-US" dirty="0"/>
              <a:t>しかし</a:t>
            </a:r>
          </a:p>
        </p:txBody>
      </p:sp>
      <p:sp>
        <p:nvSpPr>
          <p:cNvPr id="6" name="テキスト ボックス 5">
            <a:extLst>
              <a:ext uri="{FF2B5EF4-FFF2-40B4-BE49-F238E27FC236}">
                <a16:creationId xmlns:a16="http://schemas.microsoft.com/office/drawing/2014/main" id="{3BA9CA30-9718-2A03-CEAE-B5A5BCF9AB12}"/>
              </a:ext>
            </a:extLst>
          </p:cNvPr>
          <p:cNvSpPr txBox="1"/>
          <p:nvPr/>
        </p:nvSpPr>
        <p:spPr>
          <a:xfrm>
            <a:off x="1097280" y="1992085"/>
            <a:ext cx="10182596" cy="461665"/>
          </a:xfrm>
          <a:prstGeom prst="rect">
            <a:avLst/>
          </a:prstGeom>
          <a:noFill/>
        </p:spPr>
        <p:txBody>
          <a:bodyPr wrap="none" rtlCol="0">
            <a:spAutoFit/>
          </a:bodyPr>
          <a:lstStyle/>
          <a:p>
            <a:r>
              <a:rPr kumimoji="1" lang="ja-JP" altLang="en-US" sz="2400" dirty="0"/>
              <a:t>このようなシステムはすでに日立さんのシステムにあることに気が付きました。</a:t>
            </a:r>
          </a:p>
        </p:txBody>
      </p:sp>
      <p:pic>
        <p:nvPicPr>
          <p:cNvPr id="8" name="図 7" descr="グラフィカル ユーザー インターフェイス&#10;&#10;低い精度で自動的に生成された説明">
            <a:extLst>
              <a:ext uri="{FF2B5EF4-FFF2-40B4-BE49-F238E27FC236}">
                <a16:creationId xmlns:a16="http://schemas.microsoft.com/office/drawing/2014/main" id="{C666CC95-DA60-053B-77B6-D17E75D48E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83" r="15633"/>
          <a:stretch/>
        </p:blipFill>
        <p:spPr>
          <a:xfrm>
            <a:off x="7321259" y="2453750"/>
            <a:ext cx="2412747" cy="3841765"/>
          </a:xfrm>
          <a:prstGeom prst="rect">
            <a:avLst/>
          </a:prstGeom>
        </p:spPr>
      </p:pic>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396995DF-E719-275B-F5B3-9B34601E6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972" y="2453750"/>
            <a:ext cx="4892111" cy="3346576"/>
          </a:xfrm>
          <a:prstGeom prst="rect">
            <a:avLst/>
          </a:prstGeom>
        </p:spPr>
      </p:pic>
      <p:sp>
        <p:nvSpPr>
          <p:cNvPr id="16" name="テキスト ボックス 15">
            <a:extLst>
              <a:ext uri="{FF2B5EF4-FFF2-40B4-BE49-F238E27FC236}">
                <a16:creationId xmlns:a16="http://schemas.microsoft.com/office/drawing/2014/main" id="{AA77F5B2-D9DE-7376-8B2B-AEB2CC30C377}"/>
              </a:ext>
            </a:extLst>
          </p:cNvPr>
          <p:cNvSpPr txBox="1"/>
          <p:nvPr/>
        </p:nvSpPr>
        <p:spPr>
          <a:xfrm>
            <a:off x="1097280" y="5708109"/>
            <a:ext cx="471208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100" dirty="0">
                <a:ea typeface="ＭＳ Ｐゴシック"/>
                <a:cs typeface="Calibri"/>
              </a:rPr>
              <a:t>参照ペー</a:t>
            </a:r>
            <a:r>
              <a:rPr lang="ja-JP" altLang="en-US" sz="1100" dirty="0">
                <a:ea typeface="ＭＳ Ｐゴシック"/>
                <a:cs typeface="+mn-lt"/>
              </a:rPr>
              <a:t>ジ</a:t>
            </a:r>
            <a:endParaRPr lang="en-US" altLang="ja-JP" sz="1100" dirty="0">
              <a:ea typeface="ＭＳ Ｐゴシック"/>
              <a:cs typeface="+mn-lt"/>
            </a:endParaRPr>
          </a:p>
          <a:p>
            <a:r>
              <a:rPr lang="en-US" altLang="ja-JP" sz="1100" dirty="0">
                <a:ea typeface="ＭＳ Ｐゴシック"/>
                <a:cs typeface="+mn-lt"/>
                <a:hlinkClick r:id="rId4"/>
              </a:rPr>
              <a:t>https://kadenfan.hitachi.co.jp/rei/lineup/rkxcc50s/feature07.html</a:t>
            </a:r>
            <a:endParaRPr lang="en-US" altLang="ja-JP" sz="1100" dirty="0">
              <a:ea typeface="ＭＳ Ｐゴシック"/>
              <a:cs typeface="+mn-lt"/>
            </a:endParaRPr>
          </a:p>
        </p:txBody>
      </p:sp>
    </p:spTree>
    <p:extLst>
      <p:ext uri="{BB962C8B-B14F-4D97-AF65-F5344CB8AC3E}">
        <p14:creationId xmlns:p14="http://schemas.microsoft.com/office/powerpoint/2010/main" val="347269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920AA7-C5B4-27CC-2F58-31FEB40518E9}"/>
              </a:ext>
            </a:extLst>
          </p:cNvPr>
          <p:cNvSpPr>
            <a:spLocks noGrp="1"/>
          </p:cNvSpPr>
          <p:nvPr>
            <p:ph type="title"/>
          </p:nvPr>
        </p:nvSpPr>
        <p:spPr/>
        <p:txBody>
          <a:bodyPr/>
          <a:lstStyle/>
          <a:p>
            <a:r>
              <a:rPr kumimoji="1" lang="ja-JP" altLang="en-US" dirty="0"/>
              <a:t>そこで！！</a:t>
            </a:r>
          </a:p>
        </p:txBody>
      </p:sp>
      <p:sp>
        <p:nvSpPr>
          <p:cNvPr id="6" name="テキスト ボックス 5">
            <a:extLst>
              <a:ext uri="{FF2B5EF4-FFF2-40B4-BE49-F238E27FC236}">
                <a16:creationId xmlns:a16="http://schemas.microsoft.com/office/drawing/2014/main" id="{39CD4B51-B6D6-78FD-A4D6-1EE254BA6A7D}"/>
              </a:ext>
            </a:extLst>
          </p:cNvPr>
          <p:cNvSpPr txBox="1"/>
          <p:nvPr/>
        </p:nvSpPr>
        <p:spPr>
          <a:xfrm>
            <a:off x="1097280" y="1970315"/>
            <a:ext cx="7173759" cy="461665"/>
          </a:xfrm>
          <a:prstGeom prst="rect">
            <a:avLst/>
          </a:prstGeom>
          <a:noFill/>
        </p:spPr>
        <p:txBody>
          <a:bodyPr wrap="none" rtlCol="0">
            <a:spAutoFit/>
          </a:bodyPr>
          <a:lstStyle/>
          <a:p>
            <a:r>
              <a:rPr kumimoji="1" lang="ja-JP" altLang="en-US" sz="2400" dirty="0"/>
              <a:t>私たちは新たに二つの機能を追加しようと考えました。</a:t>
            </a:r>
          </a:p>
        </p:txBody>
      </p:sp>
      <p:grpSp>
        <p:nvGrpSpPr>
          <p:cNvPr id="15" name="グループ化 14">
            <a:extLst>
              <a:ext uri="{FF2B5EF4-FFF2-40B4-BE49-F238E27FC236}">
                <a16:creationId xmlns:a16="http://schemas.microsoft.com/office/drawing/2014/main" id="{DF5A2E68-443B-3A4D-891C-46FCEE60F016}"/>
              </a:ext>
            </a:extLst>
          </p:cNvPr>
          <p:cNvGrpSpPr/>
          <p:nvPr/>
        </p:nvGrpSpPr>
        <p:grpSpPr>
          <a:xfrm>
            <a:off x="1097280" y="2551723"/>
            <a:ext cx="3586879" cy="3098669"/>
            <a:chOff x="1097280" y="2551723"/>
            <a:chExt cx="3586879" cy="3098669"/>
          </a:xfrm>
        </p:grpSpPr>
        <p:pic>
          <p:nvPicPr>
            <p:cNvPr id="7" name="図 6">
              <a:extLst>
                <a:ext uri="{FF2B5EF4-FFF2-40B4-BE49-F238E27FC236}">
                  <a16:creationId xmlns:a16="http://schemas.microsoft.com/office/drawing/2014/main" id="{DB79CD2F-00DE-675E-56E9-1012FB3931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7280" y="2551723"/>
              <a:ext cx="1626295" cy="2455706"/>
            </a:xfrm>
            <a:prstGeom prst="rect">
              <a:avLst/>
            </a:prstGeom>
          </p:spPr>
        </p:pic>
        <p:pic>
          <p:nvPicPr>
            <p:cNvPr id="8" name="図 7">
              <a:extLst>
                <a:ext uri="{FF2B5EF4-FFF2-40B4-BE49-F238E27FC236}">
                  <a16:creationId xmlns:a16="http://schemas.microsoft.com/office/drawing/2014/main" id="{AEF2634B-24AB-F05B-84F8-F606A5EB1B20}"/>
                </a:ext>
              </a:extLst>
            </p:cNvPr>
            <p:cNvPicPr>
              <a:picLocks noChangeAspect="1"/>
            </p:cNvPicPr>
            <p:nvPr/>
          </p:nvPicPr>
          <p:blipFill>
            <a:blip r:embed="rId5"/>
            <a:stretch>
              <a:fillRect/>
            </a:stretch>
          </p:blipFill>
          <p:spPr>
            <a:xfrm>
              <a:off x="2766834" y="2551723"/>
              <a:ext cx="1917325" cy="2455706"/>
            </a:xfrm>
            <a:prstGeom prst="rect">
              <a:avLst/>
            </a:prstGeom>
          </p:spPr>
        </p:pic>
        <p:sp>
          <p:nvSpPr>
            <p:cNvPr id="9" name="テキスト ボックス 8">
              <a:extLst>
                <a:ext uri="{FF2B5EF4-FFF2-40B4-BE49-F238E27FC236}">
                  <a16:creationId xmlns:a16="http://schemas.microsoft.com/office/drawing/2014/main" id="{512B6F20-2AC1-3384-69CC-2685CAE8BACC}"/>
                </a:ext>
              </a:extLst>
            </p:cNvPr>
            <p:cNvSpPr txBox="1"/>
            <p:nvPr/>
          </p:nvSpPr>
          <p:spPr>
            <a:xfrm>
              <a:off x="1153118" y="5127172"/>
              <a:ext cx="3407259" cy="523220"/>
            </a:xfrm>
            <a:prstGeom prst="rect">
              <a:avLst/>
            </a:prstGeom>
            <a:noFill/>
          </p:spPr>
          <p:txBody>
            <a:bodyPr wrap="square" rtlCol="0">
              <a:spAutoFit/>
            </a:bodyPr>
            <a:lstStyle/>
            <a:p>
              <a:r>
                <a:rPr kumimoji="1" lang="ja-JP" altLang="en-US" sz="2800" dirty="0"/>
                <a:t>期限登録方法の追加</a:t>
              </a:r>
            </a:p>
          </p:txBody>
        </p:sp>
      </p:grpSp>
      <p:sp>
        <p:nvSpPr>
          <p:cNvPr id="10" name="加算記号 9">
            <a:extLst>
              <a:ext uri="{FF2B5EF4-FFF2-40B4-BE49-F238E27FC236}">
                <a16:creationId xmlns:a16="http://schemas.microsoft.com/office/drawing/2014/main" id="{67161FFB-FFFA-14FC-D3AD-5A59C2537C0F}"/>
              </a:ext>
            </a:extLst>
          </p:cNvPr>
          <p:cNvSpPr/>
          <p:nvPr/>
        </p:nvSpPr>
        <p:spPr>
          <a:xfrm>
            <a:off x="5638800" y="3322376"/>
            <a:ext cx="914400" cy="9144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C3DC3AA0-3323-8F9A-C1EB-E939A90D6152}"/>
              </a:ext>
            </a:extLst>
          </p:cNvPr>
          <p:cNvGrpSpPr/>
          <p:nvPr/>
        </p:nvGrpSpPr>
        <p:grpSpPr>
          <a:xfrm>
            <a:off x="6795508" y="2551722"/>
            <a:ext cx="4954218" cy="3523026"/>
            <a:chOff x="6795508" y="2551722"/>
            <a:chExt cx="4954218" cy="3523026"/>
          </a:xfrm>
        </p:grpSpPr>
        <p:pic>
          <p:nvPicPr>
            <p:cNvPr id="11" name="図 10">
              <a:extLst>
                <a:ext uri="{FF2B5EF4-FFF2-40B4-BE49-F238E27FC236}">
                  <a16:creationId xmlns:a16="http://schemas.microsoft.com/office/drawing/2014/main" id="{0B29A9A1-D8A3-73CA-4850-F6E1EAF21C0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95508" y="2551722"/>
              <a:ext cx="2412372" cy="1060465"/>
            </a:xfrm>
            <a:prstGeom prst="rect">
              <a:avLst/>
            </a:prstGeom>
          </p:spPr>
        </p:pic>
        <p:pic>
          <p:nvPicPr>
            <p:cNvPr id="12" name="図 11">
              <a:extLst>
                <a:ext uri="{FF2B5EF4-FFF2-40B4-BE49-F238E27FC236}">
                  <a16:creationId xmlns:a16="http://schemas.microsoft.com/office/drawing/2014/main" id="{CF37C5BD-33D7-5B3E-E19C-455C4B6F168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337354" y="3290653"/>
              <a:ext cx="2412372" cy="1357547"/>
            </a:xfrm>
            <a:prstGeom prst="rect">
              <a:avLst/>
            </a:prstGeom>
          </p:spPr>
        </p:pic>
        <p:pic>
          <p:nvPicPr>
            <p:cNvPr id="13" name="図 12">
              <a:extLst>
                <a:ext uri="{FF2B5EF4-FFF2-40B4-BE49-F238E27FC236}">
                  <a16:creationId xmlns:a16="http://schemas.microsoft.com/office/drawing/2014/main" id="{F7A47278-F5DD-9B03-AD17-D0EF1D154633}"/>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795508" y="3820886"/>
              <a:ext cx="2412371" cy="1186543"/>
            </a:xfrm>
            <a:prstGeom prst="rect">
              <a:avLst/>
            </a:prstGeom>
          </p:spPr>
        </p:pic>
        <p:sp>
          <p:nvSpPr>
            <p:cNvPr id="14" name="テキスト ボックス 13">
              <a:extLst>
                <a:ext uri="{FF2B5EF4-FFF2-40B4-BE49-F238E27FC236}">
                  <a16:creationId xmlns:a16="http://schemas.microsoft.com/office/drawing/2014/main" id="{DCEE6DF9-C574-B013-D767-7F163874317B}"/>
                </a:ext>
              </a:extLst>
            </p:cNvPr>
            <p:cNvSpPr txBox="1"/>
            <p:nvPr/>
          </p:nvSpPr>
          <p:spPr>
            <a:xfrm>
              <a:off x="7406294" y="5120641"/>
              <a:ext cx="3603170" cy="954107"/>
            </a:xfrm>
            <a:prstGeom prst="rect">
              <a:avLst/>
            </a:prstGeom>
            <a:noFill/>
          </p:spPr>
          <p:txBody>
            <a:bodyPr wrap="square" rtlCol="0">
              <a:spAutoFit/>
            </a:bodyPr>
            <a:lstStyle/>
            <a:p>
              <a:r>
                <a:rPr lang="ja-JP" altLang="en-US" sz="2800" dirty="0"/>
                <a:t>登録された期限からの</a:t>
              </a:r>
              <a:endParaRPr lang="en-US" altLang="ja-JP" sz="2800" dirty="0"/>
            </a:p>
            <a:p>
              <a:r>
                <a:rPr lang="ja-JP" altLang="en-US" sz="2800" dirty="0"/>
                <a:t>おすすめ献立の提案</a:t>
              </a:r>
              <a:endParaRPr kumimoji="1" lang="ja-JP" altLang="en-US" sz="2800" dirty="0"/>
            </a:p>
          </p:txBody>
        </p:sp>
      </p:grpSp>
    </p:spTree>
    <p:extLst>
      <p:ext uri="{BB962C8B-B14F-4D97-AF65-F5344CB8AC3E}">
        <p14:creationId xmlns:p14="http://schemas.microsoft.com/office/powerpoint/2010/main" val="249576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36E351-3AC1-9A60-A9D8-8F4C32A5FF79}"/>
              </a:ext>
            </a:extLst>
          </p:cNvPr>
          <p:cNvSpPr>
            <a:spLocks noGrp="1"/>
          </p:cNvSpPr>
          <p:nvPr>
            <p:ph type="title"/>
          </p:nvPr>
        </p:nvSpPr>
        <p:spPr/>
        <p:txBody>
          <a:bodyPr/>
          <a:lstStyle/>
          <a:p>
            <a:r>
              <a:rPr kumimoji="1" lang="ja-JP" altLang="en-US" dirty="0"/>
              <a:t>期限の登録方法に</a:t>
            </a:r>
            <a:r>
              <a:rPr kumimoji="1" lang="en-US" altLang="ja-JP" dirty="0"/>
              <a:t>QR</a:t>
            </a:r>
            <a:r>
              <a:rPr kumimoji="1" lang="ja-JP" altLang="en-US" dirty="0"/>
              <a:t>コードを追加</a:t>
            </a:r>
          </a:p>
        </p:txBody>
      </p:sp>
      <p:pic>
        <p:nvPicPr>
          <p:cNvPr id="5" name="図 4">
            <a:extLst>
              <a:ext uri="{FF2B5EF4-FFF2-40B4-BE49-F238E27FC236}">
                <a16:creationId xmlns:a16="http://schemas.microsoft.com/office/drawing/2014/main" id="{2D754692-E50F-A872-F7FA-101181B2A63F}"/>
              </a:ext>
            </a:extLst>
          </p:cNvPr>
          <p:cNvPicPr>
            <a:picLocks noChangeAspect="1"/>
          </p:cNvPicPr>
          <p:nvPr/>
        </p:nvPicPr>
        <p:blipFill>
          <a:blip r:embed="rId2"/>
          <a:stretch>
            <a:fillRect/>
          </a:stretch>
        </p:blipFill>
        <p:spPr>
          <a:xfrm>
            <a:off x="7843264" y="3160752"/>
            <a:ext cx="999831" cy="536494"/>
          </a:xfrm>
          <a:prstGeom prst="rect">
            <a:avLst/>
          </a:prstGeom>
        </p:spPr>
      </p:pic>
      <p:pic>
        <p:nvPicPr>
          <p:cNvPr id="7" name="図 6">
            <a:extLst>
              <a:ext uri="{FF2B5EF4-FFF2-40B4-BE49-F238E27FC236}">
                <a16:creationId xmlns:a16="http://schemas.microsoft.com/office/drawing/2014/main" id="{82F87F2C-DDF3-9E0D-E53E-09C9B021F1A8}"/>
              </a:ext>
            </a:extLst>
          </p:cNvPr>
          <p:cNvPicPr>
            <a:picLocks noChangeAspect="1"/>
          </p:cNvPicPr>
          <p:nvPr/>
        </p:nvPicPr>
        <p:blipFill>
          <a:blip r:embed="rId3"/>
          <a:stretch>
            <a:fillRect/>
          </a:stretch>
        </p:blipFill>
        <p:spPr>
          <a:xfrm>
            <a:off x="3409865" y="3223017"/>
            <a:ext cx="999831" cy="542591"/>
          </a:xfrm>
          <a:prstGeom prst="rect">
            <a:avLst/>
          </a:prstGeom>
        </p:spPr>
      </p:pic>
      <p:grpSp>
        <p:nvGrpSpPr>
          <p:cNvPr id="22" name="グループ化 21">
            <a:extLst>
              <a:ext uri="{FF2B5EF4-FFF2-40B4-BE49-F238E27FC236}">
                <a16:creationId xmlns:a16="http://schemas.microsoft.com/office/drawing/2014/main" id="{4A6CFA3F-BB04-40E2-A875-4927643A117F}"/>
              </a:ext>
            </a:extLst>
          </p:cNvPr>
          <p:cNvGrpSpPr/>
          <p:nvPr/>
        </p:nvGrpSpPr>
        <p:grpSpPr>
          <a:xfrm>
            <a:off x="786502" y="1964263"/>
            <a:ext cx="2942759" cy="3802709"/>
            <a:chOff x="786502" y="1964263"/>
            <a:chExt cx="2942759" cy="3802709"/>
          </a:xfrm>
        </p:grpSpPr>
        <p:pic>
          <p:nvPicPr>
            <p:cNvPr id="9" name="図 8">
              <a:extLst>
                <a:ext uri="{FF2B5EF4-FFF2-40B4-BE49-F238E27FC236}">
                  <a16:creationId xmlns:a16="http://schemas.microsoft.com/office/drawing/2014/main" id="{F165FDD1-342D-2E8E-93D7-8D8BBF8C4D6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86359" y="1964263"/>
              <a:ext cx="1943046" cy="2934000"/>
            </a:xfrm>
            <a:prstGeom prst="rect">
              <a:avLst/>
            </a:prstGeom>
          </p:spPr>
        </p:pic>
        <p:sp>
          <p:nvSpPr>
            <p:cNvPr id="11" name="テキスト ボックス 10">
              <a:extLst>
                <a:ext uri="{FF2B5EF4-FFF2-40B4-BE49-F238E27FC236}">
                  <a16:creationId xmlns:a16="http://schemas.microsoft.com/office/drawing/2014/main" id="{94A3CD3D-1947-B407-6CE4-D27290A4145C}"/>
                </a:ext>
              </a:extLst>
            </p:cNvPr>
            <p:cNvSpPr txBox="1"/>
            <p:nvPr/>
          </p:nvSpPr>
          <p:spPr>
            <a:xfrm>
              <a:off x="786502" y="5120641"/>
              <a:ext cx="2942759" cy="646331"/>
            </a:xfrm>
            <a:prstGeom prst="rect">
              <a:avLst/>
            </a:prstGeom>
            <a:noFill/>
          </p:spPr>
          <p:txBody>
            <a:bodyPr wrap="square" rtlCol="0">
              <a:spAutoFit/>
            </a:bodyPr>
            <a:lstStyle/>
            <a:p>
              <a:r>
                <a:rPr kumimoji="1" lang="ja-JP" altLang="en-US" b="1"/>
                <a:t>レシート下部に購入データをまとめたＱＲコードを追加</a:t>
              </a:r>
            </a:p>
          </p:txBody>
        </p:sp>
      </p:grpSp>
      <p:grpSp>
        <p:nvGrpSpPr>
          <p:cNvPr id="21" name="グループ化 20">
            <a:extLst>
              <a:ext uri="{FF2B5EF4-FFF2-40B4-BE49-F238E27FC236}">
                <a16:creationId xmlns:a16="http://schemas.microsoft.com/office/drawing/2014/main" id="{E07394DF-C5BA-81CE-876C-1D970C1B39C8}"/>
              </a:ext>
            </a:extLst>
          </p:cNvPr>
          <p:cNvGrpSpPr/>
          <p:nvPr/>
        </p:nvGrpSpPr>
        <p:grpSpPr>
          <a:xfrm>
            <a:off x="9023555" y="2028098"/>
            <a:ext cx="2706859" cy="3461875"/>
            <a:chOff x="9023555" y="2028098"/>
            <a:chExt cx="2706859" cy="3461875"/>
          </a:xfrm>
        </p:grpSpPr>
        <p:pic>
          <p:nvPicPr>
            <p:cNvPr id="6" name="図 5">
              <a:extLst>
                <a:ext uri="{FF2B5EF4-FFF2-40B4-BE49-F238E27FC236}">
                  <a16:creationId xmlns:a16="http://schemas.microsoft.com/office/drawing/2014/main" id="{E1EEE43E-D192-EF1F-05F6-EA8EE7404B9A}"/>
                </a:ext>
              </a:extLst>
            </p:cNvPr>
            <p:cNvPicPr>
              <a:picLocks noChangeAspect="1"/>
            </p:cNvPicPr>
            <p:nvPr/>
          </p:nvPicPr>
          <p:blipFill>
            <a:blip r:embed="rId6"/>
            <a:stretch>
              <a:fillRect/>
            </a:stretch>
          </p:blipFill>
          <p:spPr>
            <a:xfrm>
              <a:off x="9023555" y="2028098"/>
              <a:ext cx="2706859" cy="2932430"/>
            </a:xfrm>
            <a:prstGeom prst="rect">
              <a:avLst/>
            </a:prstGeom>
          </p:spPr>
        </p:pic>
        <p:sp>
          <p:nvSpPr>
            <p:cNvPr id="15" name="テキスト ボックス 14">
              <a:extLst>
                <a:ext uri="{FF2B5EF4-FFF2-40B4-BE49-F238E27FC236}">
                  <a16:creationId xmlns:a16="http://schemas.microsoft.com/office/drawing/2014/main" id="{F46C8289-0419-1675-3085-A8CF64E8507E}"/>
                </a:ext>
              </a:extLst>
            </p:cNvPr>
            <p:cNvSpPr txBox="1"/>
            <p:nvPr/>
          </p:nvSpPr>
          <p:spPr>
            <a:xfrm>
              <a:off x="9190601" y="5120641"/>
              <a:ext cx="2372765" cy="369332"/>
            </a:xfrm>
            <a:prstGeom prst="rect">
              <a:avLst/>
            </a:prstGeom>
            <a:noFill/>
          </p:spPr>
          <p:txBody>
            <a:bodyPr wrap="none" rtlCol="0">
              <a:spAutoFit/>
            </a:bodyPr>
            <a:lstStyle/>
            <a:p>
              <a:r>
                <a:rPr kumimoji="1" lang="ja-JP" altLang="en-US" b="1"/>
                <a:t>冷蔵庫にデータを転送</a:t>
              </a:r>
            </a:p>
          </p:txBody>
        </p:sp>
      </p:grpSp>
      <p:grpSp>
        <p:nvGrpSpPr>
          <p:cNvPr id="20" name="グループ化 19">
            <a:extLst>
              <a:ext uri="{FF2B5EF4-FFF2-40B4-BE49-F238E27FC236}">
                <a16:creationId xmlns:a16="http://schemas.microsoft.com/office/drawing/2014/main" id="{66683D0F-8F0C-6C8A-9C17-FA2DFB4777B2}"/>
              </a:ext>
            </a:extLst>
          </p:cNvPr>
          <p:cNvGrpSpPr/>
          <p:nvPr/>
        </p:nvGrpSpPr>
        <p:grpSpPr>
          <a:xfrm>
            <a:off x="4452784" y="1956688"/>
            <a:ext cx="3395481" cy="3810284"/>
            <a:chOff x="4452784" y="1956688"/>
            <a:chExt cx="3395481" cy="3810284"/>
          </a:xfrm>
        </p:grpSpPr>
        <p:sp>
          <p:nvSpPr>
            <p:cNvPr id="14" name="テキスト ボックス 13">
              <a:extLst>
                <a:ext uri="{FF2B5EF4-FFF2-40B4-BE49-F238E27FC236}">
                  <a16:creationId xmlns:a16="http://schemas.microsoft.com/office/drawing/2014/main" id="{535FBA8B-C08A-2B61-274A-D871D4D2DEAA}"/>
                </a:ext>
              </a:extLst>
            </p:cNvPr>
            <p:cNvSpPr txBox="1"/>
            <p:nvPr/>
          </p:nvSpPr>
          <p:spPr>
            <a:xfrm>
              <a:off x="4452784" y="5120641"/>
              <a:ext cx="3395481" cy="646331"/>
            </a:xfrm>
            <a:prstGeom prst="rect">
              <a:avLst/>
            </a:prstGeom>
            <a:noFill/>
          </p:spPr>
          <p:txBody>
            <a:bodyPr wrap="none" rtlCol="0">
              <a:spAutoFit/>
            </a:bodyPr>
            <a:lstStyle/>
            <a:p>
              <a:r>
                <a:rPr lang="en-US" altLang="ja-JP" b="1">
                  <a:latin typeface="+mn-ea"/>
                </a:rPr>
                <a:t>QR</a:t>
              </a:r>
              <a:r>
                <a:rPr lang="ja-JP" altLang="en-US" b="1">
                  <a:latin typeface="+mn-ea"/>
                </a:rPr>
                <a:t>コードを専用アプリで読み取り</a:t>
              </a:r>
              <a:endParaRPr lang="en-US" altLang="ja-JP" b="1">
                <a:latin typeface="+mn-ea"/>
              </a:endParaRPr>
            </a:p>
            <a:p>
              <a:pPr algn="ctr"/>
              <a:r>
                <a:rPr lang="ja-JP" altLang="en-US" b="1">
                  <a:latin typeface="+mn-ea"/>
                </a:rPr>
                <a:t>（手入力も可）</a:t>
              </a:r>
              <a:endParaRPr lang="en-US" altLang="ja-JP" b="1">
                <a:latin typeface="+mn-ea"/>
              </a:endParaRPr>
            </a:p>
          </p:txBody>
        </p:sp>
        <p:pic>
          <p:nvPicPr>
            <p:cNvPr id="19" name="図 18">
              <a:extLst>
                <a:ext uri="{FF2B5EF4-FFF2-40B4-BE49-F238E27FC236}">
                  <a16:creationId xmlns:a16="http://schemas.microsoft.com/office/drawing/2014/main" id="{AB811699-358F-9B33-6574-44B1A28DDEAD}"/>
                </a:ext>
              </a:extLst>
            </p:cNvPr>
            <p:cNvPicPr>
              <a:picLocks noChangeAspect="1"/>
            </p:cNvPicPr>
            <p:nvPr/>
          </p:nvPicPr>
          <p:blipFill>
            <a:blip r:embed="rId7"/>
            <a:stretch>
              <a:fillRect/>
            </a:stretch>
          </p:blipFill>
          <p:spPr>
            <a:xfrm>
              <a:off x="4559675" y="1956688"/>
              <a:ext cx="3072650" cy="2944623"/>
            </a:xfrm>
            <a:prstGeom prst="rect">
              <a:avLst/>
            </a:prstGeom>
          </p:spPr>
        </p:pic>
      </p:grpSp>
    </p:spTree>
    <p:extLst>
      <p:ext uri="{BB962C8B-B14F-4D97-AF65-F5344CB8AC3E}">
        <p14:creationId xmlns:p14="http://schemas.microsoft.com/office/powerpoint/2010/main" val="49303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6FC02-0AB0-E595-FF3C-1C0157CAF045}"/>
              </a:ext>
            </a:extLst>
          </p:cNvPr>
          <p:cNvSpPr>
            <a:spLocks noGrp="1"/>
          </p:cNvSpPr>
          <p:nvPr>
            <p:ph type="title"/>
          </p:nvPr>
        </p:nvSpPr>
        <p:spPr/>
        <p:txBody>
          <a:bodyPr/>
          <a:lstStyle/>
          <a:p>
            <a:r>
              <a:rPr kumimoji="1" lang="ja-JP" altLang="en-US"/>
              <a:t>提案機能の詳細</a:t>
            </a:r>
          </a:p>
        </p:txBody>
      </p:sp>
      <p:sp>
        <p:nvSpPr>
          <p:cNvPr id="4" name="テキスト ボックス 3">
            <a:extLst>
              <a:ext uri="{FF2B5EF4-FFF2-40B4-BE49-F238E27FC236}">
                <a16:creationId xmlns:a16="http://schemas.microsoft.com/office/drawing/2014/main" id="{04C0DACD-0B5F-658B-7A2C-08BA048EB175}"/>
              </a:ext>
            </a:extLst>
          </p:cNvPr>
          <p:cNvSpPr txBox="1"/>
          <p:nvPr/>
        </p:nvSpPr>
        <p:spPr>
          <a:xfrm>
            <a:off x="1097280" y="1845766"/>
            <a:ext cx="9273693" cy="523220"/>
          </a:xfrm>
          <a:prstGeom prst="rect">
            <a:avLst/>
          </a:prstGeom>
          <a:noFill/>
        </p:spPr>
        <p:txBody>
          <a:bodyPr wrap="none" rtlCol="0">
            <a:spAutoFit/>
          </a:bodyPr>
          <a:lstStyle/>
          <a:p>
            <a:r>
              <a:rPr lang="en-US" altLang="ja-JP" sz="2800">
                <a:latin typeface="+mj-ea"/>
                <a:ea typeface="+mj-ea"/>
              </a:rPr>
              <a:t>1,</a:t>
            </a:r>
            <a:r>
              <a:rPr lang="ja-JP" altLang="en-US" sz="2800">
                <a:latin typeface="+mj-ea"/>
                <a:ea typeface="+mj-ea"/>
              </a:rPr>
              <a:t> 献立の提案を一覧としてユーザーのスマートフォンに表示</a:t>
            </a:r>
            <a:r>
              <a:rPr lang="en-US" altLang="ja-JP" sz="2800">
                <a:latin typeface="+mj-ea"/>
                <a:ea typeface="+mj-ea"/>
              </a:rPr>
              <a:t> </a:t>
            </a:r>
            <a:endParaRPr kumimoji="1" lang="ja-JP" altLang="en-US" sz="2800">
              <a:latin typeface="+mj-ea"/>
              <a:ea typeface="+mj-ea"/>
            </a:endParaRPr>
          </a:p>
        </p:txBody>
      </p:sp>
      <p:pic>
        <p:nvPicPr>
          <p:cNvPr id="3" name="図 11" descr="アイコン&#10;&#10;説明は自動で生成されたものです">
            <a:extLst>
              <a:ext uri="{FF2B5EF4-FFF2-40B4-BE49-F238E27FC236}">
                <a16:creationId xmlns:a16="http://schemas.microsoft.com/office/drawing/2014/main" id="{F3E55015-8C6E-79CD-EAA3-7BC0E4317FCA}"/>
              </a:ext>
            </a:extLst>
          </p:cNvPr>
          <p:cNvPicPr>
            <a:picLocks noChangeAspect="1"/>
          </p:cNvPicPr>
          <p:nvPr/>
        </p:nvPicPr>
        <p:blipFill rotWithShape="1">
          <a:blip r:embed="rId2"/>
          <a:srcRect l="26203" t="8321" r="26203" b="8289"/>
          <a:stretch/>
        </p:blipFill>
        <p:spPr>
          <a:xfrm>
            <a:off x="1821027" y="2368986"/>
            <a:ext cx="2781904" cy="3997501"/>
          </a:xfrm>
          <a:prstGeom prst="rect">
            <a:avLst/>
          </a:prstGeom>
        </p:spPr>
      </p:pic>
      <p:pic>
        <p:nvPicPr>
          <p:cNvPr id="7" name="図 6">
            <a:extLst>
              <a:ext uri="{FF2B5EF4-FFF2-40B4-BE49-F238E27FC236}">
                <a16:creationId xmlns:a16="http://schemas.microsoft.com/office/drawing/2014/main" id="{0ECB499C-8C4A-3F25-218C-F7AC3A90281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05793" y="2766153"/>
            <a:ext cx="2412372" cy="1060465"/>
          </a:xfrm>
          <a:prstGeom prst="rect">
            <a:avLst/>
          </a:prstGeom>
        </p:spPr>
      </p:pic>
      <p:pic>
        <p:nvPicPr>
          <p:cNvPr id="8" name="図 7">
            <a:extLst>
              <a:ext uri="{FF2B5EF4-FFF2-40B4-BE49-F238E27FC236}">
                <a16:creationId xmlns:a16="http://schemas.microsoft.com/office/drawing/2014/main" id="{550135E6-9B4A-A7A4-88A9-D84C49F6964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005794" y="3810579"/>
            <a:ext cx="2412372" cy="1060465"/>
          </a:xfrm>
          <a:prstGeom prst="rect">
            <a:avLst/>
          </a:prstGeom>
        </p:spPr>
      </p:pic>
      <p:pic>
        <p:nvPicPr>
          <p:cNvPr id="9" name="図 8">
            <a:extLst>
              <a:ext uri="{FF2B5EF4-FFF2-40B4-BE49-F238E27FC236}">
                <a16:creationId xmlns:a16="http://schemas.microsoft.com/office/drawing/2014/main" id="{D1FBDE28-FC17-D82A-AFDA-249F0289616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005794" y="4833385"/>
            <a:ext cx="2412371" cy="957815"/>
          </a:xfrm>
          <a:prstGeom prst="rect">
            <a:avLst/>
          </a:prstGeom>
        </p:spPr>
      </p:pic>
      <p:sp>
        <p:nvSpPr>
          <p:cNvPr id="11" name="テキスト ボックス 10">
            <a:extLst>
              <a:ext uri="{FF2B5EF4-FFF2-40B4-BE49-F238E27FC236}">
                <a16:creationId xmlns:a16="http://schemas.microsoft.com/office/drawing/2014/main" id="{D4940D6A-EB25-7281-85F8-DBE0A180D08B}"/>
              </a:ext>
            </a:extLst>
          </p:cNvPr>
          <p:cNvSpPr txBox="1"/>
          <p:nvPr/>
        </p:nvSpPr>
        <p:spPr>
          <a:xfrm>
            <a:off x="4878232" y="2980875"/>
            <a:ext cx="5575565" cy="461665"/>
          </a:xfrm>
          <a:prstGeom prst="rect">
            <a:avLst/>
          </a:prstGeom>
          <a:noFill/>
        </p:spPr>
        <p:txBody>
          <a:bodyPr wrap="none" lIns="91440" tIns="45720" rIns="91440" bIns="45720" rtlCol="0" anchor="t">
            <a:spAutoFit/>
          </a:bodyPr>
          <a:lstStyle/>
          <a:p>
            <a:r>
              <a:rPr lang="en-US" altLang="ja-JP" sz="2400" dirty="0">
                <a:latin typeface="ＭＳ Ｐゴシック"/>
                <a:ea typeface="ＭＳ Ｐゴシック"/>
              </a:rPr>
              <a:t>・5</a:t>
            </a:r>
            <a:r>
              <a:rPr lang="ja-JP" altLang="en-US" sz="2400" dirty="0">
                <a:latin typeface="ＭＳ Ｐゴシック"/>
                <a:ea typeface="ＭＳ Ｐゴシック"/>
              </a:rPr>
              <a:t>～</a:t>
            </a:r>
            <a:r>
              <a:rPr lang="en-US" altLang="ja-JP" sz="2400" dirty="0">
                <a:latin typeface="ＭＳ Ｐゴシック"/>
                <a:ea typeface="ＭＳ Ｐゴシック"/>
              </a:rPr>
              <a:t>10</a:t>
            </a:r>
            <a:r>
              <a:rPr lang="ja-JP" altLang="en-US" sz="2400" dirty="0">
                <a:latin typeface="ＭＳ Ｐゴシック"/>
                <a:ea typeface="ＭＳ Ｐゴシック"/>
              </a:rPr>
              <a:t>品の提案から献立を選んでもらう。</a:t>
            </a:r>
            <a:endParaRPr lang="en-US" altLang="ja-JP" sz="2400" dirty="0">
              <a:latin typeface="ＭＳ Ｐゴシック"/>
              <a:ea typeface="ＭＳ Ｐゴシック"/>
            </a:endParaRPr>
          </a:p>
        </p:txBody>
      </p:sp>
      <p:sp>
        <p:nvSpPr>
          <p:cNvPr id="13" name="テキスト ボックス 12">
            <a:extLst>
              <a:ext uri="{FF2B5EF4-FFF2-40B4-BE49-F238E27FC236}">
                <a16:creationId xmlns:a16="http://schemas.microsoft.com/office/drawing/2014/main" id="{4C8A8E04-8DB8-1016-E0F1-1044620CC06A}"/>
              </a:ext>
            </a:extLst>
          </p:cNvPr>
          <p:cNvSpPr txBox="1"/>
          <p:nvPr/>
        </p:nvSpPr>
        <p:spPr>
          <a:xfrm>
            <a:off x="4879504" y="3684834"/>
            <a:ext cx="7262498" cy="830997"/>
          </a:xfrm>
          <a:prstGeom prst="rect">
            <a:avLst/>
          </a:prstGeom>
          <a:noFill/>
        </p:spPr>
        <p:txBody>
          <a:bodyPr wrap="square" lIns="91440" tIns="45720" rIns="91440" bIns="45720" rtlCol="0" anchor="t">
            <a:spAutoFit/>
          </a:bodyPr>
          <a:lstStyle/>
          <a:p>
            <a:r>
              <a:rPr lang="ja-JP" altLang="en-US" sz="2400" dirty="0">
                <a:ea typeface="ＭＳ Ｐゴシック"/>
              </a:rPr>
              <a:t>・</a:t>
            </a:r>
            <a:r>
              <a:rPr kumimoji="1" lang="ja-JP" altLang="en-US" sz="2400" dirty="0">
                <a:ea typeface="ＭＳ Ｐゴシック"/>
              </a:rPr>
              <a:t>選んでもらった献立はアプリで記録し、履歴として残しておく。</a:t>
            </a:r>
          </a:p>
        </p:txBody>
      </p:sp>
    </p:spTree>
    <p:extLst>
      <p:ext uri="{BB962C8B-B14F-4D97-AF65-F5344CB8AC3E}">
        <p14:creationId xmlns:p14="http://schemas.microsoft.com/office/powerpoint/2010/main" val="22143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6FC02-0AB0-E595-FF3C-1C0157CAF045}"/>
              </a:ext>
            </a:extLst>
          </p:cNvPr>
          <p:cNvSpPr>
            <a:spLocks noGrp="1"/>
          </p:cNvSpPr>
          <p:nvPr>
            <p:ph type="title"/>
          </p:nvPr>
        </p:nvSpPr>
        <p:spPr/>
        <p:txBody>
          <a:bodyPr/>
          <a:lstStyle/>
          <a:p>
            <a:r>
              <a:rPr kumimoji="1" lang="ja-JP" altLang="en-US"/>
              <a:t>提案機能の詳細</a:t>
            </a:r>
          </a:p>
        </p:txBody>
      </p:sp>
      <p:grpSp>
        <p:nvGrpSpPr>
          <p:cNvPr id="23" name="グループ化 22">
            <a:extLst>
              <a:ext uri="{FF2B5EF4-FFF2-40B4-BE49-F238E27FC236}">
                <a16:creationId xmlns:a16="http://schemas.microsoft.com/office/drawing/2014/main" id="{53F169C1-7F8A-B966-DF6C-0CD6EE7EBC1B}"/>
              </a:ext>
            </a:extLst>
          </p:cNvPr>
          <p:cNvGrpSpPr/>
          <p:nvPr/>
        </p:nvGrpSpPr>
        <p:grpSpPr>
          <a:xfrm>
            <a:off x="4212232" y="3160753"/>
            <a:ext cx="3767531" cy="1869403"/>
            <a:chOff x="4212232" y="3160753"/>
            <a:chExt cx="3767531" cy="1869403"/>
          </a:xfrm>
        </p:grpSpPr>
        <p:pic>
          <p:nvPicPr>
            <p:cNvPr id="6" name="図 5">
              <a:extLst>
                <a:ext uri="{FF2B5EF4-FFF2-40B4-BE49-F238E27FC236}">
                  <a16:creationId xmlns:a16="http://schemas.microsoft.com/office/drawing/2014/main" id="{7B5A7903-AEE8-3475-668A-B4B95BBD425E}"/>
                </a:ext>
              </a:extLst>
            </p:cNvPr>
            <p:cNvPicPr>
              <a:picLocks noChangeAspect="1"/>
            </p:cNvPicPr>
            <p:nvPr/>
          </p:nvPicPr>
          <p:blipFill>
            <a:blip r:embed="rId2"/>
            <a:stretch>
              <a:fillRect/>
            </a:stretch>
          </p:blipFill>
          <p:spPr>
            <a:xfrm>
              <a:off x="5596084" y="3160753"/>
              <a:ext cx="999831" cy="536494"/>
            </a:xfrm>
            <a:prstGeom prst="rect">
              <a:avLst/>
            </a:prstGeom>
          </p:spPr>
        </p:pic>
        <p:sp>
          <p:nvSpPr>
            <p:cNvPr id="11" name="テキスト ボックス 10">
              <a:extLst>
                <a:ext uri="{FF2B5EF4-FFF2-40B4-BE49-F238E27FC236}">
                  <a16:creationId xmlns:a16="http://schemas.microsoft.com/office/drawing/2014/main" id="{1694A909-E003-6557-02BC-E39B301EA2EE}"/>
                </a:ext>
              </a:extLst>
            </p:cNvPr>
            <p:cNvSpPr txBox="1"/>
            <p:nvPr/>
          </p:nvSpPr>
          <p:spPr>
            <a:xfrm>
              <a:off x="4212232" y="3829827"/>
              <a:ext cx="3767531" cy="1200329"/>
            </a:xfrm>
            <a:prstGeom prst="rect">
              <a:avLst/>
            </a:prstGeom>
            <a:noFill/>
          </p:spPr>
          <p:txBody>
            <a:bodyPr wrap="square" rtlCol="0">
              <a:spAutoFit/>
            </a:bodyPr>
            <a:lstStyle/>
            <a:p>
              <a:r>
                <a:rPr lang="ja-JP" altLang="en-US" sz="2400" b="1">
                  <a:solidFill>
                    <a:srgbClr val="FF0000"/>
                  </a:solidFill>
                </a:rPr>
                <a:t>利用者の購買意欲を刺激し、スーパーの売れ残りからのロスも削減！！</a:t>
              </a:r>
              <a:endParaRPr kumimoji="1" lang="ja-JP" altLang="en-US" sz="2400" b="1">
                <a:solidFill>
                  <a:srgbClr val="FF0000"/>
                </a:solidFill>
              </a:endParaRPr>
            </a:p>
          </p:txBody>
        </p:sp>
      </p:grpSp>
      <p:grpSp>
        <p:nvGrpSpPr>
          <p:cNvPr id="22" name="グループ化 21">
            <a:extLst>
              <a:ext uri="{FF2B5EF4-FFF2-40B4-BE49-F238E27FC236}">
                <a16:creationId xmlns:a16="http://schemas.microsoft.com/office/drawing/2014/main" id="{420F48C0-829B-7F9D-E109-6E77CF28120B}"/>
              </a:ext>
            </a:extLst>
          </p:cNvPr>
          <p:cNvGrpSpPr/>
          <p:nvPr/>
        </p:nvGrpSpPr>
        <p:grpSpPr>
          <a:xfrm>
            <a:off x="7979767" y="2307431"/>
            <a:ext cx="3495923" cy="3461476"/>
            <a:chOff x="7979767" y="2096156"/>
            <a:chExt cx="3724096" cy="3672751"/>
          </a:xfrm>
        </p:grpSpPr>
        <p:pic>
          <p:nvPicPr>
            <p:cNvPr id="8" name="図 7">
              <a:extLst>
                <a:ext uri="{FF2B5EF4-FFF2-40B4-BE49-F238E27FC236}">
                  <a16:creationId xmlns:a16="http://schemas.microsoft.com/office/drawing/2014/main" id="{0071FA39-45B6-B937-1130-E806CAE6208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22069" y="2096156"/>
              <a:ext cx="3133611" cy="2934000"/>
            </a:xfrm>
            <a:prstGeom prst="rect">
              <a:avLst/>
            </a:prstGeom>
          </p:spPr>
        </p:pic>
        <p:sp>
          <p:nvSpPr>
            <p:cNvPr id="12" name="テキスト ボックス 11">
              <a:extLst>
                <a:ext uri="{FF2B5EF4-FFF2-40B4-BE49-F238E27FC236}">
                  <a16:creationId xmlns:a16="http://schemas.microsoft.com/office/drawing/2014/main" id="{79B24883-E8BE-12F4-CAAF-E82977479C51}"/>
                </a:ext>
              </a:extLst>
            </p:cNvPr>
            <p:cNvSpPr txBox="1"/>
            <p:nvPr/>
          </p:nvSpPr>
          <p:spPr>
            <a:xfrm>
              <a:off x="7979767" y="5399575"/>
              <a:ext cx="3724096" cy="369332"/>
            </a:xfrm>
            <a:prstGeom prst="rect">
              <a:avLst/>
            </a:prstGeom>
            <a:noFill/>
          </p:spPr>
          <p:txBody>
            <a:bodyPr wrap="none" rtlCol="0">
              <a:spAutoFit/>
            </a:bodyPr>
            <a:lstStyle/>
            <a:p>
              <a:r>
                <a:rPr kumimoji="1" lang="ja-JP" altLang="en-US" b="1"/>
                <a:t>スーパーでは売上向上が期待できる</a:t>
              </a:r>
            </a:p>
          </p:txBody>
        </p:sp>
      </p:grpSp>
      <p:sp>
        <p:nvSpPr>
          <p:cNvPr id="5" name="テキスト ボックス 4">
            <a:extLst>
              <a:ext uri="{FF2B5EF4-FFF2-40B4-BE49-F238E27FC236}">
                <a16:creationId xmlns:a16="http://schemas.microsoft.com/office/drawing/2014/main" id="{05633114-7375-A00A-8DF7-84B81B1AED22}"/>
              </a:ext>
            </a:extLst>
          </p:cNvPr>
          <p:cNvSpPr txBox="1"/>
          <p:nvPr/>
        </p:nvSpPr>
        <p:spPr>
          <a:xfrm>
            <a:off x="956169" y="5164390"/>
            <a:ext cx="3453621" cy="1015663"/>
          </a:xfrm>
          <a:prstGeom prst="rect">
            <a:avLst/>
          </a:prstGeom>
          <a:noFill/>
        </p:spPr>
        <p:txBody>
          <a:bodyPr wrap="square" lIns="91440" tIns="45720" rIns="91440" bIns="45720" rtlCol="0" anchor="t">
            <a:spAutoFit/>
          </a:bodyPr>
          <a:lstStyle/>
          <a:p>
            <a:r>
              <a:rPr kumimoji="1" lang="ja-JP" altLang="en-US" sz="2000" b="1">
                <a:ea typeface="ＭＳ Ｐゴシック"/>
              </a:rPr>
              <a:t>賞味期限の</a:t>
            </a:r>
            <a:r>
              <a:rPr lang="ja-JP" altLang="en-US" sz="2000" b="1">
                <a:ea typeface="ＭＳ Ｐゴシック"/>
              </a:rPr>
              <a:t>近い</a:t>
            </a:r>
            <a:r>
              <a:rPr kumimoji="1" lang="ja-JP" altLang="en-US" sz="2000" b="1">
                <a:ea typeface="ＭＳ Ｐゴシック"/>
              </a:rPr>
              <a:t>ものと</a:t>
            </a:r>
            <a:endParaRPr lang="en-US" altLang="ja-JP" sz="2000" b="1">
              <a:ea typeface="ＭＳ Ｐゴシック"/>
              <a:cs typeface="Calibri"/>
            </a:endParaRPr>
          </a:p>
          <a:p>
            <a:r>
              <a:rPr lang="ja-JP" altLang="en-US" sz="2000" b="1">
                <a:ea typeface="ＭＳ Ｐゴシック"/>
              </a:rPr>
              <a:t>冷蔵庫</a:t>
            </a:r>
            <a:r>
              <a:rPr kumimoji="1" lang="ja-JP" altLang="en-US" sz="2000" b="1">
                <a:ea typeface="ＭＳ Ｐゴシック"/>
              </a:rPr>
              <a:t>の中にはない食材での</a:t>
            </a:r>
            <a:endParaRPr lang="en-US" altLang="ja-JP" sz="2000" b="1">
              <a:ea typeface="ＭＳ Ｐゴシック"/>
              <a:cs typeface="Calibri"/>
            </a:endParaRPr>
          </a:p>
          <a:p>
            <a:r>
              <a:rPr kumimoji="1" lang="ja-JP" altLang="en-US" sz="2000" b="1">
                <a:ea typeface="ＭＳ Ｐゴシック"/>
              </a:rPr>
              <a:t>献立</a:t>
            </a:r>
            <a:r>
              <a:rPr lang="ja-JP" altLang="en-US" sz="2000" b="1">
                <a:ea typeface="ＭＳ Ｐゴシック"/>
              </a:rPr>
              <a:t>も提案</a:t>
            </a:r>
          </a:p>
        </p:txBody>
      </p:sp>
      <p:pic>
        <p:nvPicPr>
          <p:cNvPr id="3" name="図 3" descr="トレイのテーマのケーキ&#10;&#10;説明は自動で生成されたものです">
            <a:extLst>
              <a:ext uri="{FF2B5EF4-FFF2-40B4-BE49-F238E27FC236}">
                <a16:creationId xmlns:a16="http://schemas.microsoft.com/office/drawing/2014/main" id="{FA1FBAA3-9522-D847-417E-E283B2987666}"/>
              </a:ext>
            </a:extLst>
          </p:cNvPr>
          <p:cNvPicPr>
            <a:picLocks noChangeAspect="1"/>
          </p:cNvPicPr>
          <p:nvPr/>
        </p:nvPicPr>
        <p:blipFill>
          <a:blip r:embed="rId5"/>
          <a:stretch>
            <a:fillRect/>
          </a:stretch>
        </p:blipFill>
        <p:spPr>
          <a:xfrm>
            <a:off x="716310" y="2398538"/>
            <a:ext cx="3453622" cy="2631618"/>
          </a:xfrm>
          <a:prstGeom prst="rect">
            <a:avLst/>
          </a:prstGeom>
        </p:spPr>
      </p:pic>
      <p:sp>
        <p:nvSpPr>
          <p:cNvPr id="4" name="テキスト ボックス 3">
            <a:extLst>
              <a:ext uri="{FF2B5EF4-FFF2-40B4-BE49-F238E27FC236}">
                <a16:creationId xmlns:a16="http://schemas.microsoft.com/office/drawing/2014/main" id="{04C0DACD-0B5F-658B-7A2C-08BA048EB175}"/>
              </a:ext>
            </a:extLst>
          </p:cNvPr>
          <p:cNvSpPr txBox="1"/>
          <p:nvPr/>
        </p:nvSpPr>
        <p:spPr>
          <a:xfrm>
            <a:off x="1097280" y="1845766"/>
            <a:ext cx="8024954" cy="523220"/>
          </a:xfrm>
          <a:prstGeom prst="rect">
            <a:avLst/>
          </a:prstGeom>
          <a:noFill/>
        </p:spPr>
        <p:txBody>
          <a:bodyPr wrap="none" rtlCol="0">
            <a:spAutoFit/>
          </a:bodyPr>
          <a:lstStyle/>
          <a:p>
            <a:r>
              <a:rPr lang="en-US" altLang="ja-JP" sz="2800">
                <a:latin typeface="+mj-ea"/>
                <a:ea typeface="+mj-ea"/>
              </a:rPr>
              <a:t>2,</a:t>
            </a:r>
            <a:r>
              <a:rPr lang="ja-JP" altLang="en-US" sz="2800">
                <a:latin typeface="+mj-ea"/>
                <a:ea typeface="+mj-ea"/>
              </a:rPr>
              <a:t> 在庫にあるものとないもの組み合わせ献立を提案</a:t>
            </a:r>
            <a:endParaRPr kumimoji="1" lang="ja-JP" altLang="en-US" sz="2800">
              <a:latin typeface="+mj-ea"/>
              <a:ea typeface="+mj-ea"/>
            </a:endParaRPr>
          </a:p>
        </p:txBody>
      </p:sp>
    </p:spTree>
    <p:extLst>
      <p:ext uri="{BB962C8B-B14F-4D97-AF65-F5344CB8AC3E}">
        <p14:creationId xmlns:p14="http://schemas.microsoft.com/office/powerpoint/2010/main" val="35321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B0861DB5022CC49B6AC48554230C00D" ma:contentTypeVersion="14" ma:contentTypeDescription="新しいドキュメントを作成します。" ma:contentTypeScope="" ma:versionID="41499fc00d30545f551840bf2191d789">
  <xsd:schema xmlns:xsd="http://www.w3.org/2001/XMLSchema" xmlns:xs="http://www.w3.org/2001/XMLSchema" xmlns:p="http://schemas.microsoft.com/office/2006/metadata/properties" xmlns:ns2="a69c6e93-3fba-42bc-9fc3-ad2c47d2ab4e" xmlns:ns3="94478150-f27b-486d-80db-225f3014c488" targetNamespace="http://schemas.microsoft.com/office/2006/metadata/properties" ma:root="true" ma:fieldsID="acd1729e76ca7db9971744c537af0900" ns2:_="" ns3:_="">
    <xsd:import namespace="a69c6e93-3fba-42bc-9fc3-ad2c47d2ab4e"/>
    <xsd:import namespace="94478150-f27b-486d-80db-225f3014c4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c6e93-3fba-42bc-9fc3-ad2c47d2a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c7b788f1-635f-435b-a825-11a9aec0b64e"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478150-f27b-486d-80db-225f3014c48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28f24f4-1908-4154-b408-001a5e3b0aca}" ma:internalName="TaxCatchAll" ma:showField="CatchAllData" ma:web="94478150-f27b-486d-80db-225f3014c48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478150-f27b-486d-80db-225f3014c488" xsi:nil="true"/>
    <lcf76f155ced4ddcb4097134ff3c332f xmlns="a69c6e93-3fba-42bc-9fc3-ad2c47d2ab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A086FB-1434-4776-B941-AB374AF17E0C}">
  <ds:schemaRefs>
    <ds:schemaRef ds:uri="94478150-f27b-486d-80db-225f3014c488"/>
    <ds:schemaRef ds:uri="a69c6e93-3fba-42bc-9fc3-ad2c47d2ab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5EF625-71CA-493E-BAD2-F16D92634220}">
  <ds:schemaRefs>
    <ds:schemaRef ds:uri="http://schemas.microsoft.com/sharepoint/v3/contenttype/forms"/>
  </ds:schemaRefs>
</ds:datastoreItem>
</file>

<file path=customXml/itemProps3.xml><?xml version="1.0" encoding="utf-8"?>
<ds:datastoreItem xmlns:ds="http://schemas.openxmlformats.org/officeDocument/2006/customXml" ds:itemID="{0BA2B9ED-BAD8-4FE3-B939-0ABBBDCECB2F}">
  <ds:schemaRef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94478150-f27b-486d-80db-225f3014c488"/>
    <ds:schemaRef ds:uri="a69c6e93-3fba-42bc-9fc3-ad2c47d2ab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TotalTime>
  <Words>763</Words>
  <Application>Microsoft Office PowerPoint</Application>
  <PresentationFormat>ワイド画面</PresentationFormat>
  <Paragraphs>93</Paragraphs>
  <Slides>15</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HGPMinchoE</vt:lpstr>
      <vt:lpstr>ＭＳ Ｐゴシック</vt:lpstr>
      <vt:lpstr>游ゴシック</vt:lpstr>
      <vt:lpstr>Calibri</vt:lpstr>
      <vt:lpstr>Calibri Light</vt:lpstr>
      <vt:lpstr>Courier New</vt:lpstr>
      <vt:lpstr>Script MT Bold</vt:lpstr>
      <vt:lpstr>Retrospect</vt:lpstr>
      <vt:lpstr>Nos Recipe</vt:lpstr>
      <vt:lpstr>Nos Recipeを開発しようと思ったきっかけ</vt:lpstr>
      <vt:lpstr>実際のデータ</vt:lpstr>
      <vt:lpstr>そのような問題を解決するために・・・</vt:lpstr>
      <vt:lpstr>しかし</vt:lpstr>
      <vt:lpstr>そこで！！</vt:lpstr>
      <vt:lpstr>期限の登録方法にQRコードを追加</vt:lpstr>
      <vt:lpstr>提案機能の詳細</vt:lpstr>
      <vt:lpstr>提案機能の詳細</vt:lpstr>
      <vt:lpstr>提案機能の詳細</vt:lpstr>
      <vt:lpstr>提案機能の詳細</vt:lpstr>
      <vt:lpstr>提案機能の詳細</vt:lpstr>
      <vt:lpstr>利用者獲得のために</vt:lpstr>
      <vt:lpstr>このアプリがあれば</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dc:creator>
  <cp:lastModifiedBy>村山 修</cp:lastModifiedBy>
  <cp:revision>2</cp:revision>
  <cp:lastPrinted>2023-01-25T15:22:23Z</cp:lastPrinted>
  <dcterms:created xsi:type="dcterms:W3CDTF">2022-09-13T05:52:48Z</dcterms:created>
  <dcterms:modified xsi:type="dcterms:W3CDTF">2023-01-25T15:22:28Z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0x0101003B0861DB5022CC49B6AC48554230C00D</vt:lpwstr>
  </property>
  <property fmtid="{D5CDD505-2E9C-101B-9397-08002B2CF9AE}" pid="3" name="MediaServiceImageTags">
    <vt:lpwstr/>
  </property>
</Properties>
</file>