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5" r:id="rId1"/>
    <p:sldMasterId id="2147483678" r:id="rId2"/>
  </p:sldMasterIdLst>
  <p:notesMasterIdLst>
    <p:notesMasterId r:id="rId15"/>
  </p:notesMasterIdLst>
  <p:sldIdLst>
    <p:sldId id="256" r:id="rId3"/>
    <p:sldId id="265" r:id="rId4"/>
    <p:sldId id="274" r:id="rId5"/>
    <p:sldId id="266" r:id="rId6"/>
    <p:sldId id="267" r:id="rId7"/>
    <p:sldId id="268" r:id="rId8"/>
    <p:sldId id="273" r:id="rId9"/>
    <p:sldId id="269" r:id="rId10"/>
    <p:sldId id="270" r:id="rId11"/>
    <p:sldId id="271" r:id="rId12"/>
    <p:sldId id="275" r:id="rId13"/>
    <p:sldId id="272" r:id="rId14"/>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HGP創英角ﾎﾟｯﾌﾟ体" panose="040B0A00000000000000" pitchFamily="50" charset="-128"/>
      <p:regular r:id="rId20"/>
    </p:embeddedFont>
    <p:embeddedFont>
      <p:font typeface="HGS創英角ﾎﾟｯﾌﾟ体" panose="040B0A00000000000000" pitchFamily="50" charset="-128"/>
      <p:regular r:id="rId21"/>
    </p:embeddedFont>
    <p:embeddedFont>
      <p:font typeface="HGP創英角ｺﾞｼｯｸUB" panose="020B0900000000000000" pitchFamily="50" charset="-128"/>
      <p:regular r:id="rId22"/>
    </p:embeddedFont>
    <p:embeddedFont>
      <p:font typeface="游ゴシック" panose="020B0400000000000000" pitchFamily="50" charset="-128"/>
      <p:regular r:id="rId23"/>
      <p:bold r:id="rId24"/>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68" autoAdjust="0"/>
    <p:restoredTop sz="82831" autoAdjust="0"/>
  </p:normalViewPr>
  <p:slideViewPr>
    <p:cSldViewPr snapToGrid="0">
      <p:cViewPr varScale="1">
        <p:scale>
          <a:sx n="57" d="100"/>
          <a:sy n="57" d="100"/>
        </p:scale>
        <p:origin x="908" y="36"/>
      </p:cViewPr>
      <p:guideLst/>
    </p:cSldViewPr>
  </p:slideViewPr>
  <p:outlineViewPr>
    <p:cViewPr>
      <p:scale>
        <a:sx n="33" d="100"/>
        <a:sy n="33" d="100"/>
      </p:scale>
      <p:origin x="0" y="-4168"/>
    </p:cViewPr>
  </p:outlineViewPr>
  <p:notesTextViewPr>
    <p:cViewPr>
      <p:scale>
        <a:sx n="3" d="2"/>
        <a:sy n="3" d="2"/>
      </p:scale>
      <p:origin x="0" y="-152"/>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9.fntdata"/><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01E65C-3400-49F9-A7D4-ADF15FFA409A}" type="datetimeFigureOut">
              <a:rPr kumimoji="1" lang="ja-JP" altLang="en-US" smtClean="0"/>
              <a:t>2019/2/4</a:t>
            </a:fld>
            <a:endParaRPr kumimoji="1" lang="ja-JP" altLang="en-US" dirty="0"/>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1A72CF-DA5E-4066-8F1A-4E54EC47598E}" type="slidenum">
              <a:rPr kumimoji="1" lang="ja-JP" altLang="en-US" smtClean="0"/>
              <a:t>‹#›</a:t>
            </a:fld>
            <a:endParaRPr kumimoji="1" lang="ja-JP" altLang="en-US" dirty="0"/>
          </a:p>
        </p:txBody>
      </p:sp>
    </p:spTree>
    <p:extLst>
      <p:ext uri="{BB962C8B-B14F-4D97-AF65-F5344CB8AC3E}">
        <p14:creationId xmlns:p14="http://schemas.microsoft.com/office/powerpoint/2010/main" val="202975158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NF</a:t>
            </a:r>
            <a:r>
              <a:rPr kumimoji="1" lang="ja-JP" altLang="en-US" dirty="0" smtClean="0"/>
              <a:t>１、</a:t>
            </a:r>
            <a:r>
              <a:rPr kumimoji="1" lang="en-US" altLang="ja-JP" dirty="0" smtClean="0"/>
              <a:t>C</a:t>
            </a:r>
            <a:r>
              <a:rPr kumimoji="1" lang="ja-JP" altLang="en-US" dirty="0" smtClean="0"/>
              <a:t>班の発表を始めます。</a:t>
            </a:r>
            <a:endParaRPr kumimoji="1" lang="en-US" altLang="ja-JP" dirty="0" smtClean="0"/>
          </a:p>
          <a:p>
            <a:r>
              <a:rPr kumimoji="1" lang="ja-JP" altLang="en-US" dirty="0" smtClean="0"/>
              <a:t>メンバーは榊原、山中、横井で、アプリ名は</a:t>
            </a:r>
            <a:r>
              <a:rPr kumimoji="1" lang="en-US" altLang="ja-JP" dirty="0" smtClean="0"/>
              <a:t>EvasionSound</a:t>
            </a:r>
            <a:r>
              <a:rPr kumimoji="1" lang="ja-JP" altLang="en-US" dirty="0" smtClean="0"/>
              <a:t>（イベイションサウンド）です。</a:t>
            </a:r>
            <a:endParaRPr kumimoji="1" lang="ja-JP" altLang="en-US" dirty="0"/>
          </a:p>
        </p:txBody>
      </p:sp>
      <p:sp>
        <p:nvSpPr>
          <p:cNvPr id="4" name="スライド番号プレースホルダー 3"/>
          <p:cNvSpPr>
            <a:spLocks noGrp="1"/>
          </p:cNvSpPr>
          <p:nvPr>
            <p:ph type="sldNum" sz="quarter" idx="10"/>
          </p:nvPr>
        </p:nvSpPr>
        <p:spPr/>
        <p:txBody>
          <a:bodyPr/>
          <a:lstStyle/>
          <a:p>
            <a:fld id="{7D1A72CF-DA5E-4066-8F1A-4E54EC47598E}" type="slidenum">
              <a:rPr kumimoji="1" lang="ja-JP" altLang="en-US" smtClean="0"/>
              <a:t>1</a:t>
            </a:fld>
            <a:endParaRPr kumimoji="1" lang="ja-JP" altLang="en-US" dirty="0"/>
          </a:p>
        </p:txBody>
      </p:sp>
    </p:spTree>
    <p:extLst>
      <p:ext uri="{BB962C8B-B14F-4D97-AF65-F5344CB8AC3E}">
        <p14:creationId xmlns:p14="http://schemas.microsoft.com/office/powerpoint/2010/main" val="3786915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周囲への影響を考えなければいけません。</a:t>
            </a:r>
            <a:endParaRPr kumimoji="1" lang="en-US" altLang="ja-JP" dirty="0" smtClean="0"/>
          </a:p>
          <a:p>
            <a:r>
              <a:rPr kumimoji="1" lang="ja-JP" altLang="en-US" dirty="0" smtClean="0"/>
              <a:t>人が多い場所で使えば不快な思いをする人が必ず出てきます。</a:t>
            </a:r>
            <a:endParaRPr kumimoji="1" lang="en-US" altLang="ja-JP" dirty="0" smtClean="0"/>
          </a:p>
          <a:p>
            <a:r>
              <a:rPr kumimoji="1" lang="ja-JP" altLang="en-US" dirty="0" smtClean="0"/>
              <a:t>使う状況、場所などを考え、本当に使い時だけ使うようにするなど、使用する側が考慮する必要があります。</a:t>
            </a:r>
            <a:endParaRPr kumimoji="1" lang="en-US" altLang="ja-JP" dirty="0" smtClean="0"/>
          </a:p>
          <a:p>
            <a:r>
              <a:rPr kumimoji="1" lang="ja-JP" altLang="en-US" dirty="0" smtClean="0"/>
              <a:t>また、長時間使い続けることで頭痛などの体調不良を引き起こすこともあります。</a:t>
            </a:r>
            <a:endParaRPr kumimoji="1" lang="en-US" altLang="ja-JP" dirty="0" smtClean="0"/>
          </a:p>
          <a:p>
            <a:r>
              <a:rPr kumimoji="1" lang="ja-JP" altLang="en-US" dirty="0" smtClean="0"/>
              <a:t>そうした場合、動物を遠ざけることができていなくても使用をやめる必要があります。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7D1A72CF-DA5E-4066-8F1A-4E54EC47598E}" type="slidenum">
              <a:rPr kumimoji="1" lang="ja-JP" altLang="en-US" smtClean="0"/>
              <a:t>10</a:t>
            </a:fld>
            <a:endParaRPr kumimoji="1" lang="ja-JP" altLang="en-US" dirty="0"/>
          </a:p>
        </p:txBody>
      </p:sp>
    </p:spTree>
    <p:extLst>
      <p:ext uri="{BB962C8B-B14F-4D97-AF65-F5344CB8AC3E}">
        <p14:creationId xmlns:p14="http://schemas.microsoft.com/office/powerpoint/2010/main" val="2032634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こんな経験はないでしょうか。</a:t>
            </a:r>
            <a:endParaRPr kumimoji="1" lang="en-US" altLang="ja-JP" dirty="0" smtClean="0"/>
          </a:p>
          <a:p>
            <a:r>
              <a:rPr kumimoji="1" lang="ja-JP" altLang="en-US" dirty="0" smtClean="0"/>
              <a:t>家に野良猫が集まって来ていて困っている。</a:t>
            </a:r>
            <a:endParaRPr kumimoji="1" lang="en-US" altLang="ja-JP" dirty="0" smtClean="0"/>
          </a:p>
          <a:p>
            <a:r>
              <a:rPr kumimoji="1" lang="ja-JP" altLang="en-US" dirty="0" smtClean="0"/>
              <a:t>近くの木や電柱にたくさんの鳥が集まりうるさい。</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7D1A72CF-DA5E-4066-8F1A-4E54EC47598E}" type="slidenum">
              <a:rPr kumimoji="1" lang="ja-JP" altLang="en-US" smtClean="0"/>
              <a:t>2</a:t>
            </a:fld>
            <a:endParaRPr kumimoji="1" lang="ja-JP" altLang="en-US" dirty="0"/>
          </a:p>
        </p:txBody>
      </p:sp>
    </p:spTree>
    <p:extLst>
      <p:ext uri="{BB962C8B-B14F-4D97-AF65-F5344CB8AC3E}">
        <p14:creationId xmlns:p14="http://schemas.microsoft.com/office/powerpoint/2010/main" val="2416030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どこか別の場所に行ってほしいけど、傷つけるのは避けたい。</a:t>
            </a:r>
            <a:endParaRPr kumimoji="1" lang="en-US" altLang="ja-JP" dirty="0" smtClean="0"/>
          </a:p>
          <a:p>
            <a:r>
              <a:rPr kumimoji="1" lang="ja-JP" altLang="en-US" dirty="0" smtClean="0"/>
              <a:t>そんな時にこのアプリが役に立つかもしれません。</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7D1A72CF-DA5E-4066-8F1A-4E54EC47598E}" type="slidenum">
              <a:rPr kumimoji="1" lang="ja-JP" altLang="en-US" smtClean="0"/>
              <a:t>3</a:t>
            </a:fld>
            <a:endParaRPr kumimoji="1" lang="ja-JP" altLang="en-US" dirty="0"/>
          </a:p>
        </p:txBody>
      </p:sp>
    </p:spTree>
    <p:extLst>
      <p:ext uri="{BB962C8B-B14F-4D97-AF65-F5344CB8AC3E}">
        <p14:creationId xmlns:p14="http://schemas.microsoft.com/office/powerpoint/2010/main" val="4243287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アプリの特徴は二つです。</a:t>
            </a:r>
            <a:endParaRPr kumimoji="1" lang="en-US" altLang="ja-JP" dirty="0" smtClean="0"/>
          </a:p>
          <a:p>
            <a:r>
              <a:rPr kumimoji="1" lang="ja-JP" altLang="en-US" dirty="0" smtClean="0"/>
              <a:t>動物が嫌がる忌避音を流すことで、動物除けの効果を狙います。</a:t>
            </a:r>
            <a:endParaRPr kumimoji="1" lang="en-US" altLang="ja-JP" dirty="0" smtClean="0"/>
          </a:p>
          <a:p>
            <a:r>
              <a:rPr kumimoji="1" lang="ja-JP" altLang="en-US" dirty="0" smtClean="0"/>
              <a:t>これを使うことで、双方傷つくことなく問題の解決を目指します。</a:t>
            </a:r>
            <a:endParaRPr kumimoji="1" lang="en-US" altLang="ja-JP" dirty="0" smtClean="0"/>
          </a:p>
          <a:p>
            <a:r>
              <a:rPr kumimoji="1" lang="ja-JP" altLang="en-US" dirty="0" smtClean="0"/>
              <a:t>また、録音機能を使うことでペットのしつけに役立てることもできるようにしました。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7D1A72CF-DA5E-4066-8F1A-4E54EC47598E}" type="slidenum">
              <a:rPr kumimoji="1" lang="ja-JP" altLang="en-US" smtClean="0"/>
              <a:t>4</a:t>
            </a:fld>
            <a:endParaRPr kumimoji="1" lang="ja-JP" altLang="en-US" dirty="0"/>
          </a:p>
        </p:txBody>
      </p:sp>
    </p:spTree>
    <p:extLst>
      <p:ext uri="{BB962C8B-B14F-4D97-AF65-F5344CB8AC3E}">
        <p14:creationId xmlns:p14="http://schemas.microsoft.com/office/powerpoint/2010/main" val="865516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対象動物は</a:t>
            </a:r>
            <a:r>
              <a:rPr kumimoji="1" lang="en-US" altLang="ja-JP" dirty="0" smtClean="0"/>
              <a:t>6</a:t>
            </a:r>
            <a:r>
              <a:rPr kumimoji="1" lang="ja-JP" altLang="en-US" dirty="0" smtClean="0"/>
              <a:t>種類です。</a:t>
            </a:r>
            <a:endParaRPr kumimoji="1" lang="en-US" altLang="ja-JP" dirty="0" smtClean="0"/>
          </a:p>
          <a:p>
            <a:r>
              <a:rPr kumimoji="1" lang="ja-JP" altLang="en-US" dirty="0" smtClean="0"/>
              <a:t>猫、犬、鳥、鼠、蚊、人用のそれぞれ別の高さの音が設定されていて、ボタンを押すことで再生できます。</a:t>
            </a:r>
            <a:endParaRPr kumimoji="1" lang="en-US" altLang="ja-JP" dirty="0" smtClean="0"/>
          </a:p>
          <a:p>
            <a:r>
              <a:rPr kumimoji="1" lang="ja-JP" altLang="en-US" dirty="0" smtClean="0"/>
              <a:t>シルエットを使い、どのボタンがどの動物に対応してるのか、わかりやすくしました</a:t>
            </a:r>
            <a:r>
              <a:rPr kumimoji="1" lang="ja-JP" altLang="en-US" dirty="0" smtClean="0"/>
              <a:t>。</a:t>
            </a:r>
            <a:endParaRPr kumimoji="1" lang="en-US" altLang="ja-JP" dirty="0" smtClean="0"/>
          </a:p>
          <a:p>
            <a:r>
              <a:rPr kumimoji="1" lang="ja-JP" altLang="en-US" dirty="0" smtClean="0"/>
              <a:t>動物だけでなく人を入れた理由は、不審者やコンビニの前で</a:t>
            </a:r>
            <a:r>
              <a:rPr kumimoji="1" lang="ja-JP" altLang="en-US" smtClean="0"/>
              <a:t>集まっている人などに対してのものです。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7D1A72CF-DA5E-4066-8F1A-4E54EC47598E}" type="slidenum">
              <a:rPr kumimoji="1" lang="ja-JP" altLang="en-US" smtClean="0"/>
              <a:t>5</a:t>
            </a:fld>
            <a:endParaRPr kumimoji="1" lang="ja-JP" altLang="en-US" dirty="0"/>
          </a:p>
        </p:txBody>
      </p:sp>
    </p:spTree>
    <p:extLst>
      <p:ext uri="{BB962C8B-B14F-4D97-AF65-F5344CB8AC3E}">
        <p14:creationId xmlns:p14="http://schemas.microsoft.com/office/powerpoint/2010/main" val="149417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犬を飼っている人は経験があるかもしれませんが、来客時に鳴るインターホンに犬が反応し、しばらく鳴き続けるということがあります。</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7D1A72CF-DA5E-4066-8F1A-4E54EC47598E}" type="slidenum">
              <a:rPr kumimoji="1" lang="ja-JP" altLang="en-US" smtClean="0"/>
              <a:t>6</a:t>
            </a:fld>
            <a:endParaRPr kumimoji="1" lang="ja-JP" altLang="en-US" dirty="0"/>
          </a:p>
        </p:txBody>
      </p:sp>
    </p:spTree>
    <p:extLst>
      <p:ext uri="{BB962C8B-B14F-4D97-AF65-F5344CB8AC3E}">
        <p14:creationId xmlns:p14="http://schemas.microsoft.com/office/powerpoint/2010/main" val="1792579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そういった場合の対策として、犬のしつけのためにこのアプリの録音機能を使ってくれたらいいなと思い、つけました。</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7D1A72CF-DA5E-4066-8F1A-4E54EC47598E}" type="slidenum">
              <a:rPr kumimoji="1" lang="ja-JP" altLang="en-US" smtClean="0"/>
              <a:t>7</a:t>
            </a:fld>
            <a:endParaRPr kumimoji="1" lang="ja-JP" altLang="en-US" dirty="0"/>
          </a:p>
        </p:txBody>
      </p:sp>
    </p:spTree>
    <p:extLst>
      <p:ext uri="{BB962C8B-B14F-4D97-AF65-F5344CB8AC3E}">
        <p14:creationId xmlns:p14="http://schemas.microsoft.com/office/powerpoint/2010/main" val="593569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実機説明に移ります。</a:t>
            </a:r>
            <a:r>
              <a:rPr kumimoji="1" lang="en-US" altLang="ja-JP" sz="1200" kern="1200" dirty="0" smtClean="0">
                <a:solidFill>
                  <a:schemeClr val="tx1"/>
                </a:solidFill>
                <a:effectLst/>
                <a:latin typeface="+mn-lt"/>
                <a:ea typeface="+mn-ea"/>
                <a:cs typeface="+mn-cs"/>
              </a:rPr>
              <a:t/>
            </a:r>
            <a:br>
              <a:rPr kumimoji="1" lang="en-US" altLang="ja-JP" sz="1200" kern="1200" dirty="0" smtClean="0">
                <a:solidFill>
                  <a:schemeClr val="tx1"/>
                </a:solidFill>
                <a:effectLst/>
                <a:latin typeface="+mn-lt"/>
                <a:ea typeface="+mn-ea"/>
                <a:cs typeface="+mn-cs"/>
              </a:rPr>
            </a:b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（画面切り替えてから）</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アプリを起動します。最初に表示されるのは忌避音を流すためのボタンです。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表示されているものの中から</a:t>
            </a:r>
            <a:r>
              <a:rPr kumimoji="1" lang="ja-JP" altLang="ja-JP" sz="1200" kern="1200" dirty="0" smtClean="0">
                <a:solidFill>
                  <a:schemeClr val="tx1"/>
                </a:solidFill>
                <a:effectLst/>
                <a:latin typeface="+mn-lt"/>
                <a:ea typeface="+mn-ea"/>
                <a:cs typeface="+mn-cs"/>
              </a:rPr>
              <a:t>遠ざけたい</a:t>
            </a:r>
            <a:r>
              <a:rPr kumimoji="1" lang="ja-JP" altLang="en-US" sz="1200" kern="1200" dirty="0" smtClean="0">
                <a:solidFill>
                  <a:schemeClr val="tx1"/>
                </a:solidFill>
                <a:effectLst/>
                <a:latin typeface="+mn-lt"/>
                <a:ea typeface="+mn-ea"/>
                <a:cs typeface="+mn-cs"/>
              </a:rPr>
              <a:t>動物</a:t>
            </a:r>
            <a:r>
              <a:rPr kumimoji="1" lang="ja-JP" altLang="ja-JP" sz="1200" kern="1200" dirty="0" smtClean="0">
                <a:solidFill>
                  <a:schemeClr val="tx1"/>
                </a:solidFill>
                <a:effectLst/>
                <a:latin typeface="+mn-lt"/>
                <a:ea typeface="+mn-ea"/>
                <a:cs typeface="+mn-cs"/>
              </a:rPr>
              <a:t>のボタンを押すことで音を再生させることができます。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今再生しているのは猫用の音です。（１９ｋ</a:t>
            </a:r>
            <a:r>
              <a:rPr kumimoji="1" lang="en-US" altLang="ja-JP" sz="1200" kern="1200" dirty="0" smtClean="0">
                <a:solidFill>
                  <a:schemeClr val="tx1"/>
                </a:solidFill>
                <a:effectLst/>
                <a:latin typeface="+mn-lt"/>
                <a:ea typeface="+mn-ea"/>
                <a:cs typeface="+mn-cs"/>
              </a:rPr>
              <a:t>Hz</a:t>
            </a:r>
            <a:r>
              <a:rPr kumimoji="1" lang="ja-JP" altLang="en-US"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再生中は</a:t>
            </a:r>
            <a:r>
              <a:rPr kumimoji="1" lang="ja-JP" altLang="en-US" sz="1200" kern="1200" dirty="0" smtClean="0">
                <a:solidFill>
                  <a:schemeClr val="tx1"/>
                </a:solidFill>
                <a:effectLst/>
                <a:latin typeface="+mn-lt"/>
                <a:ea typeface="+mn-ea"/>
                <a:cs typeface="+mn-cs"/>
              </a:rPr>
              <a:t>動物</a:t>
            </a:r>
            <a:r>
              <a:rPr kumimoji="1" lang="ja-JP" altLang="ja-JP" sz="1200" kern="1200" dirty="0" smtClean="0">
                <a:solidFill>
                  <a:schemeClr val="tx1"/>
                </a:solidFill>
                <a:effectLst/>
                <a:latin typeface="+mn-lt"/>
                <a:ea typeface="+mn-ea"/>
                <a:cs typeface="+mn-cs"/>
              </a:rPr>
              <a:t>のイラストがスピーカーに変わり、もう一度押すことで終了することができます。</a:t>
            </a:r>
          </a:p>
          <a:p>
            <a:r>
              <a:rPr kumimoji="1" lang="ja-JP" altLang="ja-JP" sz="1200" kern="1200" dirty="0" smtClean="0">
                <a:solidFill>
                  <a:schemeClr val="tx1"/>
                </a:solidFill>
                <a:effectLst/>
                <a:latin typeface="+mn-lt"/>
                <a:ea typeface="+mn-ea"/>
                <a:cs typeface="+mn-cs"/>
              </a:rPr>
              <a:t>同様に高さの違う音が６種類用意されていてそれぞれ再生することできます。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次に犬用の音を再生します。（１８ｋ</a:t>
            </a:r>
            <a:r>
              <a:rPr kumimoji="1" lang="en-US" altLang="ja-JP" sz="1200" kern="1200" dirty="0" smtClean="0">
                <a:solidFill>
                  <a:schemeClr val="tx1"/>
                </a:solidFill>
                <a:effectLst/>
                <a:latin typeface="+mn-lt"/>
                <a:ea typeface="+mn-ea"/>
                <a:cs typeface="+mn-cs"/>
              </a:rPr>
              <a:t>Hz</a:t>
            </a:r>
            <a:r>
              <a:rPr kumimoji="1" lang="ja-JP" altLang="en-US"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次に鳥用の音を再生します。（２０ｋ</a:t>
            </a:r>
            <a:r>
              <a:rPr kumimoji="1" lang="en-US" altLang="ja-JP" sz="1200" kern="1200" dirty="0" smtClean="0">
                <a:solidFill>
                  <a:schemeClr val="tx1"/>
                </a:solidFill>
                <a:effectLst/>
                <a:latin typeface="+mn-lt"/>
                <a:ea typeface="+mn-ea"/>
                <a:cs typeface="+mn-cs"/>
              </a:rPr>
              <a:t>Hz</a:t>
            </a:r>
            <a:r>
              <a:rPr kumimoji="1" lang="ja-JP" altLang="en-US"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次に鼠用の音を再生します。（２０ｋ</a:t>
            </a:r>
            <a:r>
              <a:rPr kumimoji="1" lang="en-US" altLang="ja-JP" sz="1200" kern="1200" dirty="0" smtClean="0">
                <a:solidFill>
                  <a:schemeClr val="tx1"/>
                </a:solidFill>
                <a:effectLst/>
                <a:latin typeface="+mn-lt"/>
                <a:ea typeface="+mn-ea"/>
                <a:cs typeface="+mn-cs"/>
              </a:rPr>
              <a:t>Hz</a:t>
            </a:r>
            <a:r>
              <a:rPr kumimoji="1" lang="ja-JP" altLang="en-US"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次に蚊用の音を再生します。（１７ｋ</a:t>
            </a:r>
            <a:r>
              <a:rPr kumimoji="1" lang="en-US" altLang="ja-JP" sz="1200" kern="1200" dirty="0" smtClean="0">
                <a:solidFill>
                  <a:schemeClr val="tx1"/>
                </a:solidFill>
                <a:effectLst/>
                <a:latin typeface="+mn-lt"/>
                <a:ea typeface="+mn-ea"/>
                <a:cs typeface="+mn-cs"/>
              </a:rPr>
              <a:t>Hz</a:t>
            </a:r>
            <a:r>
              <a:rPr kumimoji="1" lang="ja-JP" altLang="en-US"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次に人用の音を再生します。（１８ｋ</a:t>
            </a:r>
            <a:r>
              <a:rPr kumimoji="1" lang="en-US" altLang="ja-JP" sz="1200" kern="1200" dirty="0" smtClean="0">
                <a:solidFill>
                  <a:schemeClr val="tx1"/>
                </a:solidFill>
                <a:effectLst/>
                <a:latin typeface="+mn-lt"/>
                <a:ea typeface="+mn-ea"/>
                <a:cs typeface="+mn-cs"/>
              </a:rPr>
              <a:t>Hz</a:t>
            </a:r>
            <a:r>
              <a:rPr kumimoji="1" lang="ja-JP" altLang="en-US"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（６種類すべての音を再生する）</a:t>
            </a:r>
            <a:endParaRPr kumimoji="1" lang="en-US" altLang="ja-JP" sz="1200"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録音機能を使う場合は、画面上部にあるマイクを押</a:t>
            </a:r>
            <a:r>
              <a:rPr kumimoji="1" lang="ja-JP" altLang="en-US" sz="1200" kern="1200" dirty="0" smtClean="0">
                <a:solidFill>
                  <a:schemeClr val="tx1"/>
                </a:solidFill>
                <a:effectLst/>
                <a:latin typeface="+mn-lt"/>
                <a:ea typeface="+mn-ea"/>
                <a:cs typeface="+mn-cs"/>
              </a:rPr>
              <a:t>すことで画面が移り、録音ができる状態になります</a:t>
            </a:r>
            <a:r>
              <a:rPr kumimoji="1" lang="ja-JP" altLang="ja-JP" sz="1200" kern="1200" dirty="0" smtClean="0">
                <a:solidFill>
                  <a:schemeClr val="tx1"/>
                </a:solidFill>
                <a:effectLst/>
                <a:latin typeface="+mn-lt"/>
                <a:ea typeface="+mn-ea"/>
                <a:cs typeface="+mn-cs"/>
              </a:rPr>
              <a:t>。</a:t>
            </a:r>
          </a:p>
          <a:p>
            <a:r>
              <a:rPr kumimoji="1" lang="ja-JP" altLang="ja-JP" sz="1200" kern="1200" dirty="0" smtClean="0">
                <a:solidFill>
                  <a:schemeClr val="tx1"/>
                </a:solidFill>
                <a:effectLst/>
                <a:latin typeface="+mn-lt"/>
                <a:ea typeface="+mn-ea"/>
                <a:cs typeface="+mn-cs"/>
              </a:rPr>
              <a:t>開始ボタンを押すことで録音が始まります。</a:t>
            </a:r>
          </a:p>
          <a:p>
            <a:r>
              <a:rPr kumimoji="1" lang="ja-JP" altLang="ja-JP" sz="1200" kern="1200" dirty="0" smtClean="0">
                <a:solidFill>
                  <a:schemeClr val="tx1"/>
                </a:solidFill>
                <a:effectLst/>
                <a:latin typeface="+mn-lt"/>
                <a:ea typeface="+mn-ea"/>
                <a:cs typeface="+mn-cs"/>
              </a:rPr>
              <a:t>録音を終わらせたい時は終了ボタンを押します。</a:t>
            </a:r>
          </a:p>
          <a:p>
            <a:r>
              <a:rPr kumimoji="1" lang="ja-JP" altLang="ja-JP" sz="1200" kern="1200" dirty="0" smtClean="0">
                <a:solidFill>
                  <a:schemeClr val="tx1"/>
                </a:solidFill>
                <a:effectLst/>
                <a:latin typeface="+mn-lt"/>
                <a:ea typeface="+mn-ea"/>
                <a:cs typeface="+mn-cs"/>
              </a:rPr>
              <a:t>再生ボタンを押せば、今録音した音を再生することができます。</a:t>
            </a:r>
          </a:p>
          <a:p>
            <a:r>
              <a:rPr kumimoji="1" lang="ja-JP" altLang="ja-JP" sz="1200" kern="1200" dirty="0" smtClean="0">
                <a:solidFill>
                  <a:schemeClr val="tx1"/>
                </a:solidFill>
                <a:effectLst/>
                <a:latin typeface="+mn-lt"/>
                <a:ea typeface="+mn-ea"/>
                <a:cs typeface="+mn-cs"/>
              </a:rPr>
              <a:t>戻るボタンで前のページに戻ります。</a:t>
            </a:r>
          </a:p>
        </p:txBody>
      </p:sp>
      <p:sp>
        <p:nvSpPr>
          <p:cNvPr id="4" name="スライド番号プレースホルダー 3"/>
          <p:cNvSpPr>
            <a:spLocks noGrp="1"/>
          </p:cNvSpPr>
          <p:nvPr>
            <p:ph type="sldNum" sz="quarter" idx="10"/>
          </p:nvPr>
        </p:nvSpPr>
        <p:spPr/>
        <p:txBody>
          <a:bodyPr/>
          <a:lstStyle/>
          <a:p>
            <a:fld id="{7D1A72CF-DA5E-4066-8F1A-4E54EC47598E}" type="slidenum">
              <a:rPr kumimoji="1" lang="ja-JP" altLang="en-US" smtClean="0"/>
              <a:t>8</a:t>
            </a:fld>
            <a:endParaRPr kumimoji="1" lang="ja-JP" altLang="en-US" dirty="0"/>
          </a:p>
        </p:txBody>
      </p:sp>
    </p:spTree>
    <p:extLst>
      <p:ext uri="{BB962C8B-B14F-4D97-AF65-F5344CB8AC3E}">
        <p14:creationId xmlns:p14="http://schemas.microsoft.com/office/powerpoint/2010/main" val="1113382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最大のメリットは、動物除けができることです。</a:t>
            </a:r>
            <a:endParaRPr kumimoji="1" lang="en-US" altLang="ja-JP" dirty="0" smtClean="0"/>
          </a:p>
          <a:p>
            <a:r>
              <a:rPr kumimoji="1" lang="ja-JP" altLang="en-US" dirty="0" smtClean="0"/>
              <a:t>野良猫をどうにかしたい、電柱にとまる鳥にどこかに行ってほしい。</a:t>
            </a:r>
            <a:endParaRPr kumimoji="1" lang="en-US" altLang="ja-JP" dirty="0" smtClean="0"/>
          </a:p>
          <a:p>
            <a:r>
              <a:rPr kumimoji="1" lang="ja-JP" altLang="en-US" dirty="0" smtClean="0"/>
              <a:t>そういった時にアプリを使い、動物を傷つけず遠ざけることができると思います。</a:t>
            </a:r>
            <a:endParaRPr kumimoji="1" lang="en-US" altLang="ja-JP" dirty="0" smtClean="0"/>
          </a:p>
          <a:p>
            <a:r>
              <a:rPr kumimoji="1" lang="ja-JP" altLang="en-US" dirty="0" smtClean="0"/>
              <a:t>また、他との差別化のために録音機能を付けました。</a:t>
            </a:r>
            <a:endParaRPr kumimoji="1" lang="en-US" altLang="ja-JP" dirty="0" smtClean="0"/>
          </a:p>
          <a:p>
            <a:r>
              <a:rPr kumimoji="1" lang="ja-JP" altLang="en-US" dirty="0" smtClean="0"/>
              <a:t>この機能を使い、自分で新しく音を録音することで、ペットの躾に役立てることもできると思います。</a:t>
            </a:r>
            <a:endParaRPr kumimoji="1" lang="en-US" altLang="ja-JP" dirty="0" smtClean="0"/>
          </a:p>
          <a:p>
            <a:r>
              <a:rPr kumimoji="1" lang="ja-JP" altLang="en-US" dirty="0" smtClean="0"/>
              <a:t>（スマホ用アプリなので）いつでも使うことができますが、その場合、</a:t>
            </a:r>
            <a:endParaRPr kumimoji="1" lang="en-US" altLang="ja-JP" dirty="0" smtClean="0"/>
          </a:p>
          <a:p>
            <a:r>
              <a:rPr kumimoji="1" lang="ja-JP" altLang="en-US" dirty="0" smtClean="0"/>
              <a:t>（次のスライドに続く）</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7D1A72CF-DA5E-4066-8F1A-4E54EC47598E}" type="slidenum">
              <a:rPr kumimoji="1" lang="ja-JP" altLang="en-US" smtClean="0"/>
              <a:t>9</a:t>
            </a:fld>
            <a:endParaRPr kumimoji="1" lang="ja-JP" altLang="en-US" dirty="0"/>
          </a:p>
        </p:txBody>
      </p:sp>
    </p:spTree>
    <p:extLst>
      <p:ext uri="{BB962C8B-B14F-4D97-AF65-F5344CB8AC3E}">
        <p14:creationId xmlns:p14="http://schemas.microsoft.com/office/powerpoint/2010/main" val="11785237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表紙">
    <p:spTree>
      <p:nvGrpSpPr>
        <p:cNvPr id="1" name=""/>
        <p:cNvGrpSpPr/>
        <p:nvPr/>
      </p:nvGrpSpPr>
      <p:grpSpPr>
        <a:xfrm>
          <a:off x="0" y="0"/>
          <a:ext cx="0" cy="0"/>
          <a:chOff x="0" y="0"/>
          <a:chExt cx="0" cy="0"/>
        </a:xfrm>
      </p:grpSpPr>
      <p:pic>
        <p:nvPicPr>
          <p:cNvPr id="4" name="図 10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11" y="0"/>
            <a:ext cx="1218838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ctrTitle"/>
          </p:nvPr>
        </p:nvSpPr>
        <p:spPr>
          <a:xfrm>
            <a:off x="677441" y="2449340"/>
            <a:ext cx="9768741" cy="522427"/>
          </a:xfrm>
          <a:noFill/>
          <a:ln w="9525">
            <a:noFill/>
            <a:miter lim="800000"/>
            <a:headEnd/>
            <a:tailEnd/>
          </a:ln>
          <a:effectLst>
            <a:outerShdw dist="53882" dir="2700000" algn="ctr" rotWithShape="0">
              <a:srgbClr val="FFFFFF"/>
            </a:outerShdw>
          </a:effectLst>
        </p:spPr>
        <p:txBody>
          <a:bodyPr>
            <a:noAutofit/>
          </a:bodyPr>
          <a:lstStyle>
            <a:lvl1pPr algn="l" rtl="0" fontAlgn="base">
              <a:lnSpc>
                <a:spcPct val="114000"/>
              </a:lnSpc>
              <a:spcBef>
                <a:spcPct val="0"/>
              </a:spcBef>
              <a:spcAft>
                <a:spcPct val="0"/>
              </a:spcAft>
              <a:defRPr kumimoji="1" lang="ja-JP" altLang="en-US" sz="3265" b="0">
                <a:solidFill>
                  <a:srgbClr val="000000"/>
                </a:solidFill>
                <a:latin typeface="HGP創英角ｺﾞｼｯｸUB" pitchFamily="50" charset="-128"/>
                <a:ea typeface="HGP創英角ｺﾞｼｯｸUB" pitchFamily="50" charset="-128"/>
                <a:cs typeface="+mj-cs"/>
              </a:defRPr>
            </a:lvl1pPr>
          </a:lstStyle>
          <a:p>
            <a:r>
              <a:rPr lang="ja-JP" altLang="en-US" smtClean="0"/>
              <a:t>マスター タイトルの書式設定</a:t>
            </a:r>
            <a:endParaRPr lang="ja-JP" altLang="en-US" dirty="0"/>
          </a:p>
        </p:txBody>
      </p:sp>
      <p:sp>
        <p:nvSpPr>
          <p:cNvPr id="3" name="サブタイトル 2"/>
          <p:cNvSpPr>
            <a:spLocks noGrp="1"/>
          </p:cNvSpPr>
          <p:nvPr>
            <p:ph type="subTitle" idx="1"/>
          </p:nvPr>
        </p:nvSpPr>
        <p:spPr>
          <a:xfrm>
            <a:off x="677441" y="3102447"/>
            <a:ext cx="9768741" cy="391820"/>
          </a:xfrm>
          <a:prstGeom prst="rect">
            <a:avLst/>
          </a:prstGeom>
          <a:noFill/>
          <a:ln w="9525">
            <a:noFill/>
            <a:miter lim="800000"/>
            <a:headEnd/>
            <a:tailEnd/>
          </a:ln>
          <a:effectLst/>
        </p:spPr>
        <p:txBody>
          <a:bodyPr vert="horz" wrap="square" lIns="0" tIns="0" rIns="0" bIns="0" numCol="1" anchor="t" anchorCtr="0" compatLnSpc="1">
            <a:prstTxWarp prst="textNoShape">
              <a:avLst/>
            </a:prstTxWarp>
            <a:noAutofit/>
          </a:bodyPr>
          <a:lstStyle>
            <a:lvl1pPr marL="0" indent="0" algn="l" rtl="0" fontAlgn="base">
              <a:lnSpc>
                <a:spcPct val="114000"/>
              </a:lnSpc>
              <a:spcBef>
                <a:spcPct val="0"/>
              </a:spcBef>
              <a:spcAft>
                <a:spcPct val="80000"/>
              </a:spcAft>
              <a:buNone/>
              <a:defRPr kumimoji="1" lang="ja-JP" altLang="en-US" sz="2177" b="1">
                <a:solidFill>
                  <a:srgbClr val="000000"/>
                </a:solidFill>
                <a:latin typeface="ＭＳ Ｐゴシック" panose="020B0600070205080204" pitchFamily="50" charset="-128"/>
                <a:ea typeface="ＭＳ Ｐゴシック" panose="020B0600070205080204" pitchFamily="50" charset="-128"/>
                <a:cs typeface="+mn-cs"/>
              </a:defRPr>
            </a:lvl1pPr>
            <a:lvl2pPr marL="473025" indent="0" algn="ctr">
              <a:buNone/>
              <a:defRPr>
                <a:solidFill>
                  <a:schemeClr val="tx1">
                    <a:tint val="75000"/>
                  </a:schemeClr>
                </a:solidFill>
              </a:defRPr>
            </a:lvl2pPr>
            <a:lvl3pPr marL="946051" indent="0" algn="ctr">
              <a:buNone/>
              <a:defRPr>
                <a:solidFill>
                  <a:schemeClr val="tx1">
                    <a:tint val="75000"/>
                  </a:schemeClr>
                </a:solidFill>
              </a:defRPr>
            </a:lvl3pPr>
            <a:lvl4pPr marL="1419076" indent="0" algn="ctr">
              <a:buNone/>
              <a:defRPr>
                <a:solidFill>
                  <a:schemeClr val="tx1">
                    <a:tint val="75000"/>
                  </a:schemeClr>
                </a:solidFill>
              </a:defRPr>
            </a:lvl4pPr>
            <a:lvl5pPr marL="1892101" indent="0" algn="ctr">
              <a:buNone/>
              <a:defRPr>
                <a:solidFill>
                  <a:schemeClr val="tx1">
                    <a:tint val="75000"/>
                  </a:schemeClr>
                </a:solidFill>
              </a:defRPr>
            </a:lvl5pPr>
            <a:lvl6pPr marL="2365126" indent="0" algn="ctr">
              <a:buNone/>
              <a:defRPr>
                <a:solidFill>
                  <a:schemeClr val="tx1">
                    <a:tint val="75000"/>
                  </a:schemeClr>
                </a:solidFill>
              </a:defRPr>
            </a:lvl6pPr>
            <a:lvl7pPr marL="2838152" indent="0" algn="ctr">
              <a:buNone/>
              <a:defRPr>
                <a:solidFill>
                  <a:schemeClr val="tx1">
                    <a:tint val="75000"/>
                  </a:schemeClr>
                </a:solidFill>
              </a:defRPr>
            </a:lvl7pPr>
            <a:lvl8pPr marL="3311177" indent="0" algn="ctr">
              <a:buNone/>
              <a:defRPr>
                <a:solidFill>
                  <a:schemeClr val="tx1">
                    <a:tint val="75000"/>
                  </a:schemeClr>
                </a:solidFill>
              </a:defRPr>
            </a:lvl8pPr>
            <a:lvl9pPr marL="3784202" indent="0" algn="ctr">
              <a:buNone/>
              <a:defRPr>
                <a:solidFill>
                  <a:schemeClr val="tx1">
                    <a:tint val="75000"/>
                  </a:schemeClr>
                </a:solidFill>
              </a:defRPr>
            </a:lvl9pPr>
          </a:lstStyle>
          <a:p>
            <a:r>
              <a:rPr lang="ja-JP" altLang="en-US" smtClean="0"/>
              <a:t>マスター サブタイトルの書式設定</a:t>
            </a:r>
            <a:endParaRPr lang="ja-JP" altLang="en-US" dirty="0"/>
          </a:p>
        </p:txBody>
      </p:sp>
    </p:spTree>
    <p:extLst>
      <p:ext uri="{BB962C8B-B14F-4D97-AF65-F5344CB8AC3E}">
        <p14:creationId xmlns:p14="http://schemas.microsoft.com/office/powerpoint/2010/main" val="2752591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スライド番号プレースホルダ 5"/>
          <p:cNvSpPr>
            <a:spLocks noGrp="1"/>
          </p:cNvSpPr>
          <p:nvPr>
            <p:ph type="sldNum" sz="quarter" idx="10"/>
          </p:nvPr>
        </p:nvSpPr>
        <p:spPr/>
        <p:txBody>
          <a:bodyPr/>
          <a:lstStyle>
            <a:lvl1pPr>
              <a:defRPr/>
            </a:lvl1pPr>
          </a:lstStyle>
          <a:p>
            <a:fld id="{D4D2F96D-266F-476D-A520-71054337E19C}" type="slidenum">
              <a:rPr kumimoji="1" lang="ja-JP" altLang="en-US" smtClean="0"/>
              <a:t>‹#›</a:t>
            </a:fld>
            <a:endParaRPr kumimoji="1" lang="ja-JP" altLang="en-US" dirty="0"/>
          </a:p>
        </p:txBody>
      </p:sp>
    </p:spTree>
    <p:extLst>
      <p:ext uri="{BB962C8B-B14F-4D97-AF65-F5344CB8AC3E}">
        <p14:creationId xmlns:p14="http://schemas.microsoft.com/office/powerpoint/2010/main" val="3344406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 y="1007"/>
            <a:ext cx="12190404" cy="6855737"/>
          </a:xfrm>
          <a:prstGeom prst="rect">
            <a:avLst/>
          </a:prstGeom>
        </p:spPr>
      </p:pic>
      <p:sp>
        <p:nvSpPr>
          <p:cNvPr id="2" name="タイトル 1"/>
          <p:cNvSpPr>
            <a:spLocks noGrp="1"/>
          </p:cNvSpPr>
          <p:nvPr>
            <p:ph type="ctrTitle"/>
          </p:nvPr>
        </p:nvSpPr>
        <p:spPr>
          <a:xfrm>
            <a:off x="1807050" y="1213032"/>
            <a:ext cx="9543311" cy="1455226"/>
          </a:xfrm>
        </p:spPr>
        <p:txBody>
          <a:bodyPr>
            <a:normAutofit/>
          </a:bodyPr>
          <a:lstStyle>
            <a:lvl1pPr>
              <a:defRPr sz="3991"/>
            </a:lvl1pPr>
          </a:lstStyle>
          <a:p>
            <a:r>
              <a:rPr kumimoji="1" lang="ja-JP" altLang="en-US" smtClean="0"/>
              <a:t>マスター タイトルの書式設定</a:t>
            </a:r>
            <a:endParaRPr kumimoji="1" lang="ja-JP" altLang="en-US" dirty="0"/>
          </a:p>
        </p:txBody>
      </p:sp>
      <p:sp>
        <p:nvSpPr>
          <p:cNvPr id="3" name="サブタイトル 2"/>
          <p:cNvSpPr>
            <a:spLocks noGrp="1"/>
          </p:cNvSpPr>
          <p:nvPr>
            <p:ph type="subTitle" idx="1"/>
          </p:nvPr>
        </p:nvSpPr>
        <p:spPr>
          <a:xfrm>
            <a:off x="3879317" y="2775894"/>
            <a:ext cx="7471044" cy="1104390"/>
          </a:xfrm>
        </p:spPr>
        <p:txBody>
          <a:bodyPr>
            <a:normAutofit/>
          </a:bodyPr>
          <a:lstStyle>
            <a:lvl1pPr marL="0" indent="0" algn="ctr">
              <a:buNone/>
              <a:defRPr sz="2540">
                <a:solidFill>
                  <a:schemeClr val="tx1">
                    <a:tint val="75000"/>
                  </a:schemeClr>
                </a:solidFill>
              </a:defRPr>
            </a:lvl1pPr>
            <a:lvl2pPr marL="473013" indent="0" algn="ctr">
              <a:buNone/>
              <a:defRPr>
                <a:solidFill>
                  <a:schemeClr val="tx1">
                    <a:tint val="75000"/>
                  </a:schemeClr>
                </a:solidFill>
              </a:defRPr>
            </a:lvl2pPr>
            <a:lvl3pPr marL="946028" indent="0" algn="ctr">
              <a:buNone/>
              <a:defRPr>
                <a:solidFill>
                  <a:schemeClr val="tx1">
                    <a:tint val="75000"/>
                  </a:schemeClr>
                </a:solidFill>
              </a:defRPr>
            </a:lvl3pPr>
            <a:lvl4pPr marL="1419042" indent="0" algn="ctr">
              <a:buNone/>
              <a:defRPr>
                <a:solidFill>
                  <a:schemeClr val="tx1">
                    <a:tint val="75000"/>
                  </a:schemeClr>
                </a:solidFill>
              </a:defRPr>
            </a:lvl4pPr>
            <a:lvl5pPr marL="1892056" indent="0" algn="ctr">
              <a:buNone/>
              <a:defRPr>
                <a:solidFill>
                  <a:schemeClr val="tx1">
                    <a:tint val="75000"/>
                  </a:schemeClr>
                </a:solidFill>
              </a:defRPr>
            </a:lvl5pPr>
            <a:lvl6pPr marL="2365071" indent="0" algn="ctr">
              <a:buNone/>
              <a:defRPr>
                <a:solidFill>
                  <a:schemeClr val="tx1">
                    <a:tint val="75000"/>
                  </a:schemeClr>
                </a:solidFill>
              </a:defRPr>
            </a:lvl6pPr>
            <a:lvl7pPr marL="2838085" indent="0" algn="ctr">
              <a:buNone/>
              <a:defRPr>
                <a:solidFill>
                  <a:schemeClr val="tx1">
                    <a:tint val="75000"/>
                  </a:schemeClr>
                </a:solidFill>
              </a:defRPr>
            </a:lvl7pPr>
            <a:lvl8pPr marL="3311101" indent="0" algn="ctr">
              <a:buNone/>
              <a:defRPr>
                <a:solidFill>
                  <a:schemeClr val="tx1">
                    <a:tint val="75000"/>
                  </a:schemeClr>
                </a:solidFill>
              </a:defRPr>
            </a:lvl8pPr>
            <a:lvl9pPr marL="3784116" indent="0" algn="ctr">
              <a:buNone/>
              <a:defRPr>
                <a:solidFill>
                  <a:schemeClr val="tx1">
                    <a:tint val="75000"/>
                  </a:schemeClr>
                </a:solidFill>
              </a:defRPr>
            </a:lvl9pPr>
          </a:lstStyle>
          <a:p>
            <a:r>
              <a:rPr kumimoji="1" lang="ja-JP" altLang="en-US" smtClean="0"/>
              <a:t>マスター サブタイトルの書式設定</a:t>
            </a:r>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Tree>
    <p:extLst>
      <p:ext uri="{BB962C8B-B14F-4D97-AF65-F5344CB8AC3E}">
        <p14:creationId xmlns:p14="http://schemas.microsoft.com/office/powerpoint/2010/main" val="161593190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 y="1007"/>
            <a:ext cx="12190404" cy="6855737"/>
          </a:xfrm>
          <a:prstGeom prst="rect">
            <a:avLst/>
          </a:prstGeom>
        </p:spPr>
      </p:pic>
      <p:sp>
        <p:nvSpPr>
          <p:cNvPr id="2" name="タイトル 1"/>
          <p:cNvSpPr>
            <a:spLocks noGrp="1"/>
          </p:cNvSpPr>
          <p:nvPr>
            <p:ph type="title"/>
          </p:nvPr>
        </p:nvSpPr>
        <p:spPr>
          <a:xfrm>
            <a:off x="923739" y="274639"/>
            <a:ext cx="10658661" cy="803179"/>
          </a:xfrm>
        </p:spPr>
        <p:txBody>
          <a:bodyPr>
            <a:normAutofit/>
          </a:bodyPr>
          <a:lstStyle>
            <a:lvl1pPr>
              <a:defRPr sz="3265"/>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923739" y="1327603"/>
            <a:ext cx="10658661" cy="4525964"/>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D4D2F96D-266F-476D-A520-71054337E19C}" type="slidenum">
              <a:rPr kumimoji="1" lang="ja-JP" altLang="en-US" smtClean="0"/>
              <a:t>‹#›</a:t>
            </a:fld>
            <a:endParaRPr kumimoji="1" lang="ja-JP" altLang="en-US" dirty="0"/>
          </a:p>
        </p:txBody>
      </p:sp>
    </p:spTree>
    <p:extLst>
      <p:ext uri="{BB962C8B-B14F-4D97-AF65-F5344CB8AC3E}">
        <p14:creationId xmlns:p14="http://schemas.microsoft.com/office/powerpoint/2010/main" val="369112752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11" y="0"/>
            <a:ext cx="12190189" cy="189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7" name="Codos_Grid_201008" hidden="1"/>
          <p:cNvGrpSpPr>
            <a:grpSpLocks/>
          </p:cNvGrpSpPr>
          <p:nvPr/>
        </p:nvGrpSpPr>
        <p:grpSpPr bwMode="auto">
          <a:xfrm>
            <a:off x="1006347" y="1125962"/>
            <a:ext cx="10179306" cy="4964598"/>
            <a:chOff x="449454" y="1189814"/>
            <a:chExt cx="8928993" cy="5472608"/>
          </a:xfrm>
        </p:grpSpPr>
        <p:sp>
          <p:nvSpPr>
            <p:cNvPr id="1030" name="Line 99" hidden="1"/>
            <p:cNvSpPr>
              <a:spLocks noChangeShapeType="1"/>
            </p:cNvSpPr>
            <p:nvPr userDrawn="1"/>
          </p:nvSpPr>
          <p:spPr bwMode="auto">
            <a:xfrm>
              <a:off x="4771268"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31" name="Line 99" hidden="1"/>
            <p:cNvSpPr>
              <a:spLocks noChangeShapeType="1"/>
            </p:cNvSpPr>
            <p:nvPr userDrawn="1"/>
          </p:nvSpPr>
          <p:spPr bwMode="auto">
            <a:xfrm>
              <a:off x="3185758"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32" name="Line 99" hidden="1"/>
            <p:cNvSpPr>
              <a:spLocks noChangeShapeType="1"/>
            </p:cNvSpPr>
            <p:nvPr userDrawn="1"/>
          </p:nvSpPr>
          <p:spPr bwMode="auto">
            <a:xfrm>
              <a:off x="3041742"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33" name="Line 99" hidden="1"/>
            <p:cNvSpPr>
              <a:spLocks noChangeShapeType="1"/>
            </p:cNvSpPr>
            <p:nvPr userDrawn="1"/>
          </p:nvSpPr>
          <p:spPr bwMode="auto">
            <a:xfrm>
              <a:off x="2897726"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34" name="Line 99" hidden="1"/>
            <p:cNvSpPr>
              <a:spLocks noChangeShapeType="1"/>
            </p:cNvSpPr>
            <p:nvPr userDrawn="1"/>
          </p:nvSpPr>
          <p:spPr bwMode="auto">
            <a:xfrm>
              <a:off x="2753710"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35" name="Line 99" hidden="1"/>
            <p:cNvSpPr>
              <a:spLocks noChangeShapeType="1"/>
            </p:cNvSpPr>
            <p:nvPr userDrawn="1"/>
          </p:nvSpPr>
          <p:spPr bwMode="auto">
            <a:xfrm>
              <a:off x="2609694"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36" name="Line 99" hidden="1"/>
            <p:cNvSpPr>
              <a:spLocks noChangeShapeType="1"/>
            </p:cNvSpPr>
            <p:nvPr userDrawn="1"/>
          </p:nvSpPr>
          <p:spPr bwMode="auto">
            <a:xfrm>
              <a:off x="2465678"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37" name="Line 99" hidden="1"/>
            <p:cNvSpPr>
              <a:spLocks noChangeShapeType="1"/>
            </p:cNvSpPr>
            <p:nvPr userDrawn="1"/>
          </p:nvSpPr>
          <p:spPr bwMode="auto">
            <a:xfrm>
              <a:off x="2321662"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38" name="Line 99" hidden="1"/>
            <p:cNvSpPr>
              <a:spLocks noChangeShapeType="1"/>
            </p:cNvSpPr>
            <p:nvPr userDrawn="1"/>
          </p:nvSpPr>
          <p:spPr bwMode="auto">
            <a:xfrm>
              <a:off x="2177646"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39" name="Line 99" hidden="1"/>
            <p:cNvSpPr>
              <a:spLocks noChangeShapeType="1"/>
            </p:cNvSpPr>
            <p:nvPr userDrawn="1"/>
          </p:nvSpPr>
          <p:spPr bwMode="auto">
            <a:xfrm>
              <a:off x="2033630"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40" name="Line 99" hidden="1"/>
            <p:cNvSpPr>
              <a:spLocks noChangeShapeType="1"/>
            </p:cNvSpPr>
            <p:nvPr userDrawn="1"/>
          </p:nvSpPr>
          <p:spPr bwMode="auto">
            <a:xfrm>
              <a:off x="1889614"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41" name="Line 99" hidden="1"/>
            <p:cNvSpPr>
              <a:spLocks noChangeShapeType="1"/>
            </p:cNvSpPr>
            <p:nvPr userDrawn="1"/>
          </p:nvSpPr>
          <p:spPr bwMode="auto">
            <a:xfrm>
              <a:off x="1745598"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42" name="Line 99" hidden="1"/>
            <p:cNvSpPr>
              <a:spLocks noChangeShapeType="1"/>
            </p:cNvSpPr>
            <p:nvPr userDrawn="1"/>
          </p:nvSpPr>
          <p:spPr bwMode="auto">
            <a:xfrm>
              <a:off x="1601582"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43" name="Line 99" hidden="1"/>
            <p:cNvSpPr>
              <a:spLocks noChangeShapeType="1"/>
            </p:cNvSpPr>
            <p:nvPr userDrawn="1"/>
          </p:nvSpPr>
          <p:spPr bwMode="auto">
            <a:xfrm>
              <a:off x="1457566"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44" name="Line 99" hidden="1"/>
            <p:cNvSpPr>
              <a:spLocks noChangeShapeType="1"/>
            </p:cNvSpPr>
            <p:nvPr userDrawn="1"/>
          </p:nvSpPr>
          <p:spPr bwMode="auto">
            <a:xfrm>
              <a:off x="1313550"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45" name="Line 99" hidden="1"/>
            <p:cNvSpPr>
              <a:spLocks noChangeShapeType="1"/>
            </p:cNvSpPr>
            <p:nvPr userDrawn="1"/>
          </p:nvSpPr>
          <p:spPr bwMode="auto">
            <a:xfrm>
              <a:off x="1169534"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46" name="Line 99" hidden="1"/>
            <p:cNvSpPr>
              <a:spLocks noChangeShapeType="1"/>
            </p:cNvSpPr>
            <p:nvPr userDrawn="1"/>
          </p:nvSpPr>
          <p:spPr bwMode="auto">
            <a:xfrm>
              <a:off x="1025518"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47" name="Line 99" hidden="1"/>
            <p:cNvSpPr>
              <a:spLocks noChangeShapeType="1"/>
            </p:cNvSpPr>
            <p:nvPr userDrawn="1"/>
          </p:nvSpPr>
          <p:spPr bwMode="auto">
            <a:xfrm>
              <a:off x="881502"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48" name="Line 99" hidden="1"/>
            <p:cNvSpPr>
              <a:spLocks noChangeShapeType="1"/>
            </p:cNvSpPr>
            <p:nvPr userDrawn="1"/>
          </p:nvSpPr>
          <p:spPr bwMode="auto">
            <a:xfrm>
              <a:off x="737486"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49" name="Line 99" hidden="1"/>
            <p:cNvSpPr>
              <a:spLocks noChangeShapeType="1"/>
            </p:cNvSpPr>
            <p:nvPr userDrawn="1"/>
          </p:nvSpPr>
          <p:spPr bwMode="auto">
            <a:xfrm>
              <a:off x="593470"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50" name="Line 99" hidden="1"/>
            <p:cNvSpPr>
              <a:spLocks noChangeShapeType="1"/>
            </p:cNvSpPr>
            <p:nvPr userDrawn="1"/>
          </p:nvSpPr>
          <p:spPr bwMode="auto">
            <a:xfrm>
              <a:off x="3617806"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51" name="Line 99" hidden="1"/>
            <p:cNvSpPr>
              <a:spLocks noChangeShapeType="1"/>
            </p:cNvSpPr>
            <p:nvPr userDrawn="1"/>
          </p:nvSpPr>
          <p:spPr bwMode="auto">
            <a:xfrm>
              <a:off x="3473790"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52" name="Line 99" hidden="1"/>
            <p:cNvSpPr>
              <a:spLocks noChangeShapeType="1"/>
            </p:cNvSpPr>
            <p:nvPr userDrawn="1"/>
          </p:nvSpPr>
          <p:spPr bwMode="auto">
            <a:xfrm>
              <a:off x="3329774"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53" name="Line 99" hidden="1"/>
            <p:cNvSpPr>
              <a:spLocks noChangeShapeType="1"/>
            </p:cNvSpPr>
            <p:nvPr userDrawn="1"/>
          </p:nvSpPr>
          <p:spPr bwMode="auto">
            <a:xfrm>
              <a:off x="4049854"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54" name="Line 99" hidden="1"/>
            <p:cNvSpPr>
              <a:spLocks noChangeShapeType="1"/>
            </p:cNvSpPr>
            <p:nvPr userDrawn="1"/>
          </p:nvSpPr>
          <p:spPr bwMode="auto">
            <a:xfrm>
              <a:off x="3905838"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55" name="Line 99" hidden="1"/>
            <p:cNvSpPr>
              <a:spLocks noChangeShapeType="1"/>
            </p:cNvSpPr>
            <p:nvPr userDrawn="1"/>
          </p:nvSpPr>
          <p:spPr bwMode="auto">
            <a:xfrm>
              <a:off x="3761822"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56" name="Line 99" hidden="1"/>
            <p:cNvSpPr>
              <a:spLocks noChangeShapeType="1"/>
            </p:cNvSpPr>
            <p:nvPr userDrawn="1"/>
          </p:nvSpPr>
          <p:spPr bwMode="auto">
            <a:xfrm>
              <a:off x="4483236"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57" name="Line 99" hidden="1"/>
            <p:cNvSpPr>
              <a:spLocks noChangeShapeType="1"/>
            </p:cNvSpPr>
            <p:nvPr userDrawn="1"/>
          </p:nvSpPr>
          <p:spPr bwMode="auto">
            <a:xfrm>
              <a:off x="4339220"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58" name="Line 99" hidden="1"/>
            <p:cNvSpPr>
              <a:spLocks noChangeShapeType="1"/>
            </p:cNvSpPr>
            <p:nvPr userDrawn="1"/>
          </p:nvSpPr>
          <p:spPr bwMode="auto">
            <a:xfrm>
              <a:off x="4193870"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59" name="Line 99" hidden="1"/>
            <p:cNvSpPr>
              <a:spLocks noChangeShapeType="1"/>
            </p:cNvSpPr>
            <p:nvPr userDrawn="1"/>
          </p:nvSpPr>
          <p:spPr bwMode="auto">
            <a:xfrm>
              <a:off x="4627252"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60" name="Line 99" hidden="1"/>
            <p:cNvSpPr>
              <a:spLocks noChangeShapeType="1"/>
            </p:cNvSpPr>
            <p:nvPr userDrawn="1"/>
          </p:nvSpPr>
          <p:spPr bwMode="auto">
            <a:xfrm>
              <a:off x="9234430"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61" name="Line 99" hidden="1"/>
            <p:cNvSpPr>
              <a:spLocks noChangeShapeType="1"/>
            </p:cNvSpPr>
            <p:nvPr userDrawn="1"/>
          </p:nvSpPr>
          <p:spPr bwMode="auto">
            <a:xfrm>
              <a:off x="7650254"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62" name="Line 99" hidden="1"/>
            <p:cNvSpPr>
              <a:spLocks noChangeShapeType="1"/>
            </p:cNvSpPr>
            <p:nvPr userDrawn="1"/>
          </p:nvSpPr>
          <p:spPr bwMode="auto">
            <a:xfrm>
              <a:off x="7506238"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63" name="Line 99" hidden="1"/>
            <p:cNvSpPr>
              <a:spLocks noChangeShapeType="1"/>
            </p:cNvSpPr>
            <p:nvPr userDrawn="1"/>
          </p:nvSpPr>
          <p:spPr bwMode="auto">
            <a:xfrm>
              <a:off x="7362222"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64" name="Line 99" hidden="1"/>
            <p:cNvSpPr>
              <a:spLocks noChangeShapeType="1"/>
            </p:cNvSpPr>
            <p:nvPr userDrawn="1"/>
          </p:nvSpPr>
          <p:spPr bwMode="auto">
            <a:xfrm>
              <a:off x="7218206"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65" name="Line 99" hidden="1"/>
            <p:cNvSpPr>
              <a:spLocks noChangeShapeType="1"/>
            </p:cNvSpPr>
            <p:nvPr userDrawn="1"/>
          </p:nvSpPr>
          <p:spPr bwMode="auto">
            <a:xfrm>
              <a:off x="7074190"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66" name="Line 99" hidden="1"/>
            <p:cNvSpPr>
              <a:spLocks noChangeShapeType="1"/>
            </p:cNvSpPr>
            <p:nvPr userDrawn="1"/>
          </p:nvSpPr>
          <p:spPr bwMode="auto">
            <a:xfrm>
              <a:off x="6930174"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67" name="Line 99" hidden="1"/>
            <p:cNvSpPr>
              <a:spLocks noChangeShapeType="1"/>
            </p:cNvSpPr>
            <p:nvPr userDrawn="1"/>
          </p:nvSpPr>
          <p:spPr bwMode="auto">
            <a:xfrm>
              <a:off x="6786158"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68" name="Line 99" hidden="1"/>
            <p:cNvSpPr>
              <a:spLocks noChangeShapeType="1"/>
            </p:cNvSpPr>
            <p:nvPr userDrawn="1"/>
          </p:nvSpPr>
          <p:spPr bwMode="auto">
            <a:xfrm>
              <a:off x="6642142"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69" name="Line 99" hidden="1"/>
            <p:cNvSpPr>
              <a:spLocks noChangeShapeType="1"/>
            </p:cNvSpPr>
            <p:nvPr userDrawn="1"/>
          </p:nvSpPr>
          <p:spPr bwMode="auto">
            <a:xfrm>
              <a:off x="6498126"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70" name="Line 99" hidden="1"/>
            <p:cNvSpPr>
              <a:spLocks noChangeShapeType="1"/>
            </p:cNvSpPr>
            <p:nvPr userDrawn="1"/>
          </p:nvSpPr>
          <p:spPr bwMode="auto">
            <a:xfrm>
              <a:off x="6354110"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71" name="Line 99" hidden="1"/>
            <p:cNvSpPr>
              <a:spLocks noChangeShapeType="1"/>
            </p:cNvSpPr>
            <p:nvPr userDrawn="1"/>
          </p:nvSpPr>
          <p:spPr bwMode="auto">
            <a:xfrm>
              <a:off x="6210094"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72" name="Line 99" hidden="1"/>
            <p:cNvSpPr>
              <a:spLocks noChangeShapeType="1"/>
            </p:cNvSpPr>
            <p:nvPr userDrawn="1"/>
          </p:nvSpPr>
          <p:spPr bwMode="auto">
            <a:xfrm>
              <a:off x="6066078"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73" name="Line 99" hidden="1"/>
            <p:cNvSpPr>
              <a:spLocks noChangeShapeType="1"/>
            </p:cNvSpPr>
            <p:nvPr userDrawn="1"/>
          </p:nvSpPr>
          <p:spPr bwMode="auto">
            <a:xfrm>
              <a:off x="5922062"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74" name="Line 99" hidden="1"/>
            <p:cNvSpPr>
              <a:spLocks noChangeShapeType="1"/>
            </p:cNvSpPr>
            <p:nvPr userDrawn="1"/>
          </p:nvSpPr>
          <p:spPr bwMode="auto">
            <a:xfrm>
              <a:off x="5778046"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75" name="Line 99" hidden="1"/>
            <p:cNvSpPr>
              <a:spLocks noChangeShapeType="1"/>
            </p:cNvSpPr>
            <p:nvPr userDrawn="1"/>
          </p:nvSpPr>
          <p:spPr bwMode="auto">
            <a:xfrm>
              <a:off x="5634030"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76" name="Line 99" hidden="1"/>
            <p:cNvSpPr>
              <a:spLocks noChangeShapeType="1"/>
            </p:cNvSpPr>
            <p:nvPr userDrawn="1"/>
          </p:nvSpPr>
          <p:spPr bwMode="auto">
            <a:xfrm>
              <a:off x="5490014"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77" name="Line 99" hidden="1"/>
            <p:cNvSpPr>
              <a:spLocks noChangeShapeType="1"/>
            </p:cNvSpPr>
            <p:nvPr userDrawn="1"/>
          </p:nvSpPr>
          <p:spPr bwMode="auto">
            <a:xfrm>
              <a:off x="5345998"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78" name="Line 99" hidden="1"/>
            <p:cNvSpPr>
              <a:spLocks noChangeShapeType="1"/>
            </p:cNvSpPr>
            <p:nvPr userDrawn="1"/>
          </p:nvSpPr>
          <p:spPr bwMode="auto">
            <a:xfrm>
              <a:off x="5201982"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79" name="Line 99" hidden="1"/>
            <p:cNvSpPr>
              <a:spLocks noChangeShapeType="1"/>
            </p:cNvSpPr>
            <p:nvPr userDrawn="1"/>
          </p:nvSpPr>
          <p:spPr bwMode="auto">
            <a:xfrm>
              <a:off x="5057966"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80" name="Line 99" hidden="1"/>
            <p:cNvSpPr>
              <a:spLocks noChangeShapeType="1"/>
            </p:cNvSpPr>
            <p:nvPr userDrawn="1"/>
          </p:nvSpPr>
          <p:spPr bwMode="auto">
            <a:xfrm>
              <a:off x="8082302"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81" name="Line 99" hidden="1"/>
            <p:cNvSpPr>
              <a:spLocks noChangeShapeType="1"/>
            </p:cNvSpPr>
            <p:nvPr userDrawn="1"/>
          </p:nvSpPr>
          <p:spPr bwMode="auto">
            <a:xfrm>
              <a:off x="7938286"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82" name="Line 99" hidden="1"/>
            <p:cNvSpPr>
              <a:spLocks noChangeShapeType="1"/>
            </p:cNvSpPr>
            <p:nvPr userDrawn="1"/>
          </p:nvSpPr>
          <p:spPr bwMode="auto">
            <a:xfrm>
              <a:off x="7794270"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83" name="Line 99" hidden="1"/>
            <p:cNvSpPr>
              <a:spLocks noChangeShapeType="1"/>
            </p:cNvSpPr>
            <p:nvPr userDrawn="1"/>
          </p:nvSpPr>
          <p:spPr bwMode="auto">
            <a:xfrm>
              <a:off x="8514350"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84" name="Line 99" hidden="1"/>
            <p:cNvSpPr>
              <a:spLocks noChangeShapeType="1"/>
            </p:cNvSpPr>
            <p:nvPr userDrawn="1"/>
          </p:nvSpPr>
          <p:spPr bwMode="auto">
            <a:xfrm>
              <a:off x="8370334"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85" name="Line 99" hidden="1"/>
            <p:cNvSpPr>
              <a:spLocks noChangeShapeType="1"/>
            </p:cNvSpPr>
            <p:nvPr userDrawn="1"/>
          </p:nvSpPr>
          <p:spPr bwMode="auto">
            <a:xfrm>
              <a:off x="8226318"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86" name="Line 99" hidden="1"/>
            <p:cNvSpPr>
              <a:spLocks noChangeShapeType="1"/>
            </p:cNvSpPr>
            <p:nvPr userDrawn="1"/>
          </p:nvSpPr>
          <p:spPr bwMode="auto">
            <a:xfrm>
              <a:off x="8946398"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87" name="Line 99" hidden="1"/>
            <p:cNvSpPr>
              <a:spLocks noChangeShapeType="1"/>
            </p:cNvSpPr>
            <p:nvPr userDrawn="1"/>
          </p:nvSpPr>
          <p:spPr bwMode="auto">
            <a:xfrm>
              <a:off x="8802382"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88" name="Line 99" hidden="1"/>
            <p:cNvSpPr>
              <a:spLocks noChangeShapeType="1"/>
            </p:cNvSpPr>
            <p:nvPr userDrawn="1"/>
          </p:nvSpPr>
          <p:spPr bwMode="auto">
            <a:xfrm>
              <a:off x="8658366"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89" name="Line 99" hidden="1"/>
            <p:cNvSpPr>
              <a:spLocks noChangeShapeType="1"/>
            </p:cNvSpPr>
            <p:nvPr userDrawn="1"/>
          </p:nvSpPr>
          <p:spPr bwMode="auto">
            <a:xfrm>
              <a:off x="9090414" y="1189814"/>
              <a:ext cx="0" cy="5472608"/>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90" name="Line 99" hidden="1"/>
            <p:cNvSpPr>
              <a:spLocks noChangeShapeType="1"/>
            </p:cNvSpPr>
            <p:nvPr userDrawn="1"/>
          </p:nvSpPr>
          <p:spPr bwMode="auto">
            <a:xfrm rot="5400000" flipH="1">
              <a:off x="4913950" y="-394361"/>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91" name="Line 99" hidden="1"/>
            <p:cNvSpPr>
              <a:spLocks noChangeShapeType="1"/>
            </p:cNvSpPr>
            <p:nvPr userDrawn="1"/>
          </p:nvSpPr>
          <p:spPr bwMode="auto">
            <a:xfrm rot="5400000" flipH="1">
              <a:off x="4913950" y="-250346"/>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92" name="Line 99" hidden="1"/>
            <p:cNvSpPr>
              <a:spLocks noChangeShapeType="1"/>
            </p:cNvSpPr>
            <p:nvPr userDrawn="1"/>
          </p:nvSpPr>
          <p:spPr bwMode="auto">
            <a:xfrm rot="5400000" flipH="1">
              <a:off x="4913950" y="-106330"/>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93" name="Line 99" hidden="1"/>
            <p:cNvSpPr>
              <a:spLocks noChangeShapeType="1"/>
            </p:cNvSpPr>
            <p:nvPr userDrawn="1"/>
          </p:nvSpPr>
          <p:spPr bwMode="auto">
            <a:xfrm rot="5400000" flipH="1">
              <a:off x="4913950" y="37686"/>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94" name="Line 99" hidden="1"/>
            <p:cNvSpPr>
              <a:spLocks noChangeShapeType="1"/>
            </p:cNvSpPr>
            <p:nvPr userDrawn="1"/>
          </p:nvSpPr>
          <p:spPr bwMode="auto">
            <a:xfrm rot="5400000" flipH="1">
              <a:off x="4913950" y="181702"/>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95" name="Line 99" hidden="1"/>
            <p:cNvSpPr>
              <a:spLocks noChangeShapeType="1"/>
            </p:cNvSpPr>
            <p:nvPr userDrawn="1"/>
          </p:nvSpPr>
          <p:spPr bwMode="auto">
            <a:xfrm rot="5400000" flipH="1">
              <a:off x="4913950" y="325718"/>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96" name="Line 99" hidden="1"/>
            <p:cNvSpPr>
              <a:spLocks noChangeShapeType="1"/>
            </p:cNvSpPr>
            <p:nvPr userDrawn="1"/>
          </p:nvSpPr>
          <p:spPr bwMode="auto">
            <a:xfrm rot="5400000" flipH="1">
              <a:off x="4913950" y="469734"/>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97" name="Line 99" hidden="1"/>
            <p:cNvSpPr>
              <a:spLocks noChangeShapeType="1"/>
            </p:cNvSpPr>
            <p:nvPr userDrawn="1"/>
          </p:nvSpPr>
          <p:spPr bwMode="auto">
            <a:xfrm rot="5400000" flipH="1">
              <a:off x="4913950" y="613750"/>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98" name="Line 99" hidden="1"/>
            <p:cNvSpPr>
              <a:spLocks noChangeShapeType="1"/>
            </p:cNvSpPr>
            <p:nvPr userDrawn="1"/>
          </p:nvSpPr>
          <p:spPr bwMode="auto">
            <a:xfrm rot="5400000" flipH="1">
              <a:off x="4913950" y="757766"/>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099" name="Line 99" hidden="1"/>
            <p:cNvSpPr>
              <a:spLocks noChangeShapeType="1"/>
            </p:cNvSpPr>
            <p:nvPr userDrawn="1"/>
          </p:nvSpPr>
          <p:spPr bwMode="auto">
            <a:xfrm rot="5400000" flipH="1">
              <a:off x="4913950" y="901783"/>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100" name="Line 99" hidden="1"/>
            <p:cNvSpPr>
              <a:spLocks noChangeShapeType="1"/>
            </p:cNvSpPr>
            <p:nvPr userDrawn="1"/>
          </p:nvSpPr>
          <p:spPr bwMode="auto">
            <a:xfrm rot="5400000" flipH="1">
              <a:off x="4913950" y="1045798"/>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101" name="Line 99" hidden="1"/>
            <p:cNvSpPr>
              <a:spLocks noChangeShapeType="1"/>
            </p:cNvSpPr>
            <p:nvPr userDrawn="1"/>
          </p:nvSpPr>
          <p:spPr bwMode="auto">
            <a:xfrm rot="5400000" flipH="1">
              <a:off x="4913950" y="1189814"/>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102" name="Line 99" hidden="1"/>
            <p:cNvSpPr>
              <a:spLocks noChangeShapeType="1"/>
            </p:cNvSpPr>
            <p:nvPr userDrawn="1"/>
          </p:nvSpPr>
          <p:spPr bwMode="auto">
            <a:xfrm rot="5400000" flipH="1">
              <a:off x="4913950" y="1333830"/>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103" name="Line 99" hidden="1"/>
            <p:cNvSpPr>
              <a:spLocks noChangeShapeType="1"/>
            </p:cNvSpPr>
            <p:nvPr userDrawn="1"/>
          </p:nvSpPr>
          <p:spPr bwMode="auto">
            <a:xfrm rot="5400000" flipH="1">
              <a:off x="4913950" y="1477846"/>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104" name="Line 99" hidden="1"/>
            <p:cNvSpPr>
              <a:spLocks noChangeShapeType="1"/>
            </p:cNvSpPr>
            <p:nvPr userDrawn="1"/>
          </p:nvSpPr>
          <p:spPr bwMode="auto">
            <a:xfrm rot="5400000" flipH="1">
              <a:off x="4913950" y="1621862"/>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105" name="Line 99" hidden="1"/>
            <p:cNvSpPr>
              <a:spLocks noChangeShapeType="1"/>
            </p:cNvSpPr>
            <p:nvPr userDrawn="1"/>
          </p:nvSpPr>
          <p:spPr bwMode="auto">
            <a:xfrm rot="5400000" flipH="1">
              <a:off x="4913950" y="1765878"/>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106" name="Line 99" hidden="1"/>
            <p:cNvSpPr>
              <a:spLocks noChangeShapeType="1"/>
            </p:cNvSpPr>
            <p:nvPr userDrawn="1"/>
          </p:nvSpPr>
          <p:spPr bwMode="auto">
            <a:xfrm rot="5400000" flipH="1">
              <a:off x="4913950" y="1909894"/>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107" name="Line 99" hidden="1"/>
            <p:cNvSpPr>
              <a:spLocks noChangeShapeType="1"/>
            </p:cNvSpPr>
            <p:nvPr userDrawn="1"/>
          </p:nvSpPr>
          <p:spPr bwMode="auto">
            <a:xfrm rot="5400000" flipH="1">
              <a:off x="4913950" y="2053910"/>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108" name="Line 99" hidden="1"/>
            <p:cNvSpPr>
              <a:spLocks noChangeShapeType="1"/>
            </p:cNvSpPr>
            <p:nvPr userDrawn="1"/>
          </p:nvSpPr>
          <p:spPr bwMode="auto">
            <a:xfrm rot="5400000" flipH="1">
              <a:off x="4913950" y="-682394"/>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109" name="Line 99" hidden="1"/>
            <p:cNvSpPr>
              <a:spLocks noChangeShapeType="1"/>
            </p:cNvSpPr>
            <p:nvPr userDrawn="1"/>
          </p:nvSpPr>
          <p:spPr bwMode="auto">
            <a:xfrm rot="5400000" flipH="1">
              <a:off x="4913950" y="-826410"/>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110" name="Line 99" hidden="1"/>
            <p:cNvSpPr>
              <a:spLocks noChangeShapeType="1"/>
            </p:cNvSpPr>
            <p:nvPr userDrawn="1"/>
          </p:nvSpPr>
          <p:spPr bwMode="auto">
            <a:xfrm rot="5400000" flipH="1">
              <a:off x="4913950" y="-970425"/>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111" name="Line 99" hidden="1"/>
            <p:cNvSpPr>
              <a:spLocks noChangeShapeType="1"/>
            </p:cNvSpPr>
            <p:nvPr userDrawn="1"/>
          </p:nvSpPr>
          <p:spPr bwMode="auto">
            <a:xfrm rot="5400000" flipH="1">
              <a:off x="4913950" y="-1114441"/>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112" name="Line 99" hidden="1"/>
            <p:cNvSpPr>
              <a:spLocks noChangeShapeType="1"/>
            </p:cNvSpPr>
            <p:nvPr userDrawn="1"/>
          </p:nvSpPr>
          <p:spPr bwMode="auto">
            <a:xfrm rot="5400000" flipH="1">
              <a:off x="4913950" y="-1258457"/>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113" name="Line 99" hidden="1"/>
            <p:cNvSpPr>
              <a:spLocks noChangeShapeType="1"/>
            </p:cNvSpPr>
            <p:nvPr userDrawn="1"/>
          </p:nvSpPr>
          <p:spPr bwMode="auto">
            <a:xfrm rot="5400000" flipH="1">
              <a:off x="4913950" y="-1402473"/>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114" name="Line 99" hidden="1"/>
            <p:cNvSpPr>
              <a:spLocks noChangeShapeType="1"/>
            </p:cNvSpPr>
            <p:nvPr userDrawn="1"/>
          </p:nvSpPr>
          <p:spPr bwMode="auto">
            <a:xfrm rot="5400000" flipH="1">
              <a:off x="4913950" y="-1546489"/>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115" name="Line 99" hidden="1"/>
            <p:cNvSpPr>
              <a:spLocks noChangeShapeType="1"/>
            </p:cNvSpPr>
            <p:nvPr userDrawn="1"/>
          </p:nvSpPr>
          <p:spPr bwMode="auto">
            <a:xfrm rot="5400000" flipH="1">
              <a:off x="4913950" y="-1690505"/>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116" name="Line 99" hidden="1"/>
            <p:cNvSpPr>
              <a:spLocks noChangeShapeType="1"/>
            </p:cNvSpPr>
            <p:nvPr userDrawn="1"/>
          </p:nvSpPr>
          <p:spPr bwMode="auto">
            <a:xfrm rot="5400000" flipH="1">
              <a:off x="4913950" y="-1834521"/>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117" name="Line 99" hidden="1"/>
            <p:cNvSpPr>
              <a:spLocks noChangeShapeType="1"/>
            </p:cNvSpPr>
            <p:nvPr userDrawn="1"/>
          </p:nvSpPr>
          <p:spPr bwMode="auto">
            <a:xfrm rot="5400000" flipH="1">
              <a:off x="4913950" y="-1978537"/>
              <a:ext cx="0" cy="8928991"/>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118" name="Line 99" hidden="1"/>
            <p:cNvSpPr>
              <a:spLocks noChangeShapeType="1"/>
            </p:cNvSpPr>
            <p:nvPr userDrawn="1"/>
          </p:nvSpPr>
          <p:spPr bwMode="auto">
            <a:xfrm rot="5400000" flipH="1">
              <a:off x="4913951" y="-2122554"/>
              <a:ext cx="0" cy="8928993"/>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119" name="Line 99" hidden="1"/>
            <p:cNvSpPr>
              <a:spLocks noChangeShapeType="1"/>
            </p:cNvSpPr>
            <p:nvPr userDrawn="1"/>
          </p:nvSpPr>
          <p:spPr bwMode="auto">
            <a:xfrm rot="5400000" flipH="1">
              <a:off x="4913951" y="-2266570"/>
              <a:ext cx="0" cy="8928993"/>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120" name="Line 99" hidden="1"/>
            <p:cNvSpPr>
              <a:spLocks noChangeShapeType="1"/>
            </p:cNvSpPr>
            <p:nvPr userDrawn="1"/>
          </p:nvSpPr>
          <p:spPr bwMode="auto">
            <a:xfrm rot="5400000" flipH="1">
              <a:off x="4913951" y="-2410587"/>
              <a:ext cx="0" cy="8928993"/>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121" name="Line 99" hidden="1"/>
            <p:cNvSpPr>
              <a:spLocks noChangeShapeType="1"/>
            </p:cNvSpPr>
            <p:nvPr userDrawn="1"/>
          </p:nvSpPr>
          <p:spPr bwMode="auto">
            <a:xfrm rot="5400000" flipH="1">
              <a:off x="4913951" y="-2554603"/>
              <a:ext cx="0" cy="8928993"/>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122" name="Line 99" hidden="1"/>
            <p:cNvSpPr>
              <a:spLocks noChangeShapeType="1"/>
            </p:cNvSpPr>
            <p:nvPr userDrawn="1"/>
          </p:nvSpPr>
          <p:spPr bwMode="auto">
            <a:xfrm rot="5400000" flipH="1">
              <a:off x="4913951" y="-2698619"/>
              <a:ext cx="0" cy="8928993"/>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123" name="Line 99" hidden="1"/>
            <p:cNvSpPr>
              <a:spLocks noChangeShapeType="1"/>
            </p:cNvSpPr>
            <p:nvPr userDrawn="1"/>
          </p:nvSpPr>
          <p:spPr bwMode="auto">
            <a:xfrm rot="5400000" flipH="1">
              <a:off x="4913951" y="-2842635"/>
              <a:ext cx="0" cy="8928993"/>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124" name="Line 99" hidden="1"/>
            <p:cNvSpPr>
              <a:spLocks noChangeShapeType="1"/>
            </p:cNvSpPr>
            <p:nvPr userDrawn="1"/>
          </p:nvSpPr>
          <p:spPr bwMode="auto">
            <a:xfrm rot="5400000" flipH="1">
              <a:off x="4913951" y="-2986651"/>
              <a:ext cx="0" cy="8928993"/>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125" name="Line 99" hidden="1"/>
            <p:cNvSpPr>
              <a:spLocks noChangeShapeType="1"/>
            </p:cNvSpPr>
            <p:nvPr userDrawn="1"/>
          </p:nvSpPr>
          <p:spPr bwMode="auto">
            <a:xfrm rot="5400000" flipH="1">
              <a:off x="4913951" y="-3130667"/>
              <a:ext cx="0" cy="8928993"/>
            </a:xfrm>
            <a:prstGeom prst="line">
              <a:avLst/>
            </a:prstGeom>
            <a:noFill/>
            <a:ln w="9525">
              <a:solidFill>
                <a:srgbClr val="EAEAEA"/>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126" name="Line 99" hidden="1"/>
            <p:cNvSpPr>
              <a:spLocks noChangeShapeType="1"/>
            </p:cNvSpPr>
            <p:nvPr userDrawn="1"/>
          </p:nvSpPr>
          <p:spPr bwMode="auto">
            <a:xfrm>
              <a:off x="4913950" y="1189814"/>
              <a:ext cx="0" cy="5472608"/>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sp>
          <p:nvSpPr>
            <p:cNvPr id="1127" name="正方形/長方形 336" hidden="1"/>
            <p:cNvSpPr>
              <a:spLocks noChangeArrowheads="1"/>
            </p:cNvSpPr>
            <p:nvPr userDrawn="1"/>
          </p:nvSpPr>
          <p:spPr bwMode="auto">
            <a:xfrm>
              <a:off x="449454" y="1189814"/>
              <a:ext cx="8928992" cy="5472608"/>
            </a:xfrm>
            <a:prstGeom prst="rect">
              <a:avLst/>
            </a:prstGeom>
            <a:noFill/>
            <a:ln w="9525">
              <a:solidFill>
                <a:srgbClr val="C0C0C0"/>
              </a:solidFill>
              <a:round/>
              <a:headEnd/>
              <a:tailEnd/>
            </a:ln>
            <a:extLst>
              <a:ext uri="{909E8E84-426E-40DD-AFC4-6F175D3DCCD1}">
                <a14:hiddenFill xmlns:a14="http://schemas.microsoft.com/office/drawing/2010/main">
                  <a:solidFill>
                    <a:srgbClr val="FFFFFF"/>
                  </a:solidFill>
                </a14:hiddenFill>
              </a:ext>
            </a:extLst>
          </p:spPr>
          <p:txBody>
            <a:bodyPr/>
            <a:lstStyle>
              <a:lvl1pPr defTabSz="987425">
                <a:defRPr kumimoji="1" sz="2000">
                  <a:solidFill>
                    <a:schemeClr val="tx1"/>
                  </a:solidFill>
                  <a:latin typeface="Calibri" panose="020F0502020204030204" pitchFamily="34" charset="0"/>
                  <a:ea typeface="ＭＳ Ｐゴシック" panose="020B0600070205080204" pitchFamily="50" charset="-128"/>
                </a:defRPr>
              </a:lvl1pPr>
              <a:lvl2pPr marL="742950" indent="-285750" defTabSz="987425">
                <a:defRPr kumimoji="1" sz="2000">
                  <a:solidFill>
                    <a:schemeClr val="tx1"/>
                  </a:solidFill>
                  <a:latin typeface="Calibri" panose="020F0502020204030204" pitchFamily="34" charset="0"/>
                  <a:ea typeface="ＭＳ Ｐゴシック" panose="020B0600070205080204" pitchFamily="50" charset="-128"/>
                </a:defRPr>
              </a:lvl2pPr>
              <a:lvl3pPr marL="1143000" indent="-228600" defTabSz="987425">
                <a:defRPr kumimoji="1" sz="2000">
                  <a:solidFill>
                    <a:schemeClr val="tx1"/>
                  </a:solidFill>
                  <a:latin typeface="Calibri" panose="020F0502020204030204" pitchFamily="34" charset="0"/>
                  <a:ea typeface="ＭＳ Ｐゴシック" panose="020B0600070205080204" pitchFamily="50" charset="-128"/>
                </a:defRPr>
              </a:lvl3pPr>
              <a:lvl4pPr marL="1600200" indent="-228600" defTabSz="987425">
                <a:defRPr kumimoji="1" sz="2000">
                  <a:solidFill>
                    <a:schemeClr val="tx1"/>
                  </a:solidFill>
                  <a:latin typeface="Calibri" panose="020F0502020204030204" pitchFamily="34" charset="0"/>
                  <a:ea typeface="ＭＳ Ｐゴシック" panose="020B0600070205080204" pitchFamily="50" charset="-128"/>
                </a:defRPr>
              </a:lvl4pPr>
              <a:lvl5pPr marL="2057400" indent="-228600" defTabSz="987425">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987425" fontAlgn="base">
                <a:spcBef>
                  <a:spcPct val="0"/>
                </a:spcBef>
                <a:spcAft>
                  <a:spcPct val="0"/>
                </a:spcAft>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987425" fontAlgn="base">
                <a:spcBef>
                  <a:spcPct val="0"/>
                </a:spcBef>
                <a:spcAft>
                  <a:spcPct val="0"/>
                </a:spcAft>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987425" fontAlgn="base">
                <a:spcBef>
                  <a:spcPct val="0"/>
                </a:spcBef>
                <a:spcAft>
                  <a:spcPct val="0"/>
                </a:spcAft>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987425" fontAlgn="base">
                <a:spcBef>
                  <a:spcPct val="0"/>
                </a:spcBef>
                <a:spcAft>
                  <a:spcPct val="0"/>
                </a:spcAft>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endParaRPr lang="ja-JP" altLang="en-US" sz="1723" dirty="0"/>
            </a:p>
          </p:txBody>
        </p:sp>
        <p:sp>
          <p:nvSpPr>
            <p:cNvPr id="1128" name="Line 99" hidden="1"/>
            <p:cNvSpPr>
              <a:spLocks noChangeShapeType="1"/>
            </p:cNvSpPr>
            <p:nvPr userDrawn="1"/>
          </p:nvSpPr>
          <p:spPr bwMode="auto">
            <a:xfrm rot="5400000" flipH="1">
              <a:off x="4913950" y="-538377"/>
              <a:ext cx="0" cy="8928991"/>
            </a:xfrm>
            <a:prstGeom prst="line">
              <a:avLst/>
            </a:prstGeom>
            <a:noFill/>
            <a:ln w="9525">
              <a:solidFill>
                <a:srgbClr val="C0C0C0"/>
              </a:solidFill>
              <a:round/>
              <a:headEnd/>
              <a:tailEnd/>
            </a:ln>
            <a:extLst>
              <a:ext uri="{909E8E84-426E-40DD-AFC4-6F175D3DCCD1}">
                <a14:hiddenFill xmlns:a14="http://schemas.microsoft.com/office/drawing/2010/main">
                  <a:noFill/>
                </a14:hiddenFill>
              </a:ext>
            </a:extLst>
          </p:spPr>
          <p:txBody>
            <a:bodyPr/>
            <a:lstStyle/>
            <a:p>
              <a:endParaRPr lang="ja-JP" altLang="en-US" sz="1633" dirty="0"/>
            </a:p>
          </p:txBody>
        </p:sp>
      </p:grpSp>
      <p:sp>
        <p:nvSpPr>
          <p:cNvPr id="341" name="スライド番号プレースホルダ 5"/>
          <p:cNvSpPr>
            <a:spLocks noGrp="1"/>
          </p:cNvSpPr>
          <p:nvPr>
            <p:ph type="sldNum" sz="quarter" idx="4"/>
          </p:nvPr>
        </p:nvSpPr>
        <p:spPr>
          <a:xfrm>
            <a:off x="11402851" y="6498038"/>
            <a:ext cx="358375" cy="195819"/>
          </a:xfrm>
          <a:prstGeom prst="rect">
            <a:avLst/>
          </a:prstGeom>
        </p:spPr>
        <p:txBody>
          <a:bodyPr vert="horz" wrap="none" lIns="0" tIns="0" rIns="0" bIns="0" rtlCol="0" anchor="ctr">
            <a:noAutofit/>
          </a:bodyPr>
          <a:lstStyle>
            <a:lvl1pPr algn="r" defTabSz="946051" eaLnBrk="1" fontAlgn="auto" hangingPunct="1">
              <a:spcBef>
                <a:spcPts val="0"/>
              </a:spcBef>
              <a:spcAft>
                <a:spcPts val="0"/>
              </a:spcAft>
              <a:defRPr sz="907" smtClean="0">
                <a:solidFill>
                  <a:srgbClr val="000000"/>
                </a:solidFill>
                <a:latin typeface="Arial" panose="020B0604020202020204" pitchFamily="34" charset="0"/>
                <a:ea typeface="ＭＳ Ｐゴシック" pitchFamily="50" charset="-128"/>
                <a:cs typeface="Arial" panose="020B0604020202020204" pitchFamily="34" charset="0"/>
              </a:defRPr>
            </a:lvl1pPr>
          </a:lstStyle>
          <a:p>
            <a:fld id="{D4D2F96D-266F-476D-A520-71054337E19C}" type="slidenum">
              <a:rPr kumimoji="1" lang="ja-JP" altLang="en-US" smtClean="0"/>
              <a:t>‹#›</a:t>
            </a:fld>
            <a:endParaRPr kumimoji="1" lang="ja-JP" altLang="en-US" dirty="0"/>
          </a:p>
        </p:txBody>
      </p:sp>
      <p:sp>
        <p:nvSpPr>
          <p:cNvPr id="1029" name="タイトル プレースホルダ 1"/>
          <p:cNvSpPr>
            <a:spLocks noGrp="1"/>
          </p:cNvSpPr>
          <p:nvPr>
            <p:ph type="title"/>
          </p:nvPr>
        </p:nvSpPr>
        <p:spPr bwMode="auto">
          <a:xfrm>
            <a:off x="676932" y="424756"/>
            <a:ext cx="10836328" cy="39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ja-JP" altLang="en-US" smtClean="0"/>
              <a:t>マスタ タイトルの書式設定</a:t>
            </a:r>
          </a:p>
        </p:txBody>
      </p:sp>
    </p:spTree>
    <p:extLst>
      <p:ext uri="{BB962C8B-B14F-4D97-AF65-F5344CB8AC3E}">
        <p14:creationId xmlns:p14="http://schemas.microsoft.com/office/powerpoint/2010/main" val="927652100"/>
      </p:ext>
    </p:extLst>
  </p:cSld>
  <p:clrMap bg1="lt1" tx1="dk1" bg2="lt2" tx2="dk2" accent1="accent1" accent2="accent2" accent3="accent3" accent4="accent4" accent5="accent5" accent6="accent6" hlink="hlink" folHlink="folHlink"/>
  <p:sldLayoutIdLst>
    <p:sldLayoutId id="2147483676" r:id="rId1"/>
    <p:sldLayoutId id="2147483677" r:id="rId2"/>
  </p:sldLayoutIdLst>
  <p:timing>
    <p:tnLst>
      <p:par>
        <p:cTn id="1" dur="indefinite" restart="never" nodeType="tmRoot"/>
      </p:par>
    </p:tnLst>
  </p:timing>
  <p:txStyles>
    <p:titleStyle>
      <a:lvl1pPr algn="l" defTabSz="945990" rtl="0" eaLnBrk="1" fontAlgn="base" hangingPunct="1">
        <a:spcBef>
          <a:spcPct val="0"/>
        </a:spcBef>
        <a:spcAft>
          <a:spcPct val="0"/>
        </a:spcAft>
        <a:defRPr kumimoji="1" sz="2177" b="1" kern="1200">
          <a:solidFill>
            <a:srgbClr val="000000"/>
          </a:solidFill>
          <a:latin typeface="ＭＳ Ｐゴシック" panose="020B0600070205080204" pitchFamily="50" charset="-128"/>
          <a:ea typeface="ＭＳ Ｐゴシック" panose="020B0600070205080204" pitchFamily="50" charset="-128"/>
          <a:cs typeface="ＭＳ Ｐゴシック" panose="020B0600070205080204" pitchFamily="50" charset="-128"/>
        </a:defRPr>
      </a:lvl1pPr>
      <a:lvl2pPr algn="l" defTabSz="945990" rtl="0" eaLnBrk="1" fontAlgn="base" hangingPunct="1">
        <a:spcBef>
          <a:spcPct val="0"/>
        </a:spcBef>
        <a:spcAft>
          <a:spcPct val="0"/>
        </a:spcAft>
        <a:defRPr kumimoji="1" sz="2177" b="1">
          <a:solidFill>
            <a:srgbClr val="000000"/>
          </a:solidFill>
          <a:latin typeface="ＭＳ Ｐゴシック" panose="020B0600070205080204" pitchFamily="50" charset="-128"/>
          <a:ea typeface="ＭＳ Ｐゴシック" panose="020B0600070205080204" pitchFamily="50" charset="-128"/>
        </a:defRPr>
      </a:lvl2pPr>
      <a:lvl3pPr algn="l" defTabSz="945990" rtl="0" eaLnBrk="1" fontAlgn="base" hangingPunct="1">
        <a:spcBef>
          <a:spcPct val="0"/>
        </a:spcBef>
        <a:spcAft>
          <a:spcPct val="0"/>
        </a:spcAft>
        <a:defRPr kumimoji="1" sz="2177" b="1">
          <a:solidFill>
            <a:srgbClr val="000000"/>
          </a:solidFill>
          <a:latin typeface="ＭＳ Ｐゴシック" panose="020B0600070205080204" pitchFamily="50" charset="-128"/>
          <a:ea typeface="ＭＳ Ｐゴシック" panose="020B0600070205080204" pitchFamily="50" charset="-128"/>
        </a:defRPr>
      </a:lvl3pPr>
      <a:lvl4pPr algn="l" defTabSz="945990" rtl="0" eaLnBrk="1" fontAlgn="base" hangingPunct="1">
        <a:spcBef>
          <a:spcPct val="0"/>
        </a:spcBef>
        <a:spcAft>
          <a:spcPct val="0"/>
        </a:spcAft>
        <a:defRPr kumimoji="1" sz="2177" b="1">
          <a:solidFill>
            <a:srgbClr val="000000"/>
          </a:solidFill>
          <a:latin typeface="ＭＳ Ｐゴシック" panose="020B0600070205080204" pitchFamily="50" charset="-128"/>
          <a:ea typeface="ＭＳ Ｐゴシック" panose="020B0600070205080204" pitchFamily="50" charset="-128"/>
        </a:defRPr>
      </a:lvl4pPr>
      <a:lvl5pPr algn="l" defTabSz="945990" rtl="0" eaLnBrk="1" fontAlgn="base" hangingPunct="1">
        <a:spcBef>
          <a:spcPct val="0"/>
        </a:spcBef>
        <a:spcAft>
          <a:spcPct val="0"/>
        </a:spcAft>
        <a:defRPr kumimoji="1" sz="2177" b="1">
          <a:solidFill>
            <a:srgbClr val="000000"/>
          </a:solidFill>
          <a:latin typeface="ＭＳ Ｐゴシック" panose="020B0600070205080204" pitchFamily="50" charset="-128"/>
          <a:ea typeface="ＭＳ Ｐゴシック" panose="020B0600070205080204" pitchFamily="50" charset="-128"/>
        </a:defRPr>
      </a:lvl5pPr>
      <a:lvl6pPr marL="414680" algn="l" defTabSz="945990" rtl="0" eaLnBrk="1" fontAlgn="base" hangingPunct="1">
        <a:spcBef>
          <a:spcPct val="0"/>
        </a:spcBef>
        <a:spcAft>
          <a:spcPct val="0"/>
        </a:spcAft>
        <a:defRPr kumimoji="1" sz="2177" b="1">
          <a:solidFill>
            <a:srgbClr val="000000"/>
          </a:solidFill>
          <a:latin typeface="ＭＳ Ｐゴシック" panose="020B0600070205080204" pitchFamily="50" charset="-128"/>
          <a:ea typeface="ＭＳ Ｐゴシック" panose="020B0600070205080204" pitchFamily="50" charset="-128"/>
        </a:defRPr>
      </a:lvl6pPr>
      <a:lvl7pPr marL="829361" algn="l" defTabSz="945990" rtl="0" eaLnBrk="1" fontAlgn="base" hangingPunct="1">
        <a:spcBef>
          <a:spcPct val="0"/>
        </a:spcBef>
        <a:spcAft>
          <a:spcPct val="0"/>
        </a:spcAft>
        <a:defRPr kumimoji="1" sz="2177" b="1">
          <a:solidFill>
            <a:srgbClr val="000000"/>
          </a:solidFill>
          <a:latin typeface="ＭＳ Ｐゴシック" panose="020B0600070205080204" pitchFamily="50" charset="-128"/>
          <a:ea typeface="ＭＳ Ｐゴシック" panose="020B0600070205080204" pitchFamily="50" charset="-128"/>
        </a:defRPr>
      </a:lvl7pPr>
      <a:lvl8pPr marL="1244041" algn="l" defTabSz="945990" rtl="0" eaLnBrk="1" fontAlgn="base" hangingPunct="1">
        <a:spcBef>
          <a:spcPct val="0"/>
        </a:spcBef>
        <a:spcAft>
          <a:spcPct val="0"/>
        </a:spcAft>
        <a:defRPr kumimoji="1" sz="2177" b="1">
          <a:solidFill>
            <a:srgbClr val="000000"/>
          </a:solidFill>
          <a:latin typeface="ＭＳ Ｐゴシック" panose="020B0600070205080204" pitchFamily="50" charset="-128"/>
          <a:ea typeface="ＭＳ Ｐゴシック" panose="020B0600070205080204" pitchFamily="50" charset="-128"/>
        </a:defRPr>
      </a:lvl8pPr>
      <a:lvl9pPr marL="1658722" algn="l" defTabSz="945990" rtl="0" eaLnBrk="1" fontAlgn="base" hangingPunct="1">
        <a:spcBef>
          <a:spcPct val="0"/>
        </a:spcBef>
        <a:spcAft>
          <a:spcPct val="0"/>
        </a:spcAft>
        <a:defRPr kumimoji="1" sz="2177" b="1">
          <a:solidFill>
            <a:srgbClr val="000000"/>
          </a:solidFill>
          <a:latin typeface="ＭＳ Ｐゴシック" panose="020B0600070205080204" pitchFamily="50" charset="-128"/>
          <a:ea typeface="ＭＳ Ｐゴシック" panose="020B0600070205080204" pitchFamily="50" charset="-128"/>
        </a:defRPr>
      </a:lvl9pPr>
    </p:titleStyle>
    <p:bodyStyle>
      <a:lvl1pPr algn="l" defTabSz="945990" rtl="0" eaLnBrk="1" fontAlgn="base" hangingPunct="1">
        <a:spcBef>
          <a:spcPct val="20000"/>
        </a:spcBef>
        <a:spcAft>
          <a:spcPct val="0"/>
        </a:spcAft>
        <a:defRPr kumimoji="1" lang="ja-JP" altLang="en-US" sz="1905" b="1" kern="1200">
          <a:solidFill>
            <a:srgbClr val="000000"/>
          </a:solidFill>
          <a:latin typeface="+mn-ea"/>
          <a:ea typeface="+mn-ea"/>
          <a:cs typeface="+mn-cs"/>
        </a:defRPr>
      </a:lvl1pPr>
      <a:lvl2pPr algn="l" defTabSz="945990" rtl="0" eaLnBrk="1" fontAlgn="base" hangingPunct="1">
        <a:spcBef>
          <a:spcPct val="20000"/>
        </a:spcBef>
        <a:spcAft>
          <a:spcPct val="0"/>
        </a:spcAft>
        <a:defRPr kumimoji="1" lang="ja-JP" altLang="en-US" sz="1723" kern="1200">
          <a:solidFill>
            <a:srgbClr val="000000"/>
          </a:solidFill>
          <a:latin typeface="+mn-ea"/>
          <a:ea typeface="+mn-ea"/>
          <a:cs typeface="+mn-cs"/>
        </a:defRPr>
      </a:lvl2pPr>
      <a:lvl3pPr marL="256296" algn="l" defTabSz="945990" rtl="0" eaLnBrk="1" fontAlgn="base" hangingPunct="1">
        <a:spcBef>
          <a:spcPct val="20000"/>
        </a:spcBef>
        <a:spcAft>
          <a:spcPct val="0"/>
        </a:spcAft>
        <a:defRPr kumimoji="1" lang="ja-JP" altLang="en-US" sz="1542" kern="1200">
          <a:solidFill>
            <a:srgbClr val="000000"/>
          </a:solidFill>
          <a:latin typeface="+mn-ea"/>
          <a:ea typeface="+mn-ea"/>
          <a:cs typeface="+mn-cs"/>
        </a:defRPr>
      </a:lvl3pPr>
      <a:lvl4pPr marL="427640" algn="l" defTabSz="945990" rtl="0" eaLnBrk="1" fontAlgn="base" hangingPunct="1">
        <a:spcBef>
          <a:spcPct val="20000"/>
        </a:spcBef>
        <a:spcAft>
          <a:spcPct val="0"/>
        </a:spcAft>
        <a:defRPr kumimoji="1" lang="ja-JP" altLang="en-US" sz="1361" kern="1200">
          <a:solidFill>
            <a:srgbClr val="000000"/>
          </a:solidFill>
          <a:latin typeface="+mn-ea"/>
          <a:ea typeface="+mn-ea"/>
          <a:cs typeface="+mn-cs"/>
        </a:defRPr>
      </a:lvl4pPr>
      <a:lvl5pPr marL="598983" algn="l" defTabSz="945990" rtl="0" eaLnBrk="1" fontAlgn="base" hangingPunct="1">
        <a:spcBef>
          <a:spcPct val="20000"/>
        </a:spcBef>
        <a:spcAft>
          <a:spcPct val="0"/>
        </a:spcAft>
        <a:defRPr kumimoji="1" lang="ja-JP" altLang="en-US" sz="1361" kern="1200">
          <a:solidFill>
            <a:srgbClr val="000000"/>
          </a:solidFill>
          <a:latin typeface="+mn-ea"/>
          <a:ea typeface="+mn-ea"/>
          <a:cs typeface="+mn-cs"/>
        </a:defRPr>
      </a:lvl5pPr>
      <a:lvl6pPr marL="2601640" indent="-236512" algn="l" defTabSz="946051" rtl="0" eaLnBrk="1" latinLnBrk="0" hangingPunct="1">
        <a:spcBef>
          <a:spcPct val="20000"/>
        </a:spcBef>
        <a:buFont typeface="Arial" pitchFamily="34" charset="0"/>
        <a:buChar char="•"/>
        <a:defRPr kumimoji="1" sz="2086" kern="1200">
          <a:solidFill>
            <a:schemeClr val="tx1"/>
          </a:solidFill>
          <a:latin typeface="+mn-lt"/>
          <a:ea typeface="+mn-ea"/>
          <a:cs typeface="+mn-cs"/>
        </a:defRPr>
      </a:lvl6pPr>
      <a:lvl7pPr marL="3074665" indent="-236512" algn="l" defTabSz="946051" rtl="0" eaLnBrk="1" latinLnBrk="0" hangingPunct="1">
        <a:spcBef>
          <a:spcPct val="20000"/>
        </a:spcBef>
        <a:buFont typeface="Arial" pitchFamily="34" charset="0"/>
        <a:buChar char="•"/>
        <a:defRPr kumimoji="1" sz="2086" kern="1200">
          <a:solidFill>
            <a:schemeClr val="tx1"/>
          </a:solidFill>
          <a:latin typeface="+mn-lt"/>
          <a:ea typeface="+mn-ea"/>
          <a:cs typeface="+mn-cs"/>
        </a:defRPr>
      </a:lvl7pPr>
      <a:lvl8pPr marL="3547690" indent="-236512" algn="l" defTabSz="946051" rtl="0" eaLnBrk="1" latinLnBrk="0" hangingPunct="1">
        <a:spcBef>
          <a:spcPct val="20000"/>
        </a:spcBef>
        <a:buFont typeface="Arial" pitchFamily="34" charset="0"/>
        <a:buChar char="•"/>
        <a:defRPr kumimoji="1" sz="2086" kern="1200">
          <a:solidFill>
            <a:schemeClr val="tx1"/>
          </a:solidFill>
          <a:latin typeface="+mn-lt"/>
          <a:ea typeface="+mn-ea"/>
          <a:cs typeface="+mn-cs"/>
        </a:defRPr>
      </a:lvl8pPr>
      <a:lvl9pPr marL="4020715" indent="-236512" algn="l" defTabSz="946051" rtl="0" eaLnBrk="1" latinLnBrk="0" hangingPunct="1">
        <a:spcBef>
          <a:spcPct val="20000"/>
        </a:spcBef>
        <a:buFont typeface="Arial" pitchFamily="34" charset="0"/>
        <a:buChar char="•"/>
        <a:defRPr kumimoji="1" sz="2086" kern="1200">
          <a:solidFill>
            <a:schemeClr val="tx1"/>
          </a:solidFill>
          <a:latin typeface="+mn-lt"/>
          <a:ea typeface="+mn-ea"/>
          <a:cs typeface="+mn-cs"/>
        </a:defRPr>
      </a:lvl9pPr>
    </p:bodyStyle>
    <p:otherStyle>
      <a:defPPr>
        <a:defRPr lang="ja-JP"/>
      </a:defPPr>
      <a:lvl1pPr marL="0" algn="l" defTabSz="946051" rtl="0" eaLnBrk="1" latinLnBrk="0" hangingPunct="1">
        <a:defRPr kumimoji="1" sz="1814" kern="1200">
          <a:solidFill>
            <a:schemeClr val="tx1"/>
          </a:solidFill>
          <a:latin typeface="+mn-lt"/>
          <a:ea typeface="+mn-ea"/>
          <a:cs typeface="+mn-cs"/>
        </a:defRPr>
      </a:lvl1pPr>
      <a:lvl2pPr marL="473025" algn="l" defTabSz="946051" rtl="0" eaLnBrk="1" latinLnBrk="0" hangingPunct="1">
        <a:defRPr kumimoji="1" sz="1814" kern="1200">
          <a:solidFill>
            <a:schemeClr val="tx1"/>
          </a:solidFill>
          <a:latin typeface="+mn-lt"/>
          <a:ea typeface="+mn-ea"/>
          <a:cs typeface="+mn-cs"/>
        </a:defRPr>
      </a:lvl2pPr>
      <a:lvl3pPr marL="946051" algn="l" defTabSz="946051" rtl="0" eaLnBrk="1" latinLnBrk="0" hangingPunct="1">
        <a:defRPr kumimoji="1" sz="1814" kern="1200">
          <a:solidFill>
            <a:schemeClr val="tx1"/>
          </a:solidFill>
          <a:latin typeface="+mn-lt"/>
          <a:ea typeface="+mn-ea"/>
          <a:cs typeface="+mn-cs"/>
        </a:defRPr>
      </a:lvl3pPr>
      <a:lvl4pPr marL="1419076" algn="l" defTabSz="946051" rtl="0" eaLnBrk="1" latinLnBrk="0" hangingPunct="1">
        <a:defRPr kumimoji="1" sz="1814" kern="1200">
          <a:solidFill>
            <a:schemeClr val="tx1"/>
          </a:solidFill>
          <a:latin typeface="+mn-lt"/>
          <a:ea typeface="+mn-ea"/>
          <a:cs typeface="+mn-cs"/>
        </a:defRPr>
      </a:lvl4pPr>
      <a:lvl5pPr marL="1892101" algn="l" defTabSz="946051" rtl="0" eaLnBrk="1" latinLnBrk="0" hangingPunct="1">
        <a:defRPr kumimoji="1" sz="1814" kern="1200">
          <a:solidFill>
            <a:schemeClr val="tx1"/>
          </a:solidFill>
          <a:latin typeface="+mn-lt"/>
          <a:ea typeface="+mn-ea"/>
          <a:cs typeface="+mn-cs"/>
        </a:defRPr>
      </a:lvl5pPr>
      <a:lvl6pPr marL="2365126" algn="l" defTabSz="946051" rtl="0" eaLnBrk="1" latinLnBrk="0" hangingPunct="1">
        <a:defRPr kumimoji="1" sz="1814" kern="1200">
          <a:solidFill>
            <a:schemeClr val="tx1"/>
          </a:solidFill>
          <a:latin typeface="+mn-lt"/>
          <a:ea typeface="+mn-ea"/>
          <a:cs typeface="+mn-cs"/>
        </a:defRPr>
      </a:lvl6pPr>
      <a:lvl7pPr marL="2838152" algn="l" defTabSz="946051" rtl="0" eaLnBrk="1" latinLnBrk="0" hangingPunct="1">
        <a:defRPr kumimoji="1" sz="1814" kern="1200">
          <a:solidFill>
            <a:schemeClr val="tx1"/>
          </a:solidFill>
          <a:latin typeface="+mn-lt"/>
          <a:ea typeface="+mn-ea"/>
          <a:cs typeface="+mn-cs"/>
        </a:defRPr>
      </a:lvl7pPr>
      <a:lvl8pPr marL="3311177" algn="l" defTabSz="946051" rtl="0" eaLnBrk="1" latinLnBrk="0" hangingPunct="1">
        <a:defRPr kumimoji="1" sz="1814" kern="1200">
          <a:solidFill>
            <a:schemeClr val="tx1"/>
          </a:solidFill>
          <a:latin typeface="+mn-lt"/>
          <a:ea typeface="+mn-ea"/>
          <a:cs typeface="+mn-cs"/>
        </a:defRPr>
      </a:lvl8pPr>
      <a:lvl9pPr marL="3784202" algn="l" defTabSz="946051" rtl="0" eaLnBrk="1" latinLnBrk="0" hangingPunct="1">
        <a:defRPr kumimoji="1" sz="181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923739" y="274639"/>
            <a:ext cx="10658661" cy="1095377"/>
          </a:xfrm>
          <a:prstGeom prst="rect">
            <a:avLst/>
          </a:prstGeom>
        </p:spPr>
        <p:txBody>
          <a:bodyPr vert="horz" lIns="104304" tIns="52151" rIns="104304" bIns="52151" rtlCol="0" anchor="ctr">
            <a:norm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892800" y="1469681"/>
            <a:ext cx="10689600" cy="4751403"/>
          </a:xfrm>
          <a:prstGeom prst="rect">
            <a:avLst/>
          </a:prstGeom>
        </p:spPr>
        <p:txBody>
          <a:bodyPr vert="horz" lIns="104304" tIns="52151" rIns="104304" bIns="52151" rtlCol="0">
            <a:norm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5" name="フッター プレースホルダー 4"/>
          <p:cNvSpPr>
            <a:spLocks noGrp="1"/>
          </p:cNvSpPr>
          <p:nvPr>
            <p:ph type="ftr" sz="quarter" idx="3"/>
          </p:nvPr>
        </p:nvSpPr>
        <p:spPr>
          <a:xfrm>
            <a:off x="4165601" y="6356352"/>
            <a:ext cx="3860800" cy="365125"/>
          </a:xfrm>
          <a:prstGeom prst="rect">
            <a:avLst/>
          </a:prstGeom>
        </p:spPr>
        <p:txBody>
          <a:bodyPr vert="horz" lIns="104304" tIns="52151" rIns="104304" bIns="52151" rtlCol="0" anchor="ctr"/>
          <a:lstStyle>
            <a:lvl1pPr algn="ctr">
              <a:defRPr sz="127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8737600" y="6356352"/>
            <a:ext cx="2844800" cy="365125"/>
          </a:xfrm>
          <a:prstGeom prst="rect">
            <a:avLst/>
          </a:prstGeom>
        </p:spPr>
        <p:txBody>
          <a:bodyPr vert="horz" lIns="104304" tIns="52151" rIns="104304" bIns="52151" rtlCol="0" anchor="ctr"/>
          <a:lstStyle>
            <a:lvl1pPr algn="r">
              <a:defRPr sz="1270">
                <a:solidFill>
                  <a:schemeClr val="tx1">
                    <a:tint val="75000"/>
                  </a:schemeClr>
                </a:solidFill>
              </a:defRPr>
            </a:lvl1pPr>
          </a:lstStyle>
          <a:p>
            <a:fld id="{D4D2F96D-266F-476D-A520-71054337E19C}" type="slidenum">
              <a:rPr kumimoji="1" lang="ja-JP" altLang="en-US" smtClean="0"/>
              <a:t>‹#›</a:t>
            </a:fld>
            <a:endParaRPr kumimoji="1" lang="ja-JP" altLang="en-US" dirty="0"/>
          </a:p>
        </p:txBody>
      </p:sp>
    </p:spTree>
    <p:extLst>
      <p:ext uri="{BB962C8B-B14F-4D97-AF65-F5344CB8AC3E}">
        <p14:creationId xmlns:p14="http://schemas.microsoft.com/office/powerpoint/2010/main" val="858695316"/>
      </p:ext>
    </p:extLst>
  </p:cSld>
  <p:clrMap bg1="lt1" tx1="dk1" bg2="lt2" tx2="dk2" accent1="accent1" accent2="accent2" accent3="accent3" accent4="accent4" accent5="accent5" accent6="accent6" hlink="hlink" folHlink="folHlink"/>
  <p:sldLayoutIdLst>
    <p:sldLayoutId id="2147483679" r:id="rId1"/>
    <p:sldLayoutId id="2147483680" r:id="rId2"/>
  </p:sldLayoutIdLst>
  <p:timing>
    <p:tnLst>
      <p:par>
        <p:cTn id="1" dur="indefinite" restart="never" nodeType="tmRoot"/>
      </p:par>
    </p:tnLst>
  </p:timing>
  <p:txStyles>
    <p:titleStyle>
      <a:lvl1pPr algn="ctr" defTabSz="946028" rtl="0" eaLnBrk="1" latinLnBrk="0" hangingPunct="1">
        <a:spcBef>
          <a:spcPct val="0"/>
        </a:spcBef>
        <a:buNone/>
        <a:defRPr kumimoji="1" sz="3628" kern="1200">
          <a:solidFill>
            <a:schemeClr val="tx1"/>
          </a:solidFill>
          <a:latin typeface="+mj-lt"/>
          <a:ea typeface="+mj-ea"/>
          <a:cs typeface="+mj-cs"/>
        </a:defRPr>
      </a:lvl1pPr>
    </p:titleStyle>
    <p:bodyStyle>
      <a:lvl1pPr marL="354760" indent="-354760" algn="l" defTabSz="946028" rtl="0" eaLnBrk="1" latinLnBrk="0" hangingPunct="1">
        <a:spcBef>
          <a:spcPct val="20000"/>
        </a:spcBef>
        <a:buFont typeface="Arial" panose="020B0604020202020204" pitchFamily="34" charset="0"/>
        <a:buChar char="•"/>
        <a:defRPr kumimoji="1" sz="3265" kern="1200">
          <a:solidFill>
            <a:schemeClr val="tx1"/>
          </a:solidFill>
          <a:latin typeface="+mn-lt"/>
          <a:ea typeface="+mn-ea"/>
          <a:cs typeface="+mn-cs"/>
        </a:defRPr>
      </a:lvl1pPr>
      <a:lvl2pPr marL="768649" indent="-295635" algn="l" defTabSz="946028" rtl="0" eaLnBrk="1" latinLnBrk="0" hangingPunct="1">
        <a:spcBef>
          <a:spcPct val="20000"/>
        </a:spcBef>
        <a:buFont typeface="Arial" panose="020B0604020202020204" pitchFamily="34" charset="0"/>
        <a:buChar char="–"/>
        <a:defRPr kumimoji="1" sz="2902" kern="1200">
          <a:solidFill>
            <a:schemeClr val="tx1"/>
          </a:solidFill>
          <a:latin typeface="+mn-lt"/>
          <a:ea typeface="+mn-ea"/>
          <a:cs typeface="+mn-cs"/>
        </a:defRPr>
      </a:lvl2pPr>
      <a:lvl3pPr marL="1182536" indent="-236508" algn="l" defTabSz="946028" rtl="0" eaLnBrk="1" latinLnBrk="0" hangingPunct="1">
        <a:spcBef>
          <a:spcPct val="20000"/>
        </a:spcBef>
        <a:buFont typeface="Arial" panose="020B0604020202020204" pitchFamily="34" charset="0"/>
        <a:buChar char="•"/>
        <a:defRPr kumimoji="1" sz="2358" kern="1200">
          <a:solidFill>
            <a:schemeClr val="tx1"/>
          </a:solidFill>
          <a:latin typeface="+mn-lt"/>
          <a:ea typeface="+mn-ea"/>
          <a:cs typeface="+mn-cs"/>
        </a:defRPr>
      </a:lvl3pPr>
      <a:lvl4pPr marL="1655549" indent="-236508" algn="l" defTabSz="946028" rtl="0" eaLnBrk="1" latinLnBrk="0" hangingPunct="1">
        <a:spcBef>
          <a:spcPct val="20000"/>
        </a:spcBef>
        <a:buFont typeface="Arial" panose="020B0604020202020204" pitchFamily="34" charset="0"/>
        <a:buChar char="–"/>
        <a:defRPr kumimoji="1" sz="1995" kern="1200">
          <a:solidFill>
            <a:schemeClr val="tx1"/>
          </a:solidFill>
          <a:latin typeface="+mn-lt"/>
          <a:ea typeface="+mn-ea"/>
          <a:cs typeface="+mn-cs"/>
        </a:defRPr>
      </a:lvl4pPr>
      <a:lvl5pPr marL="2128563" indent="-236508" algn="l" defTabSz="946028" rtl="0" eaLnBrk="1" latinLnBrk="0" hangingPunct="1">
        <a:spcBef>
          <a:spcPct val="20000"/>
        </a:spcBef>
        <a:buFont typeface="Arial" panose="020B0604020202020204" pitchFamily="34" charset="0"/>
        <a:buChar char="»"/>
        <a:defRPr kumimoji="1" sz="1995" kern="1200">
          <a:solidFill>
            <a:schemeClr val="tx1"/>
          </a:solidFill>
          <a:latin typeface="+mn-lt"/>
          <a:ea typeface="+mn-ea"/>
          <a:cs typeface="+mn-cs"/>
        </a:defRPr>
      </a:lvl5pPr>
      <a:lvl6pPr marL="2601577" indent="-236508" algn="l" defTabSz="946028" rtl="0" eaLnBrk="1" latinLnBrk="0" hangingPunct="1">
        <a:spcBef>
          <a:spcPct val="20000"/>
        </a:spcBef>
        <a:buFont typeface="Arial" panose="020B0604020202020204" pitchFamily="34" charset="0"/>
        <a:buChar char="•"/>
        <a:defRPr kumimoji="1" sz="1995" kern="1200">
          <a:solidFill>
            <a:schemeClr val="tx1"/>
          </a:solidFill>
          <a:latin typeface="+mn-lt"/>
          <a:ea typeface="+mn-ea"/>
          <a:cs typeface="+mn-cs"/>
        </a:defRPr>
      </a:lvl6pPr>
      <a:lvl7pPr marL="3074594" indent="-236508" algn="l" defTabSz="946028" rtl="0" eaLnBrk="1" latinLnBrk="0" hangingPunct="1">
        <a:spcBef>
          <a:spcPct val="20000"/>
        </a:spcBef>
        <a:buFont typeface="Arial" panose="020B0604020202020204" pitchFamily="34" charset="0"/>
        <a:buChar char="•"/>
        <a:defRPr kumimoji="1" sz="1995" kern="1200">
          <a:solidFill>
            <a:schemeClr val="tx1"/>
          </a:solidFill>
          <a:latin typeface="+mn-lt"/>
          <a:ea typeface="+mn-ea"/>
          <a:cs typeface="+mn-cs"/>
        </a:defRPr>
      </a:lvl7pPr>
      <a:lvl8pPr marL="3547608" indent="-236508" algn="l" defTabSz="946028" rtl="0" eaLnBrk="1" latinLnBrk="0" hangingPunct="1">
        <a:spcBef>
          <a:spcPct val="20000"/>
        </a:spcBef>
        <a:buFont typeface="Arial" panose="020B0604020202020204" pitchFamily="34" charset="0"/>
        <a:buChar char="•"/>
        <a:defRPr kumimoji="1" sz="1995" kern="1200">
          <a:solidFill>
            <a:schemeClr val="tx1"/>
          </a:solidFill>
          <a:latin typeface="+mn-lt"/>
          <a:ea typeface="+mn-ea"/>
          <a:cs typeface="+mn-cs"/>
        </a:defRPr>
      </a:lvl8pPr>
      <a:lvl9pPr marL="4020621" indent="-236508" algn="l" defTabSz="946028" rtl="0" eaLnBrk="1" latinLnBrk="0" hangingPunct="1">
        <a:spcBef>
          <a:spcPct val="20000"/>
        </a:spcBef>
        <a:buFont typeface="Arial" panose="020B0604020202020204" pitchFamily="34" charset="0"/>
        <a:buChar char="•"/>
        <a:defRPr kumimoji="1" sz="1995" kern="1200">
          <a:solidFill>
            <a:schemeClr val="tx1"/>
          </a:solidFill>
          <a:latin typeface="+mn-lt"/>
          <a:ea typeface="+mn-ea"/>
          <a:cs typeface="+mn-cs"/>
        </a:defRPr>
      </a:lvl9pPr>
    </p:bodyStyle>
    <p:otherStyle>
      <a:defPPr>
        <a:defRPr lang="ja-JP"/>
      </a:defPPr>
      <a:lvl1pPr marL="0" algn="l" defTabSz="946028" rtl="0" eaLnBrk="1" latinLnBrk="0" hangingPunct="1">
        <a:defRPr kumimoji="1" sz="1814" kern="1200">
          <a:solidFill>
            <a:schemeClr val="tx1"/>
          </a:solidFill>
          <a:latin typeface="+mn-lt"/>
          <a:ea typeface="+mn-ea"/>
          <a:cs typeface="+mn-cs"/>
        </a:defRPr>
      </a:lvl1pPr>
      <a:lvl2pPr marL="473013" algn="l" defTabSz="946028" rtl="0" eaLnBrk="1" latinLnBrk="0" hangingPunct="1">
        <a:defRPr kumimoji="1" sz="1814" kern="1200">
          <a:solidFill>
            <a:schemeClr val="tx1"/>
          </a:solidFill>
          <a:latin typeface="+mn-lt"/>
          <a:ea typeface="+mn-ea"/>
          <a:cs typeface="+mn-cs"/>
        </a:defRPr>
      </a:lvl2pPr>
      <a:lvl3pPr marL="946028" algn="l" defTabSz="946028" rtl="0" eaLnBrk="1" latinLnBrk="0" hangingPunct="1">
        <a:defRPr kumimoji="1" sz="1814" kern="1200">
          <a:solidFill>
            <a:schemeClr val="tx1"/>
          </a:solidFill>
          <a:latin typeface="+mn-lt"/>
          <a:ea typeface="+mn-ea"/>
          <a:cs typeface="+mn-cs"/>
        </a:defRPr>
      </a:lvl3pPr>
      <a:lvl4pPr marL="1419042" algn="l" defTabSz="946028" rtl="0" eaLnBrk="1" latinLnBrk="0" hangingPunct="1">
        <a:defRPr kumimoji="1" sz="1814" kern="1200">
          <a:solidFill>
            <a:schemeClr val="tx1"/>
          </a:solidFill>
          <a:latin typeface="+mn-lt"/>
          <a:ea typeface="+mn-ea"/>
          <a:cs typeface="+mn-cs"/>
        </a:defRPr>
      </a:lvl4pPr>
      <a:lvl5pPr marL="1892056" algn="l" defTabSz="946028" rtl="0" eaLnBrk="1" latinLnBrk="0" hangingPunct="1">
        <a:defRPr kumimoji="1" sz="1814" kern="1200">
          <a:solidFill>
            <a:schemeClr val="tx1"/>
          </a:solidFill>
          <a:latin typeface="+mn-lt"/>
          <a:ea typeface="+mn-ea"/>
          <a:cs typeface="+mn-cs"/>
        </a:defRPr>
      </a:lvl5pPr>
      <a:lvl6pPr marL="2365071" algn="l" defTabSz="946028" rtl="0" eaLnBrk="1" latinLnBrk="0" hangingPunct="1">
        <a:defRPr kumimoji="1" sz="1814" kern="1200">
          <a:solidFill>
            <a:schemeClr val="tx1"/>
          </a:solidFill>
          <a:latin typeface="+mn-lt"/>
          <a:ea typeface="+mn-ea"/>
          <a:cs typeface="+mn-cs"/>
        </a:defRPr>
      </a:lvl6pPr>
      <a:lvl7pPr marL="2838085" algn="l" defTabSz="946028" rtl="0" eaLnBrk="1" latinLnBrk="0" hangingPunct="1">
        <a:defRPr kumimoji="1" sz="1814" kern="1200">
          <a:solidFill>
            <a:schemeClr val="tx1"/>
          </a:solidFill>
          <a:latin typeface="+mn-lt"/>
          <a:ea typeface="+mn-ea"/>
          <a:cs typeface="+mn-cs"/>
        </a:defRPr>
      </a:lvl7pPr>
      <a:lvl8pPr marL="3311101" algn="l" defTabSz="946028" rtl="0" eaLnBrk="1" latinLnBrk="0" hangingPunct="1">
        <a:defRPr kumimoji="1" sz="1814" kern="1200">
          <a:solidFill>
            <a:schemeClr val="tx1"/>
          </a:solidFill>
          <a:latin typeface="+mn-lt"/>
          <a:ea typeface="+mn-ea"/>
          <a:cs typeface="+mn-cs"/>
        </a:defRPr>
      </a:lvl8pPr>
      <a:lvl9pPr marL="3784116" algn="l" defTabSz="946028" rtl="0" eaLnBrk="1" latinLnBrk="0" hangingPunct="1">
        <a:defRPr kumimoji="1" sz="181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80962" y="1502250"/>
            <a:ext cx="9768741" cy="1208260"/>
          </a:xfrm>
        </p:spPr>
        <p:txBody>
          <a:bodyPr anchor="ctr">
            <a:normAutofit fontScale="90000"/>
          </a:bodyPr>
          <a:lstStyle/>
          <a:p>
            <a:pPr algn="l"/>
            <a:r>
              <a:rPr lang="en-US" altLang="ja-JP" sz="9800" dirty="0" smtClean="0">
                <a:latin typeface="+mj-ea"/>
              </a:rPr>
              <a:t>Evasion</a:t>
            </a:r>
            <a:r>
              <a:rPr lang="ja-JP" altLang="en-US" sz="8800" dirty="0" smtClean="0">
                <a:latin typeface="+mj-ea"/>
              </a:rPr>
              <a:t>　</a:t>
            </a:r>
            <a:r>
              <a:rPr lang="en-US" altLang="ja-JP" sz="9800" dirty="0" smtClean="0">
                <a:latin typeface="+mj-ea"/>
              </a:rPr>
              <a:t>Sound</a:t>
            </a:r>
            <a:endParaRPr kumimoji="1" lang="ja-JP" altLang="en-US" sz="9800" dirty="0">
              <a:latin typeface="+mj-ea"/>
            </a:endParaRPr>
          </a:p>
        </p:txBody>
      </p:sp>
      <p:sp>
        <p:nvSpPr>
          <p:cNvPr id="3" name="サブタイトル 2"/>
          <p:cNvSpPr>
            <a:spLocks noGrp="1"/>
          </p:cNvSpPr>
          <p:nvPr>
            <p:ph type="subTitle" idx="1"/>
          </p:nvPr>
        </p:nvSpPr>
        <p:spPr>
          <a:xfrm>
            <a:off x="1715860" y="4611057"/>
            <a:ext cx="9498947" cy="515823"/>
          </a:xfrm>
        </p:spPr>
        <p:txBody>
          <a:bodyPr anchor="ctr">
            <a:normAutofit fontScale="92500" lnSpcReduction="10000"/>
          </a:bodyPr>
          <a:lstStyle/>
          <a:p>
            <a:pPr algn="r"/>
            <a:r>
              <a:rPr kumimoji="1" lang="en-US" altLang="ja-JP" sz="3200" dirty="0" smtClean="0">
                <a:solidFill>
                  <a:schemeClr val="tx1"/>
                </a:solidFill>
                <a:latin typeface="HGS創英角ﾎﾟｯﾌﾟ体" panose="040B0A00000000000000" pitchFamily="50" charset="-128"/>
                <a:ea typeface="HGS創英角ﾎﾟｯﾌﾟ体" panose="040B0A00000000000000" pitchFamily="50" charset="-128"/>
              </a:rPr>
              <a:t>NF1</a:t>
            </a:r>
            <a:r>
              <a:rPr kumimoji="1" lang="ja-JP" altLang="en-US" sz="3200" dirty="0" smtClean="0">
                <a:solidFill>
                  <a:schemeClr val="tx1"/>
                </a:solidFill>
                <a:latin typeface="HGS創英角ﾎﾟｯﾌﾟ体" panose="040B0A00000000000000" pitchFamily="50" charset="-128"/>
                <a:ea typeface="HGS創英角ﾎﾟｯﾌﾟ体" panose="040B0A00000000000000" pitchFamily="50" charset="-128"/>
              </a:rPr>
              <a:t>　</a:t>
            </a:r>
            <a:r>
              <a:rPr kumimoji="1" lang="en-US" altLang="ja-JP" sz="3200" dirty="0" smtClean="0">
                <a:solidFill>
                  <a:schemeClr val="tx1"/>
                </a:solidFill>
                <a:latin typeface="HGS創英角ﾎﾟｯﾌﾟ体" panose="040B0A00000000000000" pitchFamily="50" charset="-128"/>
                <a:ea typeface="HGS創英角ﾎﾟｯﾌﾟ体" panose="040B0A00000000000000" pitchFamily="50" charset="-128"/>
              </a:rPr>
              <a:t>C</a:t>
            </a:r>
            <a:r>
              <a:rPr kumimoji="1" lang="ja-JP" altLang="en-US" sz="3200" dirty="0" smtClean="0">
                <a:solidFill>
                  <a:schemeClr val="tx1"/>
                </a:solidFill>
                <a:latin typeface="HGS創英角ﾎﾟｯﾌﾟ体" panose="040B0A00000000000000" pitchFamily="50" charset="-128"/>
                <a:ea typeface="HGS創英角ﾎﾟｯﾌﾟ体" panose="040B0A00000000000000" pitchFamily="50" charset="-128"/>
              </a:rPr>
              <a:t>班　</a:t>
            </a:r>
            <a:r>
              <a:rPr kumimoji="1" lang="en-US" altLang="ja-JP" sz="3200" dirty="0" smtClean="0">
                <a:solidFill>
                  <a:schemeClr val="tx1"/>
                </a:solidFill>
                <a:latin typeface="HGS創英角ﾎﾟｯﾌﾟ体" panose="040B0A00000000000000" pitchFamily="50" charset="-128"/>
                <a:ea typeface="HGS創英角ﾎﾟｯﾌﾟ体" panose="040B0A00000000000000" pitchFamily="50" charset="-128"/>
              </a:rPr>
              <a:t>15.</a:t>
            </a:r>
            <a:r>
              <a:rPr kumimoji="1" lang="ja-JP" altLang="en-US" sz="3200" dirty="0" smtClean="0">
                <a:solidFill>
                  <a:schemeClr val="tx1"/>
                </a:solidFill>
                <a:latin typeface="HGS創英角ﾎﾟｯﾌﾟ体" panose="040B0A00000000000000" pitchFamily="50" charset="-128"/>
                <a:ea typeface="HGS創英角ﾎﾟｯﾌﾟ体" panose="040B0A00000000000000" pitchFamily="50" charset="-128"/>
              </a:rPr>
              <a:t>榊原　</a:t>
            </a:r>
            <a:r>
              <a:rPr kumimoji="1" lang="en-US" altLang="ja-JP" sz="3200" dirty="0" smtClean="0">
                <a:solidFill>
                  <a:schemeClr val="tx1"/>
                </a:solidFill>
                <a:latin typeface="HGS創英角ﾎﾟｯﾌﾟ体" panose="040B0A00000000000000" pitchFamily="50" charset="-128"/>
                <a:ea typeface="HGS創英角ﾎﾟｯﾌﾟ体" panose="040B0A00000000000000" pitchFamily="50" charset="-128"/>
              </a:rPr>
              <a:t>29.</a:t>
            </a:r>
            <a:r>
              <a:rPr kumimoji="1" lang="ja-JP" altLang="en-US" sz="3200" dirty="0" smtClean="0">
                <a:solidFill>
                  <a:schemeClr val="tx1"/>
                </a:solidFill>
                <a:latin typeface="HGS創英角ﾎﾟｯﾌﾟ体" panose="040B0A00000000000000" pitchFamily="50" charset="-128"/>
                <a:ea typeface="HGS創英角ﾎﾟｯﾌﾟ体" panose="040B0A00000000000000" pitchFamily="50" charset="-128"/>
              </a:rPr>
              <a:t>山中　</a:t>
            </a:r>
            <a:r>
              <a:rPr kumimoji="1" lang="en-US" altLang="ja-JP" sz="3200" dirty="0" smtClean="0">
                <a:solidFill>
                  <a:schemeClr val="tx1"/>
                </a:solidFill>
                <a:latin typeface="HGS創英角ﾎﾟｯﾌﾟ体" panose="040B0A00000000000000" pitchFamily="50" charset="-128"/>
                <a:ea typeface="HGS創英角ﾎﾟｯﾌﾟ体" panose="040B0A00000000000000" pitchFamily="50" charset="-128"/>
              </a:rPr>
              <a:t>30</a:t>
            </a:r>
            <a:r>
              <a:rPr lang="en-US" altLang="ja-JP" sz="3200" dirty="0" smtClean="0">
                <a:solidFill>
                  <a:schemeClr val="tx1"/>
                </a:solidFill>
                <a:latin typeface="HGS創英角ﾎﾟｯﾌﾟ体" panose="040B0A00000000000000" pitchFamily="50" charset="-128"/>
                <a:ea typeface="HGS創英角ﾎﾟｯﾌﾟ体" panose="040B0A00000000000000" pitchFamily="50" charset="-128"/>
              </a:rPr>
              <a:t>.</a:t>
            </a:r>
            <a:r>
              <a:rPr lang="ja-JP" altLang="en-US" sz="3200" dirty="0" smtClean="0">
                <a:solidFill>
                  <a:schemeClr val="tx1"/>
                </a:solidFill>
                <a:latin typeface="HGS創英角ﾎﾟｯﾌﾟ体" panose="040B0A00000000000000" pitchFamily="50" charset="-128"/>
                <a:ea typeface="HGS創英角ﾎﾟｯﾌﾟ体" panose="040B0A00000000000000" pitchFamily="50" charset="-128"/>
              </a:rPr>
              <a:t>横井</a:t>
            </a:r>
            <a:endParaRPr kumimoji="1" lang="ja-JP" altLang="en-US" sz="3200" dirty="0">
              <a:solidFill>
                <a:schemeClr val="tx1"/>
              </a:solidFill>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22584436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pPr algn="l"/>
            <a:r>
              <a:rPr kumimoji="1" lang="ja-JP" altLang="en-US" sz="5400" dirty="0" smtClean="0"/>
              <a:t>デメリット</a:t>
            </a:r>
            <a:endParaRPr kumimoji="1" lang="ja-JP" altLang="en-US" sz="5400" dirty="0"/>
          </a:p>
        </p:txBody>
      </p:sp>
      <p:sp>
        <p:nvSpPr>
          <p:cNvPr id="3" name="コンテンツ プレースホルダー 2"/>
          <p:cNvSpPr>
            <a:spLocks noGrp="1"/>
          </p:cNvSpPr>
          <p:nvPr>
            <p:ph idx="1"/>
          </p:nvPr>
        </p:nvSpPr>
        <p:spPr/>
        <p:txBody>
          <a:bodyPr/>
          <a:lstStyle/>
          <a:p>
            <a:endParaRPr kumimoji="1" lang="en-US" altLang="ja-JP" dirty="0" smtClean="0"/>
          </a:p>
          <a:p>
            <a:r>
              <a:rPr kumimoji="1" lang="ja-JP" altLang="en-US" sz="4000" dirty="0" smtClean="0">
                <a:latin typeface="HGS創英角ﾎﾟｯﾌﾟ体" panose="040B0A00000000000000" pitchFamily="50" charset="-128"/>
                <a:ea typeface="HGS創英角ﾎﾟｯﾌﾟ体" panose="040B0A00000000000000" pitchFamily="50" charset="-128"/>
              </a:rPr>
              <a:t>周囲への悪影響</a:t>
            </a:r>
            <a:endParaRPr kumimoji="1" lang="en-US" altLang="ja-JP" sz="4000" dirty="0" smtClean="0">
              <a:latin typeface="HGS創英角ﾎﾟｯﾌﾟ体" panose="040B0A00000000000000" pitchFamily="50" charset="-128"/>
              <a:ea typeface="HGS創英角ﾎﾟｯﾌﾟ体" panose="040B0A00000000000000" pitchFamily="50" charset="-128"/>
            </a:endParaRPr>
          </a:p>
          <a:p>
            <a:endParaRPr lang="en-US" altLang="ja-JP" sz="4000" dirty="0">
              <a:latin typeface="HGS創英角ﾎﾟｯﾌﾟ体" panose="040B0A00000000000000" pitchFamily="50" charset="-128"/>
              <a:ea typeface="HGS創英角ﾎﾟｯﾌﾟ体" panose="040B0A00000000000000" pitchFamily="50" charset="-128"/>
            </a:endParaRPr>
          </a:p>
          <a:p>
            <a:r>
              <a:rPr kumimoji="1" lang="ja-JP" altLang="en-US" sz="4000" dirty="0" smtClean="0">
                <a:latin typeface="HGS創英角ﾎﾟｯﾌﾟ体" panose="040B0A00000000000000" pitchFamily="50" charset="-128"/>
                <a:ea typeface="HGS創英角ﾎﾟｯﾌﾟ体" panose="040B0A00000000000000" pitchFamily="50" charset="-128"/>
              </a:rPr>
              <a:t>体調不良を起こす</a:t>
            </a:r>
            <a:endParaRPr kumimoji="1" lang="ja-JP" altLang="en-US" sz="4000" dirty="0">
              <a:latin typeface="HGS創英角ﾎﾟｯﾌﾟ体" panose="040B0A00000000000000" pitchFamily="50" charset="-128"/>
              <a:ea typeface="HGS創英角ﾎﾟｯﾌﾟ体" panose="040B0A00000000000000" pitchFamily="50" charset="-128"/>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8441" y="2328488"/>
            <a:ext cx="3234260" cy="3525079"/>
          </a:xfrm>
          <a:prstGeom prst="rect">
            <a:avLst/>
          </a:prstGeom>
        </p:spPr>
      </p:pic>
    </p:spTree>
    <p:extLst>
      <p:ext uri="{BB962C8B-B14F-4D97-AF65-F5344CB8AC3E}">
        <p14:creationId xmlns:p14="http://schemas.microsoft.com/office/powerpoint/2010/main" val="327907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algn="l"/>
            <a:r>
              <a:rPr kumimoji="1" lang="ja-JP" altLang="en-US" sz="5400" dirty="0" smtClean="0"/>
              <a:t>課題</a:t>
            </a:r>
            <a:endParaRPr kumimoji="1" lang="ja-JP" altLang="en-US" sz="5400" dirty="0"/>
          </a:p>
        </p:txBody>
      </p:sp>
      <p:sp>
        <p:nvSpPr>
          <p:cNvPr id="3" name="コンテンツ プレースホルダー 2"/>
          <p:cNvSpPr>
            <a:spLocks noGrp="1"/>
          </p:cNvSpPr>
          <p:nvPr>
            <p:ph idx="1"/>
          </p:nvPr>
        </p:nvSpPr>
        <p:spPr/>
        <p:txBody>
          <a:bodyPr>
            <a:normAutofit lnSpcReduction="10000"/>
          </a:bodyPr>
          <a:lstStyle/>
          <a:p>
            <a:pPr marL="0" indent="0">
              <a:buNone/>
            </a:pPr>
            <a:endParaRPr lang="en-US" altLang="ja-JP" dirty="0">
              <a:latin typeface="HGP創英角ﾎﾟｯﾌﾟ体" panose="040B0A00000000000000" pitchFamily="50" charset="-128"/>
              <a:ea typeface="HGP創英角ﾎﾟｯﾌﾟ体" panose="040B0A00000000000000" pitchFamily="50" charset="-128"/>
            </a:endParaRPr>
          </a:p>
          <a:p>
            <a:r>
              <a:rPr kumimoji="1" lang="ja-JP" altLang="en-US" dirty="0" smtClean="0">
                <a:latin typeface="HGP創英角ﾎﾟｯﾌﾟ体" panose="040B0A00000000000000" pitchFamily="50" charset="-128"/>
                <a:ea typeface="HGP創英角ﾎﾟｯﾌﾟ体" panose="040B0A00000000000000" pitchFamily="50" charset="-128"/>
              </a:rPr>
              <a:t>録音機能の実装</a:t>
            </a:r>
            <a:endParaRPr kumimoji="1" lang="en-US" altLang="ja-JP" dirty="0" smtClean="0">
              <a:latin typeface="HGP創英角ﾎﾟｯﾌﾟ体" panose="040B0A00000000000000" pitchFamily="50" charset="-128"/>
              <a:ea typeface="HGP創英角ﾎﾟｯﾌﾟ体" panose="040B0A00000000000000" pitchFamily="50" charset="-128"/>
            </a:endParaRPr>
          </a:p>
          <a:p>
            <a:endParaRPr lang="en-US" altLang="ja-JP" dirty="0" smtClean="0">
              <a:latin typeface="HGP創英角ﾎﾟｯﾌﾟ体" panose="040B0A00000000000000" pitchFamily="50" charset="-128"/>
              <a:ea typeface="HGP創英角ﾎﾟｯﾌﾟ体" panose="040B0A00000000000000" pitchFamily="50" charset="-128"/>
            </a:endParaRPr>
          </a:p>
          <a:p>
            <a:endParaRPr lang="en-US" altLang="ja-JP" dirty="0">
              <a:latin typeface="HGP創英角ﾎﾟｯﾌﾟ体" panose="040B0A00000000000000" pitchFamily="50" charset="-128"/>
              <a:ea typeface="HGP創英角ﾎﾟｯﾌﾟ体" panose="040B0A00000000000000" pitchFamily="50" charset="-128"/>
            </a:endParaRPr>
          </a:p>
          <a:p>
            <a:r>
              <a:rPr lang="en-US" altLang="ja-JP" dirty="0">
                <a:latin typeface="HGP創英角ﾎﾟｯﾌﾟ体" panose="040B0A00000000000000" pitchFamily="50" charset="-128"/>
                <a:ea typeface="HGP創英角ﾎﾟｯﾌﾟ体" panose="040B0A00000000000000" pitchFamily="50" charset="-128"/>
              </a:rPr>
              <a:t>Bluetooth</a:t>
            </a:r>
            <a:r>
              <a:rPr lang="ja-JP" altLang="en-US" dirty="0">
                <a:latin typeface="HGP創英角ﾎﾟｯﾌﾟ体" panose="040B0A00000000000000" pitchFamily="50" charset="-128"/>
                <a:ea typeface="HGP創英角ﾎﾟｯﾌﾟ体" panose="040B0A00000000000000" pitchFamily="50" charset="-128"/>
              </a:rPr>
              <a:t>を使ったスピーカーとの</a:t>
            </a:r>
            <a:r>
              <a:rPr lang="ja-JP" altLang="en-US" dirty="0" smtClean="0">
                <a:latin typeface="HGP創英角ﾎﾟｯﾌﾟ体" panose="040B0A00000000000000" pitchFamily="50" charset="-128"/>
                <a:ea typeface="HGP創英角ﾎﾟｯﾌﾟ体" panose="040B0A00000000000000" pitchFamily="50" charset="-128"/>
              </a:rPr>
              <a:t>連動</a:t>
            </a:r>
            <a:endParaRPr kumimoji="1" lang="en-US" altLang="ja-JP" dirty="0" smtClean="0">
              <a:latin typeface="HGP創英角ﾎﾟｯﾌﾟ体" panose="040B0A00000000000000" pitchFamily="50" charset="-128"/>
              <a:ea typeface="HGP創英角ﾎﾟｯﾌﾟ体" panose="040B0A00000000000000" pitchFamily="50" charset="-128"/>
            </a:endParaRPr>
          </a:p>
          <a:p>
            <a:endParaRPr lang="en-US" altLang="ja-JP" dirty="0" smtClean="0">
              <a:latin typeface="HGP創英角ﾎﾟｯﾌﾟ体" panose="040B0A00000000000000" pitchFamily="50" charset="-128"/>
              <a:ea typeface="HGP創英角ﾎﾟｯﾌﾟ体" panose="040B0A00000000000000" pitchFamily="50" charset="-128"/>
            </a:endParaRPr>
          </a:p>
          <a:p>
            <a:endParaRPr lang="en-US" altLang="ja-JP" dirty="0">
              <a:latin typeface="HGP創英角ﾎﾟｯﾌﾟ体" panose="040B0A00000000000000" pitchFamily="50" charset="-128"/>
              <a:ea typeface="HGP創英角ﾎﾟｯﾌﾟ体" panose="040B0A00000000000000" pitchFamily="50" charset="-128"/>
            </a:endParaRPr>
          </a:p>
          <a:p>
            <a:r>
              <a:rPr kumimoji="1" lang="ja-JP" altLang="en-US" dirty="0" smtClean="0">
                <a:latin typeface="HGP創英角ﾎﾟｯﾌﾟ体" panose="040B0A00000000000000" pitchFamily="50" charset="-128"/>
                <a:ea typeface="HGP創英角ﾎﾟｯﾌﾟ体" panose="040B0A00000000000000" pitchFamily="50" charset="-128"/>
              </a:rPr>
              <a:t>新デザインの実装（色替え等）</a:t>
            </a:r>
            <a:endParaRPr kumimoji="1" lang="en-US" altLang="ja-JP" dirty="0" smtClean="0">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2145852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nchor="ctr">
            <a:normAutofit/>
          </a:bodyPr>
          <a:lstStyle/>
          <a:p>
            <a:pPr marL="0" indent="0" algn="ctr">
              <a:buNone/>
            </a:pPr>
            <a:r>
              <a:rPr kumimoji="1" lang="ja-JP" altLang="en-US" sz="4000" dirty="0" smtClean="0">
                <a:latin typeface="HGS創英角ﾎﾟｯﾌﾟ体" panose="040B0A00000000000000" pitchFamily="50" charset="-128"/>
                <a:ea typeface="HGS創英角ﾎﾟｯﾌﾟ体" panose="040B0A00000000000000" pitchFamily="50" charset="-128"/>
              </a:rPr>
              <a:t>ご清聴ありがとうございました</a:t>
            </a:r>
            <a:endParaRPr kumimoji="1" lang="ja-JP" altLang="en-US" sz="4000" dirty="0">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28673542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pPr algn="l"/>
            <a:r>
              <a:rPr kumimoji="1" lang="ja-JP" altLang="en-US" sz="5400" dirty="0" smtClean="0"/>
              <a:t>例えば・・・</a:t>
            </a:r>
            <a:endParaRPr kumimoji="1" lang="ja-JP" altLang="en-US" sz="5400" dirty="0"/>
          </a:p>
        </p:txBody>
      </p:sp>
      <p:sp>
        <p:nvSpPr>
          <p:cNvPr id="3" name="コンテンツ プレースホルダー 2"/>
          <p:cNvSpPr>
            <a:spLocks noGrp="1"/>
          </p:cNvSpPr>
          <p:nvPr>
            <p:ph idx="1"/>
          </p:nvPr>
        </p:nvSpPr>
        <p:spPr/>
        <p:txBody>
          <a:bodyPr/>
          <a:lstStyle/>
          <a:p>
            <a:pPr marL="0" indent="0">
              <a:buNone/>
            </a:pPr>
            <a:endParaRPr kumimoji="1" lang="en-US" altLang="ja-JP" dirty="0" smtClean="0">
              <a:latin typeface="HGS創英角ﾎﾟｯﾌﾟ体" panose="040B0A00000000000000" pitchFamily="50" charset="-128"/>
              <a:ea typeface="HGS創英角ﾎﾟｯﾌﾟ体" panose="040B0A00000000000000" pitchFamily="50" charset="-128"/>
            </a:endParaRPr>
          </a:p>
          <a:p>
            <a:r>
              <a:rPr lang="ja-JP" altLang="en-US" sz="4000" dirty="0">
                <a:latin typeface="HGS創英角ﾎﾟｯﾌﾟ体" panose="040B0A00000000000000" pitchFamily="50" charset="-128"/>
                <a:ea typeface="HGS創英角ﾎﾟｯﾌﾟ体" panose="040B0A00000000000000" pitchFamily="50" charset="-128"/>
              </a:rPr>
              <a:t>家</a:t>
            </a:r>
            <a:r>
              <a:rPr lang="ja-JP" altLang="en-US" sz="4000" dirty="0" smtClean="0">
                <a:latin typeface="HGS創英角ﾎﾟｯﾌﾟ体" panose="040B0A00000000000000" pitchFamily="50" charset="-128"/>
                <a:ea typeface="HGS創英角ﾎﾟｯﾌﾟ体" panose="040B0A00000000000000" pitchFamily="50" charset="-128"/>
              </a:rPr>
              <a:t>に野良猫が集まってきて困っている</a:t>
            </a:r>
            <a:endParaRPr lang="en-US" altLang="ja-JP" sz="4000" dirty="0" smtClean="0">
              <a:latin typeface="HGS創英角ﾎﾟｯﾌﾟ体" panose="040B0A00000000000000" pitchFamily="50" charset="-128"/>
              <a:ea typeface="HGS創英角ﾎﾟｯﾌﾟ体" panose="040B0A00000000000000" pitchFamily="50" charset="-128"/>
            </a:endParaRPr>
          </a:p>
          <a:p>
            <a:endParaRPr kumimoji="1" lang="en-US" altLang="ja-JP" sz="4000" dirty="0" smtClean="0">
              <a:latin typeface="HGS創英角ﾎﾟｯﾌﾟ体" panose="040B0A00000000000000" pitchFamily="50" charset="-128"/>
              <a:ea typeface="HGS創英角ﾎﾟｯﾌﾟ体" panose="040B0A00000000000000" pitchFamily="50" charset="-128"/>
            </a:endParaRPr>
          </a:p>
          <a:p>
            <a:endParaRPr kumimoji="1" lang="en-US" altLang="ja-JP" sz="4000" dirty="0">
              <a:latin typeface="HGS創英角ﾎﾟｯﾌﾟ体" panose="040B0A00000000000000" pitchFamily="50" charset="-128"/>
              <a:ea typeface="HGS創英角ﾎﾟｯﾌﾟ体" panose="040B0A00000000000000" pitchFamily="50" charset="-128"/>
            </a:endParaRPr>
          </a:p>
          <a:p>
            <a:r>
              <a:rPr lang="ja-JP" altLang="en-US" sz="4000" dirty="0" smtClean="0">
                <a:latin typeface="HGS創英角ﾎﾟｯﾌﾟ体" panose="040B0A00000000000000" pitchFamily="50" charset="-128"/>
                <a:ea typeface="HGS創英角ﾎﾟｯﾌﾟ体" panose="040B0A00000000000000" pitchFamily="50" charset="-128"/>
              </a:rPr>
              <a:t>電柱や木にとまる鳥がうるさい</a:t>
            </a:r>
            <a:endParaRPr kumimoji="1" lang="ja-JP" altLang="en-US" sz="4000" dirty="0">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58220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68279" y="519718"/>
            <a:ext cx="5369579" cy="5369579"/>
          </a:xfrm>
        </p:spPr>
      </p:pic>
      <p:sp>
        <p:nvSpPr>
          <p:cNvPr id="5" name="乗算 4"/>
          <p:cNvSpPr/>
          <p:nvPr/>
        </p:nvSpPr>
        <p:spPr>
          <a:xfrm>
            <a:off x="2371350" y="1685131"/>
            <a:ext cx="7763435" cy="4204166"/>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96477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pPr algn="l"/>
            <a:r>
              <a:rPr kumimoji="1" lang="ja-JP" altLang="en-US" sz="5400" dirty="0" smtClean="0"/>
              <a:t>概要</a:t>
            </a:r>
            <a:endParaRPr kumimoji="1" lang="ja-JP" altLang="en-US" sz="5400" dirty="0"/>
          </a:p>
        </p:txBody>
      </p:sp>
      <p:sp>
        <p:nvSpPr>
          <p:cNvPr id="3" name="コンテンツ プレースホルダー 2"/>
          <p:cNvSpPr>
            <a:spLocks noGrp="1"/>
          </p:cNvSpPr>
          <p:nvPr>
            <p:ph idx="1"/>
          </p:nvPr>
        </p:nvSpPr>
        <p:spPr/>
        <p:txBody>
          <a:bodyPr/>
          <a:lstStyle/>
          <a:p>
            <a:endParaRPr kumimoji="1" lang="en-US" altLang="ja-JP" dirty="0" smtClean="0"/>
          </a:p>
          <a:p>
            <a:r>
              <a:rPr lang="ja-JP" altLang="en-US" sz="4000" dirty="0">
                <a:latin typeface="HGS創英角ﾎﾟｯﾌﾟ体" panose="040B0A00000000000000" pitchFamily="50" charset="-128"/>
                <a:ea typeface="HGS創英角ﾎﾟｯﾌﾟ体" panose="040B0A00000000000000" pitchFamily="50" charset="-128"/>
              </a:rPr>
              <a:t>動物</a:t>
            </a:r>
            <a:r>
              <a:rPr lang="ja-JP" altLang="en-US" sz="4000" dirty="0" smtClean="0">
                <a:latin typeface="HGS創英角ﾎﾟｯﾌﾟ体" panose="040B0A00000000000000" pitchFamily="50" charset="-128"/>
                <a:ea typeface="HGS創英角ﾎﾟｯﾌﾟ体" panose="040B0A00000000000000" pitchFamily="50" charset="-128"/>
              </a:rPr>
              <a:t>の嫌がる忌避音を流す</a:t>
            </a:r>
            <a:endParaRPr lang="en-US" altLang="ja-JP" sz="4000" dirty="0" smtClean="0">
              <a:latin typeface="HGS創英角ﾎﾟｯﾌﾟ体" panose="040B0A00000000000000" pitchFamily="50" charset="-128"/>
              <a:ea typeface="HGS創英角ﾎﾟｯﾌﾟ体" panose="040B0A00000000000000" pitchFamily="50" charset="-128"/>
            </a:endParaRPr>
          </a:p>
          <a:p>
            <a:pPr marL="0" indent="0">
              <a:buNone/>
            </a:pPr>
            <a:r>
              <a:rPr lang="ja-JP" altLang="en-US" sz="4000" dirty="0" smtClean="0">
                <a:latin typeface="HGS創英角ﾎﾟｯﾌﾟ体" panose="040B0A00000000000000" pitchFamily="50" charset="-128"/>
                <a:ea typeface="HGS創英角ﾎﾟｯﾌﾟ体" panose="040B0A00000000000000" pitchFamily="50" charset="-128"/>
              </a:rPr>
              <a:t>　　（モスキート音）</a:t>
            </a:r>
            <a:endParaRPr lang="en-US" altLang="ja-JP" sz="4000" dirty="0" smtClean="0">
              <a:latin typeface="HGS創英角ﾎﾟｯﾌﾟ体" panose="040B0A00000000000000" pitchFamily="50" charset="-128"/>
              <a:ea typeface="HGS創英角ﾎﾟｯﾌﾟ体" panose="040B0A00000000000000" pitchFamily="50" charset="-128"/>
            </a:endParaRPr>
          </a:p>
          <a:p>
            <a:endParaRPr kumimoji="1" lang="en-US" altLang="ja-JP" sz="4000" dirty="0" smtClean="0">
              <a:latin typeface="HGS創英角ﾎﾟｯﾌﾟ体" panose="040B0A00000000000000" pitchFamily="50" charset="-128"/>
              <a:ea typeface="HGS創英角ﾎﾟｯﾌﾟ体" panose="040B0A00000000000000" pitchFamily="50" charset="-128"/>
            </a:endParaRPr>
          </a:p>
          <a:p>
            <a:endParaRPr kumimoji="1" lang="en-US" altLang="ja-JP" sz="4000" dirty="0">
              <a:latin typeface="HGS創英角ﾎﾟｯﾌﾟ体" panose="040B0A00000000000000" pitchFamily="50" charset="-128"/>
              <a:ea typeface="HGS創英角ﾎﾟｯﾌﾟ体" panose="040B0A00000000000000" pitchFamily="50" charset="-128"/>
            </a:endParaRPr>
          </a:p>
          <a:p>
            <a:r>
              <a:rPr lang="ja-JP" altLang="en-US" sz="4000" dirty="0" smtClean="0">
                <a:latin typeface="HGS創英角ﾎﾟｯﾌﾟ体" panose="040B0A00000000000000" pitchFamily="50" charset="-128"/>
                <a:ea typeface="HGS創英角ﾎﾟｯﾌﾟ体" panose="040B0A00000000000000" pitchFamily="50" charset="-128"/>
              </a:rPr>
              <a:t>「しつけ」</a:t>
            </a:r>
            <a:endParaRPr kumimoji="1" lang="ja-JP" altLang="en-US" sz="4000" dirty="0">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350045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pPr algn="l"/>
            <a:r>
              <a:rPr kumimoji="1" lang="ja-JP" altLang="en-US" sz="5400" dirty="0" smtClean="0"/>
              <a:t>概要</a:t>
            </a:r>
            <a:endParaRPr kumimoji="1" lang="ja-JP" altLang="en-US" sz="5400" dirty="0"/>
          </a:p>
        </p:txBody>
      </p:sp>
      <p:sp>
        <p:nvSpPr>
          <p:cNvPr id="3" name="コンテンツ プレースホルダー 2"/>
          <p:cNvSpPr>
            <a:spLocks noGrp="1"/>
          </p:cNvSpPr>
          <p:nvPr>
            <p:ph idx="1"/>
          </p:nvPr>
        </p:nvSpPr>
        <p:spPr/>
        <p:txBody>
          <a:bodyPr>
            <a:normAutofit/>
          </a:bodyPr>
          <a:lstStyle/>
          <a:p>
            <a:endParaRPr kumimoji="1" lang="en-US" altLang="ja-JP" sz="4000" dirty="0" smtClean="0">
              <a:latin typeface="HGS創英角ﾎﾟｯﾌﾟ体" panose="040B0A00000000000000" pitchFamily="50" charset="-128"/>
              <a:ea typeface="HGS創英角ﾎﾟｯﾌﾟ体" panose="040B0A00000000000000" pitchFamily="50" charset="-128"/>
            </a:endParaRPr>
          </a:p>
          <a:p>
            <a:r>
              <a:rPr lang="ja-JP" altLang="en-US" sz="4000" dirty="0">
                <a:latin typeface="HGS創英角ﾎﾟｯﾌﾟ体" panose="040B0A00000000000000" pitchFamily="50" charset="-128"/>
                <a:ea typeface="HGS創英角ﾎﾟｯﾌﾟ体" panose="040B0A00000000000000" pitchFamily="50" charset="-128"/>
              </a:rPr>
              <a:t>対象</a:t>
            </a:r>
            <a:r>
              <a:rPr lang="ja-JP" altLang="en-US" sz="4000" dirty="0" smtClean="0">
                <a:latin typeface="HGS創英角ﾎﾟｯﾌﾟ体" panose="040B0A00000000000000" pitchFamily="50" charset="-128"/>
                <a:ea typeface="HGS創英角ﾎﾟｯﾌﾟ体" panose="040B0A00000000000000" pitchFamily="50" charset="-128"/>
              </a:rPr>
              <a:t>は</a:t>
            </a:r>
            <a:r>
              <a:rPr lang="en-US" altLang="ja-JP" sz="4000" dirty="0" smtClean="0">
                <a:latin typeface="HGS創英角ﾎﾟｯﾌﾟ体" panose="040B0A00000000000000" pitchFamily="50" charset="-128"/>
                <a:ea typeface="HGS創英角ﾎﾟｯﾌﾟ体" panose="040B0A00000000000000" pitchFamily="50" charset="-128"/>
              </a:rPr>
              <a:t>6</a:t>
            </a:r>
            <a:r>
              <a:rPr lang="ja-JP" altLang="en-US" sz="4000" dirty="0" smtClean="0">
                <a:latin typeface="HGS創英角ﾎﾟｯﾌﾟ体" panose="040B0A00000000000000" pitchFamily="50" charset="-128"/>
                <a:ea typeface="HGS創英角ﾎﾟｯﾌﾟ体" panose="040B0A00000000000000" pitchFamily="50" charset="-128"/>
              </a:rPr>
              <a:t>種類</a:t>
            </a:r>
            <a:endParaRPr lang="en-US" altLang="ja-JP" sz="4000" dirty="0" smtClean="0">
              <a:latin typeface="HGS創英角ﾎﾟｯﾌﾟ体" panose="040B0A00000000000000" pitchFamily="50" charset="-128"/>
              <a:ea typeface="HGS創英角ﾎﾟｯﾌﾟ体" panose="040B0A00000000000000" pitchFamily="50" charset="-128"/>
            </a:endParaRPr>
          </a:p>
          <a:p>
            <a:pPr marL="0" indent="0">
              <a:buNone/>
            </a:pPr>
            <a:r>
              <a:rPr lang="ja-JP" altLang="en-US" sz="4000" dirty="0" smtClean="0">
                <a:latin typeface="HGS創英角ﾎﾟｯﾌﾟ体" panose="040B0A00000000000000" pitchFamily="50" charset="-128"/>
                <a:ea typeface="HGS創英角ﾎﾟｯﾌﾟ体" panose="040B0A00000000000000" pitchFamily="50" charset="-128"/>
              </a:rPr>
              <a:t>（ネコ、</a:t>
            </a:r>
            <a:r>
              <a:rPr lang="ja-JP" altLang="en-US" sz="4000" dirty="0">
                <a:latin typeface="HGS創英角ﾎﾟｯﾌﾟ体" panose="040B0A00000000000000" pitchFamily="50" charset="-128"/>
                <a:ea typeface="HGS創英角ﾎﾟｯﾌﾟ体" panose="040B0A00000000000000" pitchFamily="50" charset="-128"/>
              </a:rPr>
              <a:t>イヌ</a:t>
            </a:r>
            <a:r>
              <a:rPr lang="ja-JP" altLang="en-US" sz="4000" dirty="0" smtClean="0">
                <a:latin typeface="HGS創英角ﾎﾟｯﾌﾟ体" panose="040B0A00000000000000" pitchFamily="50" charset="-128"/>
                <a:ea typeface="HGS創英角ﾎﾟｯﾌﾟ体" panose="040B0A00000000000000" pitchFamily="50" charset="-128"/>
              </a:rPr>
              <a:t>、</a:t>
            </a:r>
            <a:r>
              <a:rPr lang="ja-JP" altLang="en-US" sz="4000" dirty="0">
                <a:latin typeface="HGS創英角ﾎﾟｯﾌﾟ体" panose="040B0A00000000000000" pitchFamily="50" charset="-128"/>
                <a:ea typeface="HGS創英角ﾎﾟｯﾌﾟ体" panose="040B0A00000000000000" pitchFamily="50" charset="-128"/>
              </a:rPr>
              <a:t>トリ</a:t>
            </a:r>
            <a:r>
              <a:rPr lang="ja-JP" altLang="en-US" sz="4000" dirty="0" smtClean="0">
                <a:latin typeface="HGS創英角ﾎﾟｯﾌﾟ体" panose="040B0A00000000000000" pitchFamily="50" charset="-128"/>
                <a:ea typeface="HGS創英角ﾎﾟｯﾌﾟ体" panose="040B0A00000000000000" pitchFamily="50" charset="-128"/>
              </a:rPr>
              <a:t>、</a:t>
            </a:r>
            <a:r>
              <a:rPr lang="ja-JP" altLang="en-US" sz="4000" dirty="0">
                <a:latin typeface="HGS創英角ﾎﾟｯﾌﾟ体" panose="040B0A00000000000000" pitchFamily="50" charset="-128"/>
                <a:ea typeface="HGS創英角ﾎﾟｯﾌﾟ体" panose="040B0A00000000000000" pitchFamily="50" charset="-128"/>
              </a:rPr>
              <a:t>ネズミ</a:t>
            </a:r>
            <a:r>
              <a:rPr lang="ja-JP" altLang="en-US" sz="4000" dirty="0" smtClean="0">
                <a:latin typeface="HGS創英角ﾎﾟｯﾌﾟ体" panose="040B0A00000000000000" pitchFamily="50" charset="-128"/>
                <a:ea typeface="HGS創英角ﾎﾟｯﾌﾟ体" panose="040B0A00000000000000" pitchFamily="50" charset="-128"/>
              </a:rPr>
              <a:t>、</a:t>
            </a:r>
            <a:r>
              <a:rPr lang="ja-JP" altLang="en-US" sz="4000" dirty="0">
                <a:latin typeface="HGS創英角ﾎﾟｯﾌﾟ体" panose="040B0A00000000000000" pitchFamily="50" charset="-128"/>
                <a:ea typeface="HGS創英角ﾎﾟｯﾌﾟ体" panose="040B0A00000000000000" pitchFamily="50" charset="-128"/>
              </a:rPr>
              <a:t>カ</a:t>
            </a:r>
            <a:r>
              <a:rPr lang="ja-JP" altLang="en-US" sz="4000" dirty="0" smtClean="0">
                <a:latin typeface="HGS創英角ﾎﾟｯﾌﾟ体" panose="040B0A00000000000000" pitchFamily="50" charset="-128"/>
                <a:ea typeface="HGS創英角ﾎﾟｯﾌﾟ体" panose="040B0A00000000000000" pitchFamily="50" charset="-128"/>
              </a:rPr>
              <a:t>、</a:t>
            </a:r>
            <a:r>
              <a:rPr lang="ja-JP" altLang="en-US" sz="4000" dirty="0">
                <a:latin typeface="HGS創英角ﾎﾟｯﾌﾟ体" panose="040B0A00000000000000" pitchFamily="50" charset="-128"/>
                <a:ea typeface="HGS創英角ﾎﾟｯﾌﾟ体" panose="040B0A00000000000000" pitchFamily="50" charset="-128"/>
              </a:rPr>
              <a:t>ヒト</a:t>
            </a:r>
            <a:r>
              <a:rPr lang="ja-JP" altLang="en-US" sz="4000" dirty="0" smtClean="0">
                <a:latin typeface="HGS創英角ﾎﾟｯﾌﾟ体" panose="040B0A00000000000000" pitchFamily="50" charset="-128"/>
                <a:ea typeface="HGS創英角ﾎﾟｯﾌﾟ体" panose="040B0A00000000000000" pitchFamily="50" charset="-128"/>
              </a:rPr>
              <a:t>）</a:t>
            </a:r>
            <a:endParaRPr lang="en-US" altLang="ja-JP" sz="4000" dirty="0" smtClean="0">
              <a:latin typeface="HGS創英角ﾎﾟｯﾌﾟ体" panose="040B0A00000000000000" pitchFamily="50" charset="-128"/>
              <a:ea typeface="HGS創英角ﾎﾟｯﾌﾟ体" panose="040B0A00000000000000" pitchFamily="50" charset="-128"/>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8890" y="3823668"/>
            <a:ext cx="2020086" cy="2666780"/>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2846" y="3856204"/>
            <a:ext cx="2309015" cy="2601707"/>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98890" y="1077818"/>
            <a:ext cx="1611257" cy="1665382"/>
          </a:xfrm>
          <a:prstGeom prst="rect">
            <a:avLst/>
          </a:prstGeom>
        </p:spPr>
      </p:pic>
      <p:sp>
        <p:nvSpPr>
          <p:cNvPr id="7" name="テキスト ボックス 6"/>
          <p:cNvSpPr txBox="1"/>
          <p:nvPr/>
        </p:nvSpPr>
        <p:spPr>
          <a:xfrm>
            <a:off x="1193180" y="4337824"/>
            <a:ext cx="4919666" cy="830997"/>
          </a:xfrm>
          <a:prstGeom prst="rect">
            <a:avLst/>
          </a:prstGeom>
          <a:noFill/>
        </p:spPr>
        <p:txBody>
          <a:bodyPr wrap="square" rtlCol="0">
            <a:spAutoFit/>
          </a:bodyPr>
          <a:lstStyle/>
          <a:p>
            <a:r>
              <a:rPr kumimoji="1" lang="en-US" altLang="ja-JP" sz="2400" dirty="0" smtClean="0"/>
              <a:t>※</a:t>
            </a:r>
            <a:r>
              <a:rPr kumimoji="1" lang="ja-JP" altLang="en-US" sz="2400" dirty="0" smtClean="0"/>
              <a:t>「ヒト」用は不審者やコンビニ前に集まっている</a:t>
            </a:r>
            <a:r>
              <a:rPr lang="ja-JP" altLang="en-US" sz="2400" dirty="0" smtClean="0"/>
              <a:t>人に対してのもの</a:t>
            </a:r>
            <a:endParaRPr kumimoji="1" lang="ja-JP" altLang="en-US" sz="2400" dirty="0"/>
          </a:p>
        </p:txBody>
      </p:sp>
    </p:spTree>
    <p:extLst>
      <p:ext uri="{BB962C8B-B14F-4D97-AF65-F5344CB8AC3E}">
        <p14:creationId xmlns:p14="http://schemas.microsoft.com/office/powerpoint/2010/main" val="414159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pPr algn="l"/>
            <a:r>
              <a:rPr kumimoji="1" lang="ja-JP" altLang="en-US" sz="5400" dirty="0" smtClean="0"/>
              <a:t>録音機能</a:t>
            </a:r>
            <a:endParaRPr kumimoji="1" lang="ja-JP" altLang="en-US" sz="5400" dirty="0"/>
          </a:p>
        </p:txBody>
      </p:sp>
      <p:sp>
        <p:nvSpPr>
          <p:cNvPr id="3" name="コンテンツ プレースホルダー 2"/>
          <p:cNvSpPr>
            <a:spLocks noGrp="1"/>
          </p:cNvSpPr>
          <p:nvPr>
            <p:ph idx="1"/>
          </p:nvPr>
        </p:nvSpPr>
        <p:spPr/>
        <p:txBody>
          <a:bodyPr/>
          <a:lstStyle/>
          <a:p>
            <a:endParaRPr kumimoji="1" lang="en-US" altLang="ja-JP" dirty="0" smtClean="0"/>
          </a:p>
          <a:p>
            <a:endParaRPr kumimoji="1" lang="ja-JP" altLang="en-US" dirty="0"/>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1220" y="1327603"/>
            <a:ext cx="3394378" cy="3399817"/>
          </a:xfrm>
          <a:prstGeom prst="rect">
            <a:avLst/>
          </a:prstGeom>
        </p:spPr>
      </p:pic>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3079" y="2021154"/>
            <a:ext cx="3563472" cy="3563472"/>
          </a:xfrm>
          <a:prstGeom prst="rect">
            <a:avLst/>
          </a:prstGeom>
        </p:spPr>
      </p:pic>
    </p:spTree>
    <p:extLst>
      <p:ext uri="{BB962C8B-B14F-4D97-AF65-F5344CB8AC3E}">
        <p14:creationId xmlns:p14="http://schemas.microsoft.com/office/powerpoint/2010/main" val="51838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p:cNvSpPr>
            <a:spLocks noGrp="1"/>
          </p:cNvSpPr>
          <p:nvPr>
            <p:ph type="title"/>
          </p:nvPr>
        </p:nvSpPr>
        <p:spPr>
          <a:xfrm>
            <a:off x="923739" y="274639"/>
            <a:ext cx="10658661" cy="803179"/>
          </a:xfrm>
        </p:spPr>
        <p:txBody>
          <a:bodyPr>
            <a:noAutofit/>
          </a:bodyPr>
          <a:lstStyle/>
          <a:p>
            <a:pPr algn="l"/>
            <a:r>
              <a:rPr kumimoji="1" lang="ja-JP" altLang="en-US" sz="5400" dirty="0" smtClean="0"/>
              <a:t>録音機能</a:t>
            </a:r>
            <a:endParaRPr kumimoji="1" lang="ja-JP" altLang="en-US" sz="5400" dirty="0"/>
          </a:p>
        </p:txBody>
      </p:sp>
      <p:sp>
        <p:nvSpPr>
          <p:cNvPr id="10" name="コンテンツ プレースホルダー 2"/>
          <p:cNvSpPr>
            <a:spLocks noGrp="1"/>
          </p:cNvSpPr>
          <p:nvPr>
            <p:ph idx="1"/>
          </p:nvPr>
        </p:nvSpPr>
        <p:spPr>
          <a:xfrm>
            <a:off x="923739" y="1327603"/>
            <a:ext cx="10658661" cy="4525964"/>
          </a:xfrm>
        </p:spPr>
        <p:txBody>
          <a:bodyPr/>
          <a:lstStyle/>
          <a:p>
            <a:endParaRPr kumimoji="1" lang="en-US" altLang="ja-JP" dirty="0" smtClean="0"/>
          </a:p>
          <a:p>
            <a:endParaRPr kumimoji="1" lang="ja-JP" altLang="en-US" dirty="0"/>
          </a:p>
        </p:txBody>
      </p:sp>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1220" y="1327603"/>
            <a:ext cx="3394378" cy="3399817"/>
          </a:xfrm>
          <a:prstGeom prst="rect">
            <a:avLst/>
          </a:prstGeom>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3079" y="2049841"/>
            <a:ext cx="3803726" cy="3803726"/>
          </a:xfrm>
          <a:prstGeom prst="rect">
            <a:avLst/>
          </a:prstGeom>
        </p:spPr>
      </p:pic>
    </p:spTree>
    <p:extLst>
      <p:ext uri="{BB962C8B-B14F-4D97-AF65-F5344CB8AC3E}">
        <p14:creationId xmlns:p14="http://schemas.microsoft.com/office/powerpoint/2010/main" val="4147007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nchor="ctr">
            <a:normAutofit/>
          </a:bodyPr>
          <a:lstStyle/>
          <a:p>
            <a:pPr marL="0" indent="0" algn="ctr">
              <a:buNone/>
            </a:pPr>
            <a:r>
              <a:rPr kumimoji="1" lang="ja-JP" altLang="en-US" sz="7200" dirty="0" smtClean="0">
                <a:latin typeface="HGS創英角ﾎﾟｯﾌﾟ体" panose="040B0A00000000000000" pitchFamily="50" charset="-128"/>
                <a:ea typeface="HGS創英角ﾎﾟｯﾌﾟ体" panose="040B0A00000000000000" pitchFamily="50" charset="-128"/>
              </a:rPr>
              <a:t>実機説明</a:t>
            </a:r>
            <a:endParaRPr kumimoji="1" lang="ja-JP" altLang="en-US" sz="7200" dirty="0">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23808656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pPr algn="l"/>
            <a:r>
              <a:rPr kumimoji="1" lang="ja-JP" altLang="en-US" sz="5400" dirty="0" smtClean="0"/>
              <a:t>メリット</a:t>
            </a:r>
            <a:endParaRPr kumimoji="1" lang="ja-JP" altLang="en-US" sz="5400" dirty="0"/>
          </a:p>
        </p:txBody>
      </p:sp>
      <p:sp>
        <p:nvSpPr>
          <p:cNvPr id="3" name="コンテンツ プレースホルダー 2"/>
          <p:cNvSpPr>
            <a:spLocks noGrp="1"/>
          </p:cNvSpPr>
          <p:nvPr>
            <p:ph idx="1"/>
          </p:nvPr>
        </p:nvSpPr>
        <p:spPr>
          <a:xfrm>
            <a:off x="923739" y="1077818"/>
            <a:ext cx="10658661" cy="5364745"/>
          </a:xfrm>
        </p:spPr>
        <p:txBody>
          <a:bodyPr>
            <a:noAutofit/>
          </a:bodyPr>
          <a:lstStyle/>
          <a:p>
            <a:endParaRPr kumimoji="1" lang="en-US" altLang="ja-JP" sz="3600" dirty="0" smtClean="0">
              <a:latin typeface="HGS創英角ﾎﾟｯﾌﾟ体" panose="040B0A00000000000000" pitchFamily="50" charset="-128"/>
              <a:ea typeface="HGS創英角ﾎﾟｯﾌﾟ体" panose="040B0A00000000000000" pitchFamily="50" charset="-128"/>
            </a:endParaRPr>
          </a:p>
          <a:p>
            <a:r>
              <a:rPr kumimoji="1" lang="ja-JP" altLang="en-US" sz="3600" dirty="0" smtClean="0">
                <a:latin typeface="HGS創英角ﾎﾟｯﾌﾟ体" panose="040B0A00000000000000" pitchFamily="50" charset="-128"/>
                <a:ea typeface="HGS創英角ﾎﾟｯﾌﾟ体" panose="040B0A00000000000000" pitchFamily="50" charset="-128"/>
              </a:rPr>
              <a:t>動物除け</a:t>
            </a:r>
            <a:endParaRPr kumimoji="1" lang="en-US" altLang="ja-JP" sz="3600" dirty="0" smtClean="0">
              <a:latin typeface="HGS創英角ﾎﾟｯﾌﾟ体" panose="040B0A00000000000000" pitchFamily="50" charset="-128"/>
              <a:ea typeface="HGS創英角ﾎﾟｯﾌﾟ体" panose="040B0A00000000000000" pitchFamily="50" charset="-128"/>
            </a:endParaRPr>
          </a:p>
          <a:p>
            <a:endParaRPr lang="en-US" altLang="ja-JP" sz="3600" dirty="0" smtClean="0">
              <a:latin typeface="HGS創英角ﾎﾟｯﾌﾟ体" panose="040B0A00000000000000" pitchFamily="50" charset="-128"/>
              <a:ea typeface="HGS創英角ﾎﾟｯﾌﾟ体" panose="040B0A00000000000000" pitchFamily="50" charset="-128"/>
            </a:endParaRPr>
          </a:p>
          <a:p>
            <a:r>
              <a:rPr kumimoji="1" lang="ja-JP" altLang="en-US" sz="3600" dirty="0" smtClean="0">
                <a:latin typeface="HGS創英角ﾎﾟｯﾌﾟ体" panose="040B0A00000000000000" pitchFamily="50" charset="-128"/>
                <a:ea typeface="HGS創英角ﾎﾟｯﾌﾟ体" panose="040B0A00000000000000" pitchFamily="50" charset="-128"/>
              </a:rPr>
              <a:t>「しつけ」ができる</a:t>
            </a:r>
            <a:endParaRPr kumimoji="1" lang="en-US" altLang="ja-JP" sz="3600" dirty="0" smtClean="0">
              <a:latin typeface="HGS創英角ﾎﾟｯﾌﾟ体" panose="040B0A00000000000000" pitchFamily="50" charset="-128"/>
              <a:ea typeface="HGS創英角ﾎﾟｯﾌﾟ体" panose="040B0A00000000000000" pitchFamily="50" charset="-128"/>
            </a:endParaRPr>
          </a:p>
          <a:p>
            <a:endParaRPr kumimoji="1" lang="en-US" altLang="ja-JP" sz="3600" dirty="0" smtClean="0">
              <a:latin typeface="HGS創英角ﾎﾟｯﾌﾟ体" panose="040B0A00000000000000" pitchFamily="50" charset="-128"/>
              <a:ea typeface="HGS創英角ﾎﾟｯﾌﾟ体" panose="040B0A00000000000000" pitchFamily="50" charset="-128"/>
            </a:endParaRPr>
          </a:p>
          <a:p>
            <a:r>
              <a:rPr lang="ja-JP" altLang="en-US" sz="3600" dirty="0" smtClean="0">
                <a:latin typeface="HGS創英角ﾎﾟｯﾌﾟ体" panose="040B0A00000000000000" pitchFamily="50" charset="-128"/>
                <a:ea typeface="HGS創英角ﾎﾟｯﾌﾟ体" panose="040B0A00000000000000" pitchFamily="50" charset="-128"/>
              </a:rPr>
              <a:t>いつでもどこでも使える</a:t>
            </a:r>
            <a:endParaRPr lang="en-US" altLang="ja-JP" sz="3600" dirty="0">
              <a:latin typeface="HGS創英角ﾎﾟｯﾌﾟ体" panose="040B0A00000000000000" pitchFamily="50" charset="-128"/>
              <a:ea typeface="HGS創英角ﾎﾟｯﾌﾟ体" panose="040B0A00000000000000" pitchFamily="50" charset="-128"/>
            </a:endParaRPr>
          </a:p>
        </p:txBody>
      </p:sp>
    </p:spTree>
    <p:extLst>
      <p:ext uri="{BB962C8B-B14F-4D97-AF65-F5344CB8AC3E}">
        <p14:creationId xmlns:p14="http://schemas.microsoft.com/office/powerpoint/2010/main" val="203201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3_オリジナル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8E8E8"/>
        </a:solidFill>
        <a:ln w="9525">
          <a:noFill/>
        </a:ln>
        <a:effectLst/>
      </a:spPr>
      <a:bodyPr rot="0" spcFirstLastPara="0" vertOverflow="overflow" horzOverflow="overflow" vert="horz" wrap="square" lIns="144000" tIns="0" rIns="144000" bIns="25200" numCol="1" spcCol="0" rtlCol="0" fromWordArt="0" anchor="ctr" anchorCtr="0" forceAA="0" compatLnSpc="1">
        <a:prstTxWarp prst="textNoShape">
          <a:avLst/>
        </a:prstTxWarp>
        <a:noAutofit/>
      </a:bodyPr>
      <a:lstStyle>
        <a:defPPr algn="ctr">
          <a:defRPr kumimoji="1" sz="1400" dirty="0" smtClean="0">
            <a:solidFill>
              <a:schemeClr val="tx1"/>
            </a:solidFill>
            <a:latin typeface="HGPｺﾞｼｯｸM" panose="020B0600000000000000" pitchFamily="50" charset="-128"/>
            <a:ea typeface="HGPｺﾞｼｯｸM" panose="020B0600000000000000"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oAutofit/>
      </a:bodyPr>
      <a:lstStyle>
        <a:defPPr algn="just" rtl="0" fontAlgn="base">
          <a:lnSpc>
            <a:spcPct val="125000"/>
          </a:lnSpc>
          <a:spcBef>
            <a:spcPct val="0"/>
          </a:spcBef>
          <a:spcAft>
            <a:spcPct val="0"/>
          </a:spcAft>
          <a:defRPr kumimoji="1" sz="1400" kern="1200" smtClean="0">
            <a:solidFill>
              <a:srgbClr val="000000"/>
            </a:solidFill>
            <a:latin typeface="ＭＳ Ｐゴシック" panose="020B0600070205080204" pitchFamily="50" charset="-128"/>
            <a:ea typeface="ＭＳ Ｐゴシック" panose="020B0600070205080204" pitchFamily="50" charset="-128"/>
          </a:defRPr>
        </a:defPPr>
      </a:lst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パワーポイントのデザインテンプレート003</Template>
  <TotalTime>859</TotalTime>
  <Words>619</Words>
  <Application>Microsoft Office PowerPoint</Application>
  <PresentationFormat>ワイド画面</PresentationFormat>
  <Paragraphs>104</Paragraphs>
  <Slides>12</Slides>
  <Notes>10</Notes>
  <HiddenSlides>0</HiddenSlides>
  <MMClips>0</MMClips>
  <ScaleCrop>false</ScaleCrop>
  <HeadingPairs>
    <vt:vector size="6" baseType="variant">
      <vt:variant>
        <vt:lpstr>使用されているフォント</vt:lpstr>
      </vt:variant>
      <vt:variant>
        <vt:i4>7</vt:i4>
      </vt:variant>
      <vt:variant>
        <vt:lpstr>テーマ</vt:lpstr>
      </vt:variant>
      <vt:variant>
        <vt:i4>2</vt:i4>
      </vt:variant>
      <vt:variant>
        <vt:lpstr>スライド タイトル</vt:lpstr>
      </vt:variant>
      <vt:variant>
        <vt:i4>12</vt:i4>
      </vt:variant>
    </vt:vector>
  </HeadingPairs>
  <TitlesOfParts>
    <vt:vector size="21" baseType="lpstr">
      <vt:lpstr>Calibri</vt:lpstr>
      <vt:lpstr>HGP創英角ﾎﾟｯﾌﾟ体</vt:lpstr>
      <vt:lpstr>HGS創英角ﾎﾟｯﾌﾟ体</vt:lpstr>
      <vt:lpstr>ＭＳ Ｐゴシック</vt:lpstr>
      <vt:lpstr>HGP創英角ｺﾞｼｯｸUB</vt:lpstr>
      <vt:lpstr>游ゴシック</vt:lpstr>
      <vt:lpstr>Arial</vt:lpstr>
      <vt:lpstr>3_オリジナルテンプレート</vt:lpstr>
      <vt:lpstr>Office ​​テーマ</vt:lpstr>
      <vt:lpstr>Evasion　Sound</vt:lpstr>
      <vt:lpstr>例えば・・・</vt:lpstr>
      <vt:lpstr>PowerPoint プレゼンテーション</vt:lpstr>
      <vt:lpstr>概要</vt:lpstr>
      <vt:lpstr>概要</vt:lpstr>
      <vt:lpstr>録音機能</vt:lpstr>
      <vt:lpstr>録音機能</vt:lpstr>
      <vt:lpstr>PowerPoint プレゼンテーション</vt:lpstr>
      <vt:lpstr>メリット</vt:lpstr>
      <vt:lpstr>デメリット</vt:lpstr>
      <vt:lpstr>課題</vt:lpstr>
      <vt:lpstr>PowerPoint プレゼンテーション</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キッヒー</dc:title>
  <dc:creator>榊原　菜々子</dc:creator>
  <cp:lastModifiedBy>山中　愛麗</cp:lastModifiedBy>
  <cp:revision>60</cp:revision>
  <dcterms:created xsi:type="dcterms:W3CDTF">2019-01-21T01:03:28Z</dcterms:created>
  <dcterms:modified xsi:type="dcterms:W3CDTF">2019-02-04T01:46:18Z</dcterms:modified>
</cp:coreProperties>
</file>