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2" r:id="rId1"/>
    <p:sldMasterId id="2147484040" r:id="rId2"/>
  </p:sldMasterIdLst>
  <p:notesMasterIdLst>
    <p:notesMasterId r:id="rId12"/>
  </p:notesMasterIdLst>
  <p:sldIdLst>
    <p:sldId id="256" r:id="rId3"/>
    <p:sldId id="257" r:id="rId4"/>
    <p:sldId id="258" r:id="rId5"/>
    <p:sldId id="259" r:id="rId6"/>
    <p:sldId id="261" r:id="rId7"/>
    <p:sldId id="265" r:id="rId8"/>
    <p:sldId id="262" r:id="rId9"/>
    <p:sldId id="263"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題名" id="{C0339D3C-5BEC-4097-ACB5-1243368F87B1}">
          <p14:sldIdLst>
            <p14:sldId id="256"/>
          </p14:sldIdLst>
        </p14:section>
        <p14:section name="はじめに" id="{E0109AA8-1446-4E17-AC49-339A1AB6C109}">
          <p14:sldIdLst>
            <p14:sldId id="257"/>
            <p14:sldId id="258"/>
          </p14:sldIdLst>
        </p14:section>
        <p14:section name="説明" id="{5AF0BA64-07B9-44BA-9B3F-A65A7D7B1C2E}">
          <p14:sldIdLst>
            <p14:sldId id="259"/>
            <p14:sldId id="261"/>
            <p14:sldId id="265"/>
            <p14:sldId id="262"/>
          </p14:sldIdLst>
        </p14:section>
        <p14:section name="最後に" id="{9936EA69-483B-4267-BC51-9DADC243500D}">
          <p14:sldIdLst>
            <p14:sldId id="263"/>
            <p14:sldId id="26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好き ねぎ" initials="好き" lastIdx="1" clrIdx="0">
    <p:extLst>
      <p:ext uri="{19B8F6BF-5375-455C-9EA6-DF929625EA0E}">
        <p15:presenceInfo xmlns:p15="http://schemas.microsoft.com/office/powerpoint/2012/main" userId="07b48528b4aea75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D2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64" y="9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EACF22-F367-45D3-AD23-4F28A319E840}" type="datetimeFigureOut">
              <a:rPr kumimoji="1" lang="ja-JP" altLang="en-US" smtClean="0"/>
              <a:t>2019/9/28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BDFA6-6438-4208-9464-9A5BFD5BA5B6}" type="slidenum">
              <a:rPr kumimoji="1" lang="ja-JP" altLang="en-US" smtClean="0"/>
              <a:t>‹#›</a:t>
            </a:fld>
            <a:endParaRPr kumimoji="1" lang="ja-JP" altLang="en-US"/>
          </a:p>
        </p:txBody>
      </p:sp>
    </p:spTree>
    <p:extLst>
      <p:ext uri="{BB962C8B-B14F-4D97-AF65-F5344CB8AC3E}">
        <p14:creationId xmlns:p14="http://schemas.microsoft.com/office/powerpoint/2010/main" val="23034792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a:t>アニメーション前提</a:t>
            </a:r>
            <a:endParaRPr kumimoji="1" lang="ja-JP" altLang="en-US" dirty="0"/>
          </a:p>
        </p:txBody>
      </p:sp>
      <p:sp>
        <p:nvSpPr>
          <p:cNvPr id="4" name="スライド番号プレースホルダー 3"/>
          <p:cNvSpPr>
            <a:spLocks noGrp="1"/>
          </p:cNvSpPr>
          <p:nvPr>
            <p:ph type="sldNum" sz="quarter" idx="5"/>
          </p:nvPr>
        </p:nvSpPr>
        <p:spPr/>
        <p:txBody>
          <a:bodyPr/>
          <a:lstStyle/>
          <a:p>
            <a:fld id="{FD3BDFA6-6438-4208-9464-9A5BFD5BA5B6}" type="slidenum">
              <a:rPr kumimoji="1" lang="ja-JP" altLang="en-US" smtClean="0"/>
              <a:t>6</a:t>
            </a:fld>
            <a:endParaRPr kumimoji="1" lang="ja-JP" altLang="en-US"/>
          </a:p>
        </p:txBody>
      </p:sp>
    </p:spTree>
    <p:extLst>
      <p:ext uri="{BB962C8B-B14F-4D97-AF65-F5344CB8AC3E}">
        <p14:creationId xmlns:p14="http://schemas.microsoft.com/office/powerpoint/2010/main" val="30381150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ja-JP" altLang="en-US"/>
              <a:t>マスター タイトルの書式設定</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51DFE672-AA75-45EF-8A6C-4DEF81418C1F}" type="datetimeFigureOut">
              <a:rPr kumimoji="1" lang="ja-JP" altLang="en-US" smtClean="0"/>
              <a:t>2019/9/28</a:t>
            </a:fld>
            <a:endParaRPr kumimoji="1" lang="ja-JP" alt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kumimoji="1" lang="ja-JP" alt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EA55B32-534A-497D-8708-A9546CC55FC6}" type="slidenum">
              <a:rPr kumimoji="1" lang="ja-JP" altLang="en-US" smtClean="0"/>
              <a:t>‹#›</a:t>
            </a:fld>
            <a:endParaRPr kumimoji="1" lang="ja-JP" alt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21167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DFE672-AA75-45EF-8A6C-4DEF81418C1F}" type="datetimeFigureOut">
              <a:rPr kumimoji="1" lang="ja-JP" altLang="en-US" smtClean="0"/>
              <a:t>2019/9/28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A55B32-534A-497D-8708-A9546CC55FC6}" type="slidenum">
              <a:rPr kumimoji="1" lang="ja-JP" altLang="en-US" smtClean="0"/>
              <a:t>‹#›</a:t>
            </a:fld>
            <a:endParaRPr kumimoji="1" lang="ja-JP" altLang="en-US"/>
          </a:p>
        </p:txBody>
      </p:sp>
    </p:spTree>
    <p:extLst>
      <p:ext uri="{BB962C8B-B14F-4D97-AF65-F5344CB8AC3E}">
        <p14:creationId xmlns:p14="http://schemas.microsoft.com/office/powerpoint/2010/main" val="3473068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DFE672-AA75-45EF-8A6C-4DEF81418C1F}" type="datetimeFigureOut">
              <a:rPr kumimoji="1" lang="ja-JP" altLang="en-US" smtClean="0"/>
              <a:t>2019/9/28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A55B32-534A-497D-8708-A9546CC55FC6}" type="slidenum">
              <a:rPr kumimoji="1" lang="ja-JP" altLang="en-US" smtClean="0"/>
              <a:t>‹#›</a:t>
            </a:fld>
            <a:endParaRPr kumimoji="1" lang="ja-JP" altLang="en-US"/>
          </a:p>
        </p:txBody>
      </p:sp>
    </p:spTree>
    <p:extLst>
      <p:ext uri="{BB962C8B-B14F-4D97-AF65-F5344CB8AC3E}">
        <p14:creationId xmlns:p14="http://schemas.microsoft.com/office/powerpoint/2010/main" val="3168912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DFE672-AA75-45EF-8A6C-4DEF81418C1F}" type="datetimeFigureOut">
              <a:rPr kumimoji="1" lang="ja-JP" altLang="en-US" smtClean="0"/>
              <a:t>2019/9/28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A55B32-534A-497D-8708-A9546CC55FC6}" type="slidenum">
              <a:rPr kumimoji="1" lang="ja-JP" altLang="en-US" smtClean="0"/>
              <a:t>‹#›</a:t>
            </a:fld>
            <a:endParaRPr kumimoji="1" lang="ja-JP" alt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83528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DFE672-AA75-45EF-8A6C-4DEF81418C1F}" type="datetimeFigureOut">
              <a:rPr kumimoji="1" lang="ja-JP" altLang="en-US" smtClean="0"/>
              <a:t>2019/9/28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A55B32-534A-497D-8708-A9546CC55FC6}" type="slidenum">
              <a:rPr kumimoji="1" lang="ja-JP" altLang="en-US" smtClean="0"/>
              <a:t>‹#›</a:t>
            </a:fld>
            <a:endParaRPr kumimoji="1" lang="ja-JP" altLang="en-US"/>
          </a:p>
        </p:txBody>
      </p:sp>
    </p:spTree>
    <p:extLst>
      <p:ext uri="{BB962C8B-B14F-4D97-AF65-F5344CB8AC3E}">
        <p14:creationId xmlns:p14="http://schemas.microsoft.com/office/powerpoint/2010/main" val="367637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ja-JP" altLang="en-US"/>
              <a:t>マスター タイトルの書式設定</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51DFE672-AA75-45EF-8A6C-4DEF81418C1F}" type="datetimeFigureOut">
              <a:rPr kumimoji="1" lang="ja-JP" altLang="en-US" smtClean="0"/>
              <a:t>2019/9/28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EA55B32-534A-497D-8708-A9546CC55FC6}" type="slidenum">
              <a:rPr kumimoji="1" lang="ja-JP" altLang="en-US" smtClean="0"/>
              <a:t>‹#›</a:t>
            </a:fld>
            <a:endParaRPr kumimoji="1" lang="ja-JP" altLang="en-US"/>
          </a:p>
        </p:txBody>
      </p:sp>
    </p:spTree>
    <p:extLst>
      <p:ext uri="{BB962C8B-B14F-4D97-AF65-F5344CB8AC3E}">
        <p14:creationId xmlns:p14="http://schemas.microsoft.com/office/powerpoint/2010/main" val="31191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ja-JP" altLang="en-US"/>
              <a:t>マスター タイトルの書式設定</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51DFE672-AA75-45EF-8A6C-4DEF81418C1F}" type="datetimeFigureOut">
              <a:rPr kumimoji="1" lang="ja-JP" altLang="en-US" smtClean="0"/>
              <a:t>2019/9/28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EA55B32-534A-497D-8708-A9546CC55FC6}" type="slidenum">
              <a:rPr kumimoji="1" lang="ja-JP" altLang="en-US" smtClean="0"/>
              <a:t>‹#›</a:t>
            </a:fld>
            <a:endParaRPr kumimoji="1" lang="ja-JP" altLang="en-US"/>
          </a:p>
        </p:txBody>
      </p:sp>
    </p:spTree>
    <p:extLst>
      <p:ext uri="{BB962C8B-B14F-4D97-AF65-F5344CB8AC3E}">
        <p14:creationId xmlns:p14="http://schemas.microsoft.com/office/powerpoint/2010/main" val="259188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ja-JP" altLang="en-US"/>
              <a:t>マスター タイトルの書式設定</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DFE672-AA75-45EF-8A6C-4DEF81418C1F}" type="datetimeFigureOut">
              <a:rPr kumimoji="1" lang="ja-JP" altLang="en-US" smtClean="0"/>
              <a:t>2019/9/28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A55B32-534A-497D-8708-A9546CC55FC6}" type="slidenum">
              <a:rPr kumimoji="1" lang="ja-JP" altLang="en-US" smtClean="0"/>
              <a:t>‹#›</a:t>
            </a:fld>
            <a:endParaRPr kumimoji="1" lang="ja-JP" altLang="en-US"/>
          </a:p>
        </p:txBody>
      </p:sp>
    </p:spTree>
    <p:extLst>
      <p:ext uri="{BB962C8B-B14F-4D97-AF65-F5344CB8AC3E}">
        <p14:creationId xmlns:p14="http://schemas.microsoft.com/office/powerpoint/2010/main" val="2118280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ja-JP" altLang="en-US"/>
              <a:t>マスター タイトルの書式設定</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DFE672-AA75-45EF-8A6C-4DEF81418C1F}" type="datetimeFigureOut">
              <a:rPr kumimoji="1" lang="ja-JP" altLang="en-US" smtClean="0"/>
              <a:t>2019/9/28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A55B32-534A-497D-8708-A9546CC55FC6}" type="slidenum">
              <a:rPr kumimoji="1" lang="ja-JP" altLang="en-US" smtClean="0"/>
              <a:t>‹#›</a:t>
            </a:fld>
            <a:endParaRPr kumimoji="1" lang="ja-JP" altLang="en-US"/>
          </a:p>
        </p:txBody>
      </p:sp>
    </p:spTree>
    <p:extLst>
      <p:ext uri="{BB962C8B-B14F-4D97-AF65-F5344CB8AC3E}">
        <p14:creationId xmlns:p14="http://schemas.microsoft.com/office/powerpoint/2010/main" val="3639099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ja-JP" altLang="en-US"/>
              <a:t>マスター タイトルの書式設定</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51DFE672-AA75-45EF-8A6C-4DEF81418C1F}" type="datetimeFigureOut">
              <a:rPr kumimoji="1" lang="ja-JP" altLang="en-US" smtClean="0"/>
              <a:t>2019/9/28</a:t>
            </a:fld>
            <a:endParaRPr kumimoji="1" lang="ja-JP" alt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kumimoji="1" lang="ja-JP" alt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EA55B32-534A-497D-8708-A9546CC55FC6}" type="slidenum">
              <a:rPr kumimoji="1" lang="ja-JP" altLang="en-US" smtClean="0"/>
              <a:t>‹#›</a:t>
            </a:fld>
            <a:endParaRPr kumimoji="1" lang="ja-JP" alt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05606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DFE672-AA75-45EF-8A6C-4DEF81418C1F}" type="datetimeFigureOut">
              <a:rPr kumimoji="1" lang="ja-JP" altLang="en-US" smtClean="0"/>
              <a:t>2019/9/28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A55B32-534A-497D-8708-A9546CC55FC6}" type="slidenum">
              <a:rPr kumimoji="1" lang="ja-JP" altLang="en-US" smtClean="0"/>
              <a:t>‹#›</a:t>
            </a:fld>
            <a:endParaRPr kumimoji="1" lang="ja-JP" altLang="en-US"/>
          </a:p>
        </p:txBody>
      </p:sp>
    </p:spTree>
    <p:extLst>
      <p:ext uri="{BB962C8B-B14F-4D97-AF65-F5344CB8AC3E}">
        <p14:creationId xmlns:p14="http://schemas.microsoft.com/office/powerpoint/2010/main" val="271552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DFE672-AA75-45EF-8A6C-4DEF81418C1F}" type="datetimeFigureOut">
              <a:rPr kumimoji="1" lang="ja-JP" altLang="en-US" smtClean="0"/>
              <a:t>2019/9/28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A55B32-534A-497D-8708-A9546CC55FC6}" type="slidenum">
              <a:rPr kumimoji="1" lang="ja-JP" altLang="en-US" smtClean="0"/>
              <a:t>‹#›</a:t>
            </a:fld>
            <a:endParaRPr kumimoji="1" lang="ja-JP" altLang="en-US"/>
          </a:p>
        </p:txBody>
      </p:sp>
    </p:spTree>
    <p:extLst>
      <p:ext uri="{BB962C8B-B14F-4D97-AF65-F5344CB8AC3E}">
        <p14:creationId xmlns:p14="http://schemas.microsoft.com/office/powerpoint/2010/main" val="2932485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1DFE672-AA75-45EF-8A6C-4DEF81418C1F}" type="datetimeFigureOut">
              <a:rPr kumimoji="1" lang="ja-JP" altLang="en-US" smtClean="0"/>
              <a:t>2019/9/28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A55B32-534A-497D-8708-A9546CC55FC6}" type="slidenum">
              <a:rPr kumimoji="1" lang="ja-JP" altLang="en-US" smtClean="0"/>
              <a:t>‹#›</a:t>
            </a:fld>
            <a:endParaRPr kumimoji="1" lang="ja-JP" altLang="en-US"/>
          </a:p>
        </p:txBody>
      </p:sp>
    </p:spTree>
    <p:extLst>
      <p:ext uri="{BB962C8B-B14F-4D97-AF65-F5344CB8AC3E}">
        <p14:creationId xmlns:p14="http://schemas.microsoft.com/office/powerpoint/2010/main" val="2835789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1DFE672-AA75-45EF-8A6C-4DEF81418C1F}" type="datetimeFigureOut">
              <a:rPr kumimoji="1" lang="ja-JP" altLang="en-US" smtClean="0"/>
              <a:t>2019/9/28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A55B32-534A-497D-8708-A9546CC55FC6}" type="slidenum">
              <a:rPr kumimoji="1" lang="ja-JP" altLang="en-US" smtClean="0"/>
              <a:t>‹#›</a:t>
            </a:fld>
            <a:endParaRPr kumimoji="1" lang="ja-JP" altLang="en-US"/>
          </a:p>
        </p:txBody>
      </p:sp>
    </p:spTree>
    <p:extLst>
      <p:ext uri="{BB962C8B-B14F-4D97-AF65-F5344CB8AC3E}">
        <p14:creationId xmlns:p14="http://schemas.microsoft.com/office/powerpoint/2010/main" val="279838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Content Placeholder 3"/>
          <p:cNvSpPr>
            <a:spLocks noGrp="1"/>
          </p:cNvSpPr>
          <p:nvPr>
            <p:ph sz="quarter" idx="13"/>
          </p:nvPr>
        </p:nvSpPr>
        <p:spPr>
          <a:xfrm>
            <a:off x="685802" y="2861733"/>
            <a:ext cx="5088712" cy="2512852"/>
          </a:xfrm>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 name="Content Placeholder 5"/>
          <p:cNvSpPr>
            <a:spLocks noGrp="1"/>
          </p:cNvSpPr>
          <p:nvPr>
            <p:ph sz="quarter" idx="14"/>
          </p:nvPr>
        </p:nvSpPr>
        <p:spPr>
          <a:xfrm>
            <a:off x="5993969" y="2861733"/>
            <a:ext cx="5088713" cy="2512852"/>
          </a:xfrm>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1DFE672-AA75-45EF-8A6C-4DEF81418C1F}" type="datetimeFigureOut">
              <a:rPr kumimoji="1" lang="ja-JP" altLang="en-US" smtClean="0"/>
              <a:t>2019/9/28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EA55B32-534A-497D-8708-A9546CC55FC6}" type="slidenum">
              <a:rPr kumimoji="1" lang="ja-JP" altLang="en-US" smtClean="0"/>
              <a:t>‹#›</a:t>
            </a:fld>
            <a:endParaRPr kumimoji="1" lang="ja-JP" altLang="en-US"/>
          </a:p>
        </p:txBody>
      </p:sp>
    </p:spTree>
    <p:extLst>
      <p:ext uri="{BB962C8B-B14F-4D97-AF65-F5344CB8AC3E}">
        <p14:creationId xmlns:p14="http://schemas.microsoft.com/office/powerpoint/2010/main" val="650766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1DFE672-AA75-45EF-8A6C-4DEF81418C1F}" type="datetimeFigureOut">
              <a:rPr kumimoji="1" lang="ja-JP" altLang="en-US" smtClean="0"/>
              <a:t>2019/9/28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EA55B32-534A-497D-8708-A9546CC55FC6}" type="slidenum">
              <a:rPr kumimoji="1" lang="ja-JP" altLang="en-US" smtClean="0"/>
              <a:t>‹#›</a:t>
            </a:fld>
            <a:endParaRPr kumimoji="1" lang="ja-JP" altLang="en-US"/>
          </a:p>
        </p:txBody>
      </p:sp>
    </p:spTree>
    <p:extLst>
      <p:ext uri="{BB962C8B-B14F-4D97-AF65-F5344CB8AC3E}">
        <p14:creationId xmlns:p14="http://schemas.microsoft.com/office/powerpoint/2010/main" val="26847531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FE672-AA75-45EF-8A6C-4DEF81418C1F}" type="datetimeFigureOut">
              <a:rPr kumimoji="1" lang="ja-JP" altLang="en-US" smtClean="0"/>
              <a:t>2019/9/28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EA55B32-534A-497D-8708-A9546CC55FC6}" type="slidenum">
              <a:rPr kumimoji="1" lang="ja-JP" altLang="en-US" smtClean="0"/>
              <a:t>‹#›</a:t>
            </a:fld>
            <a:endParaRPr kumimoji="1" lang="ja-JP" altLang="en-US"/>
          </a:p>
        </p:txBody>
      </p:sp>
    </p:spTree>
    <p:extLst>
      <p:ext uri="{BB962C8B-B14F-4D97-AF65-F5344CB8AC3E}">
        <p14:creationId xmlns:p14="http://schemas.microsoft.com/office/powerpoint/2010/main" val="3171079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ja-JP" altLang="en-US"/>
              <a:t>マスター タイトルの書式設定</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DFE672-AA75-45EF-8A6C-4DEF81418C1F}" type="datetimeFigureOut">
              <a:rPr kumimoji="1" lang="ja-JP" altLang="en-US" smtClean="0"/>
              <a:t>2019/9/28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A55B32-534A-497D-8708-A9546CC55FC6}" type="slidenum">
              <a:rPr kumimoji="1" lang="ja-JP" altLang="en-US" smtClean="0"/>
              <a:t>‹#›</a:t>
            </a:fld>
            <a:endParaRPr kumimoji="1" lang="ja-JP" altLang="en-US"/>
          </a:p>
        </p:txBody>
      </p:sp>
    </p:spTree>
    <p:extLst>
      <p:ext uri="{BB962C8B-B14F-4D97-AF65-F5344CB8AC3E}">
        <p14:creationId xmlns:p14="http://schemas.microsoft.com/office/powerpoint/2010/main" val="3563649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DFE672-AA75-45EF-8A6C-4DEF81418C1F}" type="datetimeFigureOut">
              <a:rPr kumimoji="1" lang="ja-JP" altLang="en-US" smtClean="0"/>
              <a:t>2019/9/28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A55B32-534A-497D-8708-A9546CC55FC6}" type="slidenum">
              <a:rPr kumimoji="1" lang="ja-JP" altLang="en-US" smtClean="0"/>
              <a:t>‹#›</a:t>
            </a:fld>
            <a:endParaRPr kumimoji="1" lang="ja-JP" altLang="en-US"/>
          </a:p>
        </p:txBody>
      </p:sp>
    </p:spTree>
    <p:extLst>
      <p:ext uri="{BB962C8B-B14F-4D97-AF65-F5344CB8AC3E}">
        <p14:creationId xmlns:p14="http://schemas.microsoft.com/office/powerpoint/2010/main" val="25944009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DFE672-AA75-45EF-8A6C-4DEF81418C1F}" type="datetimeFigureOut">
              <a:rPr kumimoji="1" lang="ja-JP" altLang="en-US" smtClean="0"/>
              <a:t>2019/9/28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A55B32-534A-497D-8708-A9546CC55FC6}" type="slidenum">
              <a:rPr kumimoji="1" lang="ja-JP" altLang="en-US" smtClean="0"/>
              <a:t>‹#›</a:t>
            </a:fld>
            <a:endParaRPr kumimoji="1" lang="ja-JP" altLang="en-US"/>
          </a:p>
        </p:txBody>
      </p:sp>
    </p:spTree>
    <p:extLst>
      <p:ext uri="{BB962C8B-B14F-4D97-AF65-F5344CB8AC3E}">
        <p14:creationId xmlns:p14="http://schemas.microsoft.com/office/powerpoint/2010/main" val="8998372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DFE672-AA75-45EF-8A6C-4DEF81418C1F}" type="datetimeFigureOut">
              <a:rPr kumimoji="1" lang="ja-JP" altLang="en-US" smtClean="0"/>
              <a:t>2019/9/28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A55B32-534A-497D-8708-A9546CC55FC6}" type="slidenum">
              <a:rPr kumimoji="1" lang="ja-JP" altLang="en-US" smtClean="0"/>
              <a:t>‹#›</a:t>
            </a:fld>
            <a:endParaRPr kumimoji="1" lang="ja-JP" altLang="en-US"/>
          </a:p>
        </p:txBody>
      </p:sp>
    </p:spTree>
    <p:extLst>
      <p:ext uri="{BB962C8B-B14F-4D97-AF65-F5344CB8AC3E}">
        <p14:creationId xmlns:p14="http://schemas.microsoft.com/office/powerpoint/2010/main" val="2304515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DFE672-AA75-45EF-8A6C-4DEF81418C1F}" type="datetimeFigureOut">
              <a:rPr kumimoji="1" lang="ja-JP" altLang="en-US" smtClean="0"/>
              <a:t>2019/9/28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A55B32-534A-497D-8708-A9546CC55FC6}" type="slidenum">
              <a:rPr kumimoji="1" lang="ja-JP" altLang="en-US" smtClean="0"/>
              <a:t>‹#›</a:t>
            </a:fld>
            <a:endParaRPr kumimoji="1" lang="ja-JP" alt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58424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1DFE672-AA75-45EF-8A6C-4DEF81418C1F}" type="datetimeFigureOut">
              <a:rPr kumimoji="1" lang="ja-JP" altLang="en-US" smtClean="0"/>
              <a:t>2019/9/28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A55B32-534A-497D-8708-A9546CC55FC6}" type="slidenum">
              <a:rPr kumimoji="1" lang="ja-JP" altLang="en-US" smtClean="0"/>
              <a:t>‹#›</a:t>
            </a:fld>
            <a:endParaRPr kumimoji="1" lang="ja-JP" altLang="en-US"/>
          </a:p>
        </p:txBody>
      </p:sp>
    </p:spTree>
    <p:extLst>
      <p:ext uri="{BB962C8B-B14F-4D97-AF65-F5344CB8AC3E}">
        <p14:creationId xmlns:p14="http://schemas.microsoft.com/office/powerpoint/2010/main" val="40456782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DFE672-AA75-45EF-8A6C-4DEF81418C1F}" type="datetimeFigureOut">
              <a:rPr kumimoji="1" lang="ja-JP" altLang="en-US" smtClean="0"/>
              <a:t>2019/9/28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A55B32-534A-497D-8708-A9546CC55FC6}" type="slidenum">
              <a:rPr kumimoji="1" lang="ja-JP" altLang="en-US" smtClean="0"/>
              <a:t>‹#›</a:t>
            </a:fld>
            <a:endParaRPr kumimoji="1" lang="ja-JP" altLang="en-US"/>
          </a:p>
        </p:txBody>
      </p:sp>
    </p:spTree>
    <p:extLst>
      <p:ext uri="{BB962C8B-B14F-4D97-AF65-F5344CB8AC3E}">
        <p14:creationId xmlns:p14="http://schemas.microsoft.com/office/powerpoint/2010/main" val="3217018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ja-JP" altLang="en-US"/>
              <a:t>マスター タイトルの書式設定</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51DFE672-AA75-45EF-8A6C-4DEF81418C1F}" type="datetimeFigureOut">
              <a:rPr kumimoji="1" lang="ja-JP" altLang="en-US" smtClean="0"/>
              <a:t>2019/9/28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EA55B32-534A-497D-8708-A9546CC55FC6}" type="slidenum">
              <a:rPr kumimoji="1" lang="ja-JP" altLang="en-US" smtClean="0"/>
              <a:t>‹#›</a:t>
            </a:fld>
            <a:endParaRPr kumimoji="1" lang="ja-JP" altLang="en-US"/>
          </a:p>
        </p:txBody>
      </p:sp>
    </p:spTree>
    <p:extLst>
      <p:ext uri="{BB962C8B-B14F-4D97-AF65-F5344CB8AC3E}">
        <p14:creationId xmlns:p14="http://schemas.microsoft.com/office/powerpoint/2010/main" val="244358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ja-JP" altLang="en-US"/>
              <a:t>マスター タイトルの書式設定</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51DFE672-AA75-45EF-8A6C-4DEF81418C1F}" type="datetimeFigureOut">
              <a:rPr kumimoji="1" lang="ja-JP" altLang="en-US" smtClean="0"/>
              <a:t>2019/9/28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EA55B32-534A-497D-8708-A9546CC55FC6}" type="slidenum">
              <a:rPr kumimoji="1" lang="ja-JP" altLang="en-US" smtClean="0"/>
              <a:t>‹#›</a:t>
            </a:fld>
            <a:endParaRPr kumimoji="1" lang="ja-JP" altLang="en-US"/>
          </a:p>
        </p:txBody>
      </p:sp>
    </p:spTree>
    <p:extLst>
      <p:ext uri="{BB962C8B-B14F-4D97-AF65-F5344CB8AC3E}">
        <p14:creationId xmlns:p14="http://schemas.microsoft.com/office/powerpoint/2010/main" val="2597563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ja-JP" altLang="en-US"/>
              <a:t>マスター タイトルの書式設定</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DFE672-AA75-45EF-8A6C-4DEF81418C1F}" type="datetimeFigureOut">
              <a:rPr kumimoji="1" lang="ja-JP" altLang="en-US" smtClean="0"/>
              <a:t>2019/9/28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A55B32-534A-497D-8708-A9546CC55FC6}" type="slidenum">
              <a:rPr kumimoji="1" lang="ja-JP" altLang="en-US" smtClean="0"/>
              <a:t>‹#›</a:t>
            </a:fld>
            <a:endParaRPr kumimoji="1" lang="ja-JP" altLang="en-US"/>
          </a:p>
        </p:txBody>
      </p:sp>
    </p:spTree>
    <p:extLst>
      <p:ext uri="{BB962C8B-B14F-4D97-AF65-F5344CB8AC3E}">
        <p14:creationId xmlns:p14="http://schemas.microsoft.com/office/powerpoint/2010/main" val="32274871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ja-JP" altLang="en-US"/>
              <a:t>マスター タイトルの書式設定</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DFE672-AA75-45EF-8A6C-4DEF81418C1F}" type="datetimeFigureOut">
              <a:rPr kumimoji="1" lang="ja-JP" altLang="en-US" smtClean="0"/>
              <a:t>2019/9/28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A55B32-534A-497D-8708-A9546CC55FC6}" type="slidenum">
              <a:rPr kumimoji="1" lang="ja-JP" altLang="en-US" smtClean="0"/>
              <a:t>‹#›</a:t>
            </a:fld>
            <a:endParaRPr kumimoji="1" lang="ja-JP" altLang="en-US"/>
          </a:p>
        </p:txBody>
      </p:sp>
    </p:spTree>
    <p:extLst>
      <p:ext uri="{BB962C8B-B14F-4D97-AF65-F5344CB8AC3E}">
        <p14:creationId xmlns:p14="http://schemas.microsoft.com/office/powerpoint/2010/main" val="1127196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1DFE672-AA75-45EF-8A6C-4DEF81418C1F}" type="datetimeFigureOut">
              <a:rPr kumimoji="1" lang="ja-JP" altLang="en-US" smtClean="0"/>
              <a:t>2019/9/28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A55B32-534A-497D-8708-A9546CC55FC6}" type="slidenum">
              <a:rPr kumimoji="1" lang="ja-JP" altLang="en-US" smtClean="0"/>
              <a:t>‹#›</a:t>
            </a:fld>
            <a:endParaRPr kumimoji="1" lang="ja-JP" altLang="en-US"/>
          </a:p>
        </p:txBody>
      </p:sp>
    </p:spTree>
    <p:extLst>
      <p:ext uri="{BB962C8B-B14F-4D97-AF65-F5344CB8AC3E}">
        <p14:creationId xmlns:p14="http://schemas.microsoft.com/office/powerpoint/2010/main" val="3439397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Content Placeholder 3"/>
          <p:cNvSpPr>
            <a:spLocks noGrp="1"/>
          </p:cNvSpPr>
          <p:nvPr>
            <p:ph sz="quarter" idx="13"/>
          </p:nvPr>
        </p:nvSpPr>
        <p:spPr>
          <a:xfrm>
            <a:off x="685802" y="2861733"/>
            <a:ext cx="5088712" cy="2512852"/>
          </a:xfrm>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 name="Content Placeholder 5"/>
          <p:cNvSpPr>
            <a:spLocks noGrp="1"/>
          </p:cNvSpPr>
          <p:nvPr>
            <p:ph sz="quarter" idx="14"/>
          </p:nvPr>
        </p:nvSpPr>
        <p:spPr>
          <a:xfrm>
            <a:off x="5993969" y="2861733"/>
            <a:ext cx="5088713" cy="2512852"/>
          </a:xfrm>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1DFE672-AA75-45EF-8A6C-4DEF81418C1F}" type="datetimeFigureOut">
              <a:rPr kumimoji="1" lang="ja-JP" altLang="en-US" smtClean="0"/>
              <a:t>2019/9/28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EA55B32-534A-497D-8708-A9546CC55FC6}" type="slidenum">
              <a:rPr kumimoji="1" lang="ja-JP" altLang="en-US" smtClean="0"/>
              <a:t>‹#›</a:t>
            </a:fld>
            <a:endParaRPr kumimoji="1" lang="ja-JP" altLang="en-US"/>
          </a:p>
        </p:txBody>
      </p:sp>
    </p:spTree>
    <p:extLst>
      <p:ext uri="{BB962C8B-B14F-4D97-AF65-F5344CB8AC3E}">
        <p14:creationId xmlns:p14="http://schemas.microsoft.com/office/powerpoint/2010/main" val="1568859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1DFE672-AA75-45EF-8A6C-4DEF81418C1F}" type="datetimeFigureOut">
              <a:rPr kumimoji="1" lang="ja-JP" altLang="en-US" smtClean="0"/>
              <a:t>2019/9/28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EA55B32-534A-497D-8708-A9546CC55FC6}" type="slidenum">
              <a:rPr kumimoji="1" lang="ja-JP" altLang="en-US" smtClean="0"/>
              <a:t>‹#›</a:t>
            </a:fld>
            <a:endParaRPr kumimoji="1" lang="ja-JP" altLang="en-US"/>
          </a:p>
        </p:txBody>
      </p:sp>
    </p:spTree>
    <p:extLst>
      <p:ext uri="{BB962C8B-B14F-4D97-AF65-F5344CB8AC3E}">
        <p14:creationId xmlns:p14="http://schemas.microsoft.com/office/powerpoint/2010/main" val="2079057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FE672-AA75-45EF-8A6C-4DEF81418C1F}" type="datetimeFigureOut">
              <a:rPr kumimoji="1" lang="ja-JP" altLang="en-US" smtClean="0"/>
              <a:t>2019/9/28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EA55B32-534A-497D-8708-A9546CC55FC6}" type="slidenum">
              <a:rPr kumimoji="1" lang="ja-JP" altLang="en-US" smtClean="0"/>
              <a:t>‹#›</a:t>
            </a:fld>
            <a:endParaRPr kumimoji="1" lang="ja-JP" altLang="en-US"/>
          </a:p>
        </p:txBody>
      </p:sp>
    </p:spTree>
    <p:extLst>
      <p:ext uri="{BB962C8B-B14F-4D97-AF65-F5344CB8AC3E}">
        <p14:creationId xmlns:p14="http://schemas.microsoft.com/office/powerpoint/2010/main" val="1033985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ja-JP" altLang="en-US"/>
              <a:t>マスター タイトルの書式設定</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DFE672-AA75-45EF-8A6C-4DEF81418C1F}" type="datetimeFigureOut">
              <a:rPr kumimoji="1" lang="ja-JP" altLang="en-US" smtClean="0"/>
              <a:t>2019/9/28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A55B32-534A-497D-8708-A9546CC55FC6}" type="slidenum">
              <a:rPr kumimoji="1" lang="ja-JP" altLang="en-US" smtClean="0"/>
              <a:t>‹#›</a:t>
            </a:fld>
            <a:endParaRPr kumimoji="1" lang="ja-JP" altLang="en-US"/>
          </a:p>
        </p:txBody>
      </p:sp>
    </p:spTree>
    <p:extLst>
      <p:ext uri="{BB962C8B-B14F-4D97-AF65-F5344CB8AC3E}">
        <p14:creationId xmlns:p14="http://schemas.microsoft.com/office/powerpoint/2010/main" val="3565898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DFE672-AA75-45EF-8A6C-4DEF81418C1F}" type="datetimeFigureOut">
              <a:rPr kumimoji="1" lang="ja-JP" altLang="en-US" smtClean="0"/>
              <a:t>2019/9/28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A55B32-534A-497D-8708-A9546CC55FC6}" type="slidenum">
              <a:rPr kumimoji="1" lang="ja-JP" altLang="en-US" smtClean="0"/>
              <a:t>‹#›</a:t>
            </a:fld>
            <a:endParaRPr kumimoji="1" lang="ja-JP" altLang="en-US"/>
          </a:p>
        </p:txBody>
      </p:sp>
    </p:spTree>
    <p:extLst>
      <p:ext uri="{BB962C8B-B14F-4D97-AF65-F5344CB8AC3E}">
        <p14:creationId xmlns:p14="http://schemas.microsoft.com/office/powerpoint/2010/main" val="21293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jp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51DFE672-AA75-45EF-8A6C-4DEF81418C1F}" type="datetimeFigureOut">
              <a:rPr kumimoji="1" lang="ja-JP" altLang="en-US" smtClean="0"/>
              <a:t>2019/9/28</a:t>
            </a:fld>
            <a:endParaRPr kumimoji="1" lang="ja-JP" alt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kumimoji="1" lang="ja-JP" alt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EA55B32-534A-497D-8708-A9546CC55FC6}" type="slidenum">
              <a:rPr kumimoji="1" lang="ja-JP" altLang="en-US" smtClean="0"/>
              <a:t>‹#›</a:t>
            </a:fld>
            <a:endParaRPr kumimoji="1" lang="ja-JP" altLang="en-US"/>
          </a:p>
        </p:txBody>
      </p:sp>
    </p:spTree>
    <p:extLst>
      <p:ext uri="{BB962C8B-B14F-4D97-AF65-F5344CB8AC3E}">
        <p14:creationId xmlns:p14="http://schemas.microsoft.com/office/powerpoint/2010/main" val="3717328457"/>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 id="2147484038" r:id="rId16"/>
    <p:sldLayoutId id="2147484039" r:id="rId17"/>
  </p:sldLayoutIdLst>
  <p:txStyles>
    <p:titleStyle>
      <a:lvl1pPr algn="l" defTabSz="914400" rtl="0" eaLnBrk="1" latinLnBrk="0" hangingPunct="1">
        <a:lnSpc>
          <a:spcPct val="90000"/>
        </a:lnSpc>
        <a:spcBef>
          <a:spcPct val="0"/>
        </a:spcBef>
        <a:buNone/>
        <a:defRPr kumimoji="1"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51DFE672-AA75-45EF-8A6C-4DEF81418C1F}" type="datetimeFigureOut">
              <a:rPr kumimoji="1" lang="ja-JP" altLang="en-US" smtClean="0"/>
              <a:t>2019/9/28</a:t>
            </a:fld>
            <a:endParaRPr kumimoji="1" lang="ja-JP" alt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kumimoji="1" lang="ja-JP" alt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EA55B32-534A-497D-8708-A9546CC55FC6}" type="slidenum">
              <a:rPr kumimoji="1" lang="ja-JP" altLang="en-US" smtClean="0"/>
              <a:t>‹#›</a:t>
            </a:fld>
            <a:endParaRPr kumimoji="1" lang="ja-JP" altLang="en-US"/>
          </a:p>
        </p:txBody>
      </p:sp>
    </p:spTree>
    <p:extLst>
      <p:ext uri="{BB962C8B-B14F-4D97-AF65-F5344CB8AC3E}">
        <p14:creationId xmlns:p14="http://schemas.microsoft.com/office/powerpoint/2010/main" val="3572157269"/>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 id="2147484055" r:id="rId15"/>
    <p:sldLayoutId id="2147484056" r:id="rId16"/>
    <p:sldLayoutId id="2147484057" r:id="rId17"/>
  </p:sldLayoutIdLst>
  <p:txStyles>
    <p:titleStyle>
      <a:lvl1pPr algn="l" defTabSz="914400" rtl="0" eaLnBrk="1" latinLnBrk="0" hangingPunct="1">
        <a:lnSpc>
          <a:spcPct val="90000"/>
        </a:lnSpc>
        <a:spcBef>
          <a:spcPct val="0"/>
        </a:spcBef>
        <a:buNone/>
        <a:defRPr kumimoji="1"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0F7D1A98-AD94-4F0B-8719-92E956AF7812}"/>
              </a:ext>
            </a:extLst>
          </p:cNvPr>
          <p:cNvSpPr>
            <a:spLocks noGrp="1"/>
          </p:cNvSpPr>
          <p:nvPr>
            <p:ph type="ctrTitle"/>
          </p:nvPr>
        </p:nvSpPr>
        <p:spPr>
          <a:xfrm rot="21420000">
            <a:off x="987892" y="1575864"/>
            <a:ext cx="7766917" cy="2134041"/>
          </a:xfrm>
        </p:spPr>
        <p:txBody>
          <a:bodyPr>
            <a:normAutofit fontScale="90000"/>
          </a:bodyPr>
          <a:lstStyle/>
          <a:p>
            <a:r>
              <a:rPr kumimoji="1" lang="en-US" altLang="ja-JP" sz="16600" dirty="0">
                <a:latin typeface="Arial Black" panose="020B0A04020102020204" pitchFamily="34" charset="0"/>
              </a:rPr>
              <a:t>facer</a:t>
            </a:r>
            <a:endParaRPr kumimoji="1" lang="ja-JP" altLang="en-US" sz="16600" dirty="0">
              <a:latin typeface="Arial Black" panose="020B0A04020102020204" pitchFamily="34" charset="0"/>
            </a:endParaRPr>
          </a:p>
        </p:txBody>
      </p:sp>
    </p:spTree>
    <p:extLst>
      <p:ext uri="{BB962C8B-B14F-4D97-AF65-F5344CB8AC3E}">
        <p14:creationId xmlns:p14="http://schemas.microsoft.com/office/powerpoint/2010/main" val="2824369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0766C1-24EE-476E-9C1E-593C7E787289}"/>
              </a:ext>
            </a:extLst>
          </p:cNvPr>
          <p:cNvSpPr>
            <a:spLocks noGrp="1"/>
          </p:cNvSpPr>
          <p:nvPr>
            <p:ph type="title"/>
          </p:nvPr>
        </p:nvSpPr>
        <p:spPr>
          <a:xfrm>
            <a:off x="258417" y="285237"/>
            <a:ext cx="7832034" cy="516835"/>
          </a:xfrm>
        </p:spPr>
        <p:txBody>
          <a:bodyPr>
            <a:normAutofit/>
          </a:bodyPr>
          <a:lstStyle/>
          <a:p>
            <a:r>
              <a:rPr lang="ja-JP" altLang="en-US" sz="2400" dirty="0">
                <a:solidFill>
                  <a:schemeClr val="bg1"/>
                </a:solidFill>
                <a:latin typeface="Arial" panose="020B0604020202020204" pitchFamily="34" charset="0"/>
                <a:cs typeface="Arial" panose="020B0604020202020204" pitchFamily="34" charset="0"/>
              </a:rPr>
              <a:t>はじめに</a:t>
            </a:r>
            <a:endParaRPr kumimoji="1" lang="ja-JP" altLang="en-US" sz="2400" dirty="0">
              <a:solidFill>
                <a:schemeClr val="bg1"/>
              </a:solidFill>
              <a:latin typeface="Arial" panose="020B0604020202020204" pitchFamily="34" charset="0"/>
              <a:cs typeface="Arial" panose="020B0604020202020204" pitchFamily="34" charset="0"/>
            </a:endParaRPr>
          </a:p>
        </p:txBody>
      </p:sp>
      <p:sp>
        <p:nvSpPr>
          <p:cNvPr id="5" name="正方形/長方形 4">
            <a:extLst>
              <a:ext uri="{FF2B5EF4-FFF2-40B4-BE49-F238E27FC236}">
                <a16:creationId xmlns:a16="http://schemas.microsoft.com/office/drawing/2014/main" id="{20C50BE9-DAF8-4F62-AFB2-12C0771A09E9}"/>
              </a:ext>
            </a:extLst>
          </p:cNvPr>
          <p:cNvSpPr/>
          <p:nvPr/>
        </p:nvSpPr>
        <p:spPr>
          <a:xfrm>
            <a:off x="579347" y="1620205"/>
            <a:ext cx="10783721" cy="3108543"/>
          </a:xfrm>
          <a:prstGeom prst="rect">
            <a:avLst/>
          </a:prstGeom>
        </p:spPr>
        <p:txBody>
          <a:bodyPr wrap="none">
            <a:spAutoFit/>
          </a:bodyPr>
          <a:lstStyle/>
          <a:p>
            <a:r>
              <a:rPr kumimoji="1" lang="ja-JP" altLang="en-US" sz="2800" dirty="0">
                <a:latin typeface="Arial" panose="020B0604020202020204" pitchFamily="34" charset="0"/>
                <a:cs typeface="Arial" panose="020B0604020202020204" pitchFamily="34" charset="0"/>
              </a:rPr>
              <a:t>皆さんは表情認識機能を使ったことがあるでしょうか？</a:t>
            </a:r>
            <a:endParaRPr kumimoji="1" lang="en-US" altLang="ja-JP" sz="2800" dirty="0">
              <a:latin typeface="Arial" panose="020B0604020202020204" pitchFamily="34" charset="0"/>
              <a:cs typeface="Arial" panose="020B0604020202020204" pitchFamily="34" charset="0"/>
            </a:endParaRPr>
          </a:p>
          <a:p>
            <a:endParaRPr kumimoji="1" lang="en-US" altLang="ja-JP" sz="2800" dirty="0">
              <a:latin typeface="Arial" panose="020B0604020202020204" pitchFamily="34" charset="0"/>
              <a:cs typeface="Arial" panose="020B0604020202020204" pitchFamily="34" charset="0"/>
            </a:endParaRPr>
          </a:p>
          <a:p>
            <a:r>
              <a:rPr kumimoji="1" lang="ja-JP" altLang="en-US" sz="2800" dirty="0">
                <a:latin typeface="Arial" panose="020B0604020202020204" pitchFamily="34" charset="0"/>
                <a:cs typeface="Arial" panose="020B0604020202020204" pitchFamily="34" charset="0"/>
              </a:rPr>
              <a:t>最近では</a:t>
            </a:r>
            <a:r>
              <a:rPr kumimoji="1" lang="en-US" altLang="ja-JP" sz="2800" dirty="0">
                <a:latin typeface="Arial" panose="020B0604020202020204" pitchFamily="34" charset="0"/>
                <a:cs typeface="Arial" panose="020B0604020202020204" pitchFamily="34" charset="0"/>
              </a:rPr>
              <a:t>iPhone</a:t>
            </a:r>
            <a:r>
              <a:rPr kumimoji="1" lang="ja-JP" altLang="en-US" sz="2800" dirty="0">
                <a:latin typeface="Arial" panose="020B0604020202020204" pitchFamily="34" charset="0"/>
                <a:cs typeface="Arial" panose="020B0604020202020204" pitchFamily="34" charset="0"/>
              </a:rPr>
              <a:t>の機能である</a:t>
            </a:r>
            <a:r>
              <a:rPr kumimoji="1" lang="en-US" altLang="ja-JP" sz="2800" dirty="0">
                <a:latin typeface="Arial" panose="020B0604020202020204" pitchFamily="34" charset="0"/>
                <a:cs typeface="Arial" panose="020B0604020202020204" pitchFamily="34" charset="0"/>
              </a:rPr>
              <a:t>Face ID</a:t>
            </a:r>
            <a:r>
              <a:rPr kumimoji="1" lang="ja-JP" altLang="en-US" sz="2800" dirty="0">
                <a:latin typeface="Arial" panose="020B0604020202020204" pitchFamily="34" charset="0"/>
                <a:cs typeface="Arial" panose="020B0604020202020204" pitchFamily="34" charset="0"/>
              </a:rPr>
              <a:t>、</a:t>
            </a:r>
            <a:endParaRPr kumimoji="1" lang="en-US" altLang="ja-JP" sz="2800" dirty="0">
              <a:latin typeface="Arial" panose="020B0604020202020204" pitchFamily="34" charset="0"/>
              <a:cs typeface="Arial" panose="020B0604020202020204" pitchFamily="34" charset="0"/>
            </a:endParaRPr>
          </a:p>
          <a:p>
            <a:r>
              <a:rPr kumimoji="1" lang="ja-JP" altLang="en-US" sz="2800" dirty="0">
                <a:latin typeface="Arial" panose="020B0604020202020204" pitchFamily="34" charset="0"/>
                <a:cs typeface="Arial" panose="020B0604020202020204" pitchFamily="34" charset="0"/>
              </a:rPr>
              <a:t>全世界で３億人が使っているカメラアプリの</a:t>
            </a:r>
            <a:r>
              <a:rPr kumimoji="1" lang="en-US" altLang="ja-JP" sz="2800" dirty="0">
                <a:latin typeface="Arial" panose="020B0604020202020204" pitchFamily="34" charset="0"/>
                <a:cs typeface="Arial" panose="020B0604020202020204" pitchFamily="34" charset="0"/>
              </a:rPr>
              <a:t>SNOW</a:t>
            </a:r>
            <a:r>
              <a:rPr kumimoji="1" lang="ja-JP" altLang="en-US" sz="2800" dirty="0">
                <a:latin typeface="Arial" panose="020B0604020202020204" pitchFamily="34" charset="0"/>
                <a:cs typeface="Arial" panose="020B0604020202020204" pitchFamily="34" charset="0"/>
              </a:rPr>
              <a:t>など、</a:t>
            </a:r>
            <a:endParaRPr kumimoji="1" lang="en-US" altLang="ja-JP" sz="2800" dirty="0">
              <a:latin typeface="Arial" panose="020B0604020202020204" pitchFamily="34" charset="0"/>
              <a:cs typeface="Arial" panose="020B0604020202020204" pitchFamily="34" charset="0"/>
            </a:endParaRPr>
          </a:p>
          <a:p>
            <a:r>
              <a:rPr kumimoji="1" lang="ja-JP" altLang="en-US" sz="2800" dirty="0">
                <a:latin typeface="Arial" panose="020B0604020202020204" pitchFamily="34" charset="0"/>
                <a:cs typeface="Arial" panose="020B0604020202020204" pitchFamily="34" charset="0"/>
              </a:rPr>
              <a:t>現代社会でもはや表情認識機能は一般的になりつつあります。</a:t>
            </a:r>
            <a:endParaRPr kumimoji="1" lang="en-US" altLang="ja-JP" sz="2800" dirty="0">
              <a:latin typeface="Arial" panose="020B0604020202020204" pitchFamily="34" charset="0"/>
              <a:cs typeface="Arial" panose="020B0604020202020204" pitchFamily="34" charset="0"/>
            </a:endParaRPr>
          </a:p>
          <a:p>
            <a:endParaRPr kumimoji="1" lang="en-US" altLang="ja-JP" sz="2800" dirty="0">
              <a:latin typeface="Arial" panose="020B0604020202020204" pitchFamily="34" charset="0"/>
              <a:cs typeface="Arial" panose="020B0604020202020204" pitchFamily="34" charset="0"/>
            </a:endParaRPr>
          </a:p>
          <a:p>
            <a:r>
              <a:rPr kumimoji="1" lang="ja-JP" altLang="en-US" sz="2800" dirty="0">
                <a:latin typeface="Arial" panose="020B0604020202020204" pitchFamily="34" charset="0"/>
                <a:cs typeface="Arial" panose="020B0604020202020204" pitchFamily="34" charset="0"/>
              </a:rPr>
              <a:t>そこで私たちはこの表情認識機能を使って何かできないか考えました。</a:t>
            </a:r>
            <a:endParaRPr kumimoji="1" lang="en-US" altLang="ja-JP" sz="2800" dirty="0">
              <a:latin typeface="Arial" panose="020B0604020202020204" pitchFamily="34" charset="0"/>
              <a:cs typeface="Arial" panose="020B0604020202020204" pitchFamily="34" charset="0"/>
            </a:endParaRPr>
          </a:p>
        </p:txBody>
      </p:sp>
      <p:sp>
        <p:nvSpPr>
          <p:cNvPr id="6" name="正方形/長方形 5">
            <a:extLst>
              <a:ext uri="{FF2B5EF4-FFF2-40B4-BE49-F238E27FC236}">
                <a16:creationId xmlns:a16="http://schemas.microsoft.com/office/drawing/2014/main" id="{AD050D99-2825-41A7-928A-37C490710013}"/>
              </a:ext>
            </a:extLst>
          </p:cNvPr>
          <p:cNvSpPr/>
          <p:nvPr/>
        </p:nvSpPr>
        <p:spPr>
          <a:xfrm>
            <a:off x="0" y="374358"/>
            <a:ext cx="11688417" cy="516835"/>
          </a:xfrm>
          <a:prstGeom prst="rect">
            <a:avLst/>
          </a:prstGeom>
          <a:gradFill flip="none" rotWithShape="1">
            <a:gsLst>
              <a:gs pos="0">
                <a:schemeClr val="accent1">
                  <a:lumMod val="67000"/>
                </a:schemeClr>
              </a:gs>
              <a:gs pos="47000">
                <a:schemeClr val="accent1">
                  <a:lumMod val="97000"/>
                  <a:lumOff val="3000"/>
                </a:schemeClr>
              </a:gs>
              <a:gs pos="100000">
                <a:schemeClr val="accent1">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latin typeface="Arial" panose="020B0604020202020204" pitchFamily="34" charset="0"/>
                <a:cs typeface="Arial" panose="020B0604020202020204" pitchFamily="34" charset="0"/>
              </a:rPr>
              <a:t>　はじめに</a:t>
            </a:r>
          </a:p>
        </p:txBody>
      </p:sp>
    </p:spTree>
    <p:extLst>
      <p:ext uri="{BB962C8B-B14F-4D97-AF65-F5344CB8AC3E}">
        <p14:creationId xmlns:p14="http://schemas.microsoft.com/office/powerpoint/2010/main" val="1311633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C23FFB2C-8CF6-49EA-A2D1-5B75BF32722A}"/>
              </a:ext>
            </a:extLst>
          </p:cNvPr>
          <p:cNvGrpSpPr/>
          <p:nvPr/>
        </p:nvGrpSpPr>
        <p:grpSpPr>
          <a:xfrm>
            <a:off x="4162839" y="934279"/>
            <a:ext cx="3866322" cy="4989443"/>
            <a:chOff x="4162839" y="934279"/>
            <a:chExt cx="3866322" cy="4989443"/>
          </a:xfrm>
        </p:grpSpPr>
        <p:sp>
          <p:nvSpPr>
            <p:cNvPr id="7" name="正方形/長方形 6">
              <a:extLst>
                <a:ext uri="{FF2B5EF4-FFF2-40B4-BE49-F238E27FC236}">
                  <a16:creationId xmlns:a16="http://schemas.microsoft.com/office/drawing/2014/main" id="{4CE18EA6-AE17-4CE7-B7F1-CB01349BD0EF}"/>
                </a:ext>
              </a:extLst>
            </p:cNvPr>
            <p:cNvSpPr/>
            <p:nvPr/>
          </p:nvSpPr>
          <p:spPr>
            <a:xfrm>
              <a:off x="4162839" y="934279"/>
              <a:ext cx="3866322" cy="49894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6" name="テキスト ボックス 5">
              <a:extLst>
                <a:ext uri="{FF2B5EF4-FFF2-40B4-BE49-F238E27FC236}">
                  <a16:creationId xmlns:a16="http://schemas.microsoft.com/office/drawing/2014/main" id="{7078F2C4-8068-4A4A-9B73-A9F81E2D8D68}"/>
                </a:ext>
              </a:extLst>
            </p:cNvPr>
            <p:cNvSpPr txBox="1"/>
            <p:nvPr/>
          </p:nvSpPr>
          <p:spPr>
            <a:xfrm>
              <a:off x="4366360" y="1331843"/>
              <a:ext cx="3459280" cy="419431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wrap="square" rtlCol="0">
              <a:spAutoFit/>
            </a:bodyPr>
            <a:lstStyle/>
            <a:p>
              <a:pPr>
                <a:lnSpc>
                  <a:spcPts val="8500"/>
                </a:lnSpc>
              </a:pPr>
              <a:r>
                <a:rPr kumimoji="1" lang="ja-JP" altLang="en-US" sz="7200" dirty="0">
                  <a:solidFill>
                    <a:schemeClr val="bg1"/>
                  </a:solidFill>
                  <a:latin typeface="Arial Black" panose="020B0A04020102020204" pitchFamily="34" charset="0"/>
                </a:rPr>
                <a:t>そうだ</a:t>
              </a:r>
              <a:endParaRPr kumimoji="1" lang="en-US" altLang="ja-JP" sz="7200" dirty="0">
                <a:solidFill>
                  <a:schemeClr val="bg1"/>
                </a:solidFill>
                <a:latin typeface="Arial Black" panose="020B0A04020102020204" pitchFamily="34" charset="0"/>
              </a:endParaRPr>
            </a:p>
            <a:p>
              <a:pPr>
                <a:lnSpc>
                  <a:spcPts val="8500"/>
                </a:lnSpc>
              </a:pPr>
              <a:r>
                <a:rPr kumimoji="1" lang="ja-JP" altLang="en-US" sz="7200" dirty="0">
                  <a:solidFill>
                    <a:schemeClr val="bg1"/>
                  </a:solidFill>
                  <a:latin typeface="Arial Black" panose="020B0A04020102020204" pitchFamily="34" charset="0"/>
                </a:rPr>
                <a:t>ゲーム、</a:t>
              </a:r>
              <a:endParaRPr kumimoji="1" lang="en-US" altLang="ja-JP" sz="7200" dirty="0">
                <a:solidFill>
                  <a:schemeClr val="bg1"/>
                </a:solidFill>
                <a:latin typeface="Arial Black" panose="020B0A04020102020204" pitchFamily="34" charset="0"/>
              </a:endParaRPr>
            </a:p>
            <a:p>
              <a:pPr>
                <a:lnSpc>
                  <a:spcPts val="8500"/>
                </a:lnSpc>
              </a:pPr>
              <a:r>
                <a:rPr kumimoji="1" lang="ja-JP" altLang="en-US" sz="7200" dirty="0">
                  <a:solidFill>
                    <a:schemeClr val="bg1"/>
                  </a:solidFill>
                  <a:latin typeface="Arial Black" panose="020B0A04020102020204" pitchFamily="34" charset="0"/>
                </a:rPr>
                <a:t>考えよう。</a:t>
              </a:r>
            </a:p>
          </p:txBody>
        </p:sp>
      </p:grpSp>
    </p:spTree>
    <p:extLst>
      <p:ext uri="{BB962C8B-B14F-4D97-AF65-F5344CB8AC3E}">
        <p14:creationId xmlns:p14="http://schemas.microsoft.com/office/powerpoint/2010/main" val="8501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51EC9D0-566F-472D-8447-299089499B99}"/>
              </a:ext>
            </a:extLst>
          </p:cNvPr>
          <p:cNvSpPr txBox="1"/>
          <p:nvPr/>
        </p:nvSpPr>
        <p:spPr>
          <a:xfrm>
            <a:off x="792480" y="2480732"/>
            <a:ext cx="10281920" cy="1191288"/>
          </a:xfrm>
          <a:prstGeom prst="rect">
            <a:avLst/>
          </a:prstGeom>
          <a:noFill/>
        </p:spPr>
        <p:txBody>
          <a:bodyPr wrap="square" rtlCol="0">
            <a:spAutoFit/>
          </a:bodyPr>
          <a:lstStyle/>
          <a:p>
            <a:pPr>
              <a:lnSpc>
                <a:spcPts val="4500"/>
              </a:lnSpc>
            </a:pPr>
            <a:r>
              <a:rPr kumimoji="1" lang="ja-JP" altLang="en-US" sz="3200" dirty="0">
                <a:latin typeface="Arial" panose="020B0604020202020204" pitchFamily="34" charset="0"/>
                <a:cs typeface="Arial" panose="020B0604020202020204" pitchFamily="34" charset="0"/>
              </a:rPr>
              <a:t>私たちは表情を使ったゲームを考えた結果、</a:t>
            </a:r>
            <a:endParaRPr kumimoji="1" lang="en-US" altLang="ja-JP" sz="3200" dirty="0">
              <a:latin typeface="Arial" panose="020B0604020202020204" pitchFamily="34" charset="0"/>
              <a:cs typeface="Arial" panose="020B0604020202020204" pitchFamily="34" charset="0"/>
            </a:endParaRPr>
          </a:p>
          <a:p>
            <a:pPr>
              <a:lnSpc>
                <a:spcPts val="4500"/>
              </a:lnSpc>
            </a:pPr>
            <a:r>
              <a:rPr kumimoji="1" lang="ja-JP" altLang="en-US" sz="3200" dirty="0">
                <a:latin typeface="Arial" panose="020B0604020202020204" pitchFamily="34" charset="0"/>
                <a:cs typeface="Arial" panose="020B0604020202020204" pitchFamily="34" charset="0"/>
              </a:rPr>
              <a:t>リズムゲームが良いのではないかという考えに至りました。</a:t>
            </a:r>
          </a:p>
        </p:txBody>
      </p:sp>
      <p:sp>
        <p:nvSpPr>
          <p:cNvPr id="5" name="正方形/長方形 4">
            <a:extLst>
              <a:ext uri="{FF2B5EF4-FFF2-40B4-BE49-F238E27FC236}">
                <a16:creationId xmlns:a16="http://schemas.microsoft.com/office/drawing/2014/main" id="{D3A52299-205D-4BCB-B797-6386BF5EEE81}"/>
              </a:ext>
            </a:extLst>
          </p:cNvPr>
          <p:cNvSpPr/>
          <p:nvPr/>
        </p:nvSpPr>
        <p:spPr>
          <a:xfrm>
            <a:off x="0" y="371033"/>
            <a:ext cx="11688417" cy="516835"/>
          </a:xfrm>
          <a:prstGeom prst="rect">
            <a:avLst/>
          </a:prstGeom>
          <a:gradFill flip="none" rotWithShape="1">
            <a:gsLst>
              <a:gs pos="0">
                <a:schemeClr val="accent1">
                  <a:lumMod val="67000"/>
                </a:schemeClr>
              </a:gs>
              <a:gs pos="47000">
                <a:schemeClr val="accent1">
                  <a:lumMod val="97000"/>
                  <a:lumOff val="3000"/>
                </a:schemeClr>
              </a:gs>
              <a:gs pos="100000">
                <a:schemeClr val="accent1">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latin typeface="Arial" panose="020B0604020202020204" pitchFamily="34" charset="0"/>
                <a:cs typeface="Arial" panose="020B0604020202020204" pitchFamily="34" charset="0"/>
              </a:rPr>
              <a:t>　考えたゲームの構想</a:t>
            </a:r>
          </a:p>
        </p:txBody>
      </p:sp>
    </p:spTree>
    <p:extLst>
      <p:ext uri="{BB962C8B-B14F-4D97-AF65-F5344CB8AC3E}">
        <p14:creationId xmlns:p14="http://schemas.microsoft.com/office/powerpoint/2010/main" val="112572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366B157-F167-46FC-8CAD-538ABB376C5B}"/>
              </a:ext>
            </a:extLst>
          </p:cNvPr>
          <p:cNvSpPr txBox="1"/>
          <p:nvPr/>
        </p:nvSpPr>
        <p:spPr>
          <a:xfrm>
            <a:off x="634079" y="2057400"/>
            <a:ext cx="10420258" cy="1768369"/>
          </a:xfrm>
          <a:prstGeom prst="rect">
            <a:avLst/>
          </a:prstGeom>
          <a:noFill/>
        </p:spPr>
        <p:txBody>
          <a:bodyPr wrap="square" rtlCol="0">
            <a:spAutoFit/>
          </a:bodyPr>
          <a:lstStyle/>
          <a:p>
            <a:pPr>
              <a:lnSpc>
                <a:spcPts val="4500"/>
              </a:lnSpc>
            </a:pPr>
            <a:r>
              <a:rPr kumimoji="1" lang="ja-JP" altLang="en-US" sz="3200" dirty="0">
                <a:latin typeface="Arial" panose="020B0604020202020204" pitchFamily="34" charset="0"/>
                <a:cs typeface="Arial" panose="020B0604020202020204" pitchFamily="34" charset="0"/>
              </a:rPr>
              <a:t>リズムに合わせながら指示に従い、表情を作るゲームです。</a:t>
            </a:r>
            <a:endParaRPr kumimoji="1" lang="en-US" altLang="ja-JP" sz="3200" dirty="0">
              <a:latin typeface="Arial" panose="020B0604020202020204" pitchFamily="34" charset="0"/>
              <a:cs typeface="Arial" panose="020B0604020202020204" pitchFamily="34" charset="0"/>
            </a:endParaRPr>
          </a:p>
          <a:p>
            <a:pPr>
              <a:lnSpc>
                <a:spcPts val="4500"/>
              </a:lnSpc>
            </a:pPr>
            <a:r>
              <a:rPr kumimoji="1" lang="ja-JP" altLang="en-US" sz="3200" dirty="0">
                <a:latin typeface="Arial" panose="020B0604020202020204" pitchFamily="34" charset="0"/>
                <a:cs typeface="Arial" panose="020B0604020202020204" pitchFamily="34" charset="0"/>
              </a:rPr>
              <a:t>スコアを競い合ったり、プレイ映像を保存できる機能を搭載し、</a:t>
            </a:r>
            <a:endParaRPr kumimoji="1" lang="en-US" altLang="ja-JP" sz="3200" dirty="0">
              <a:latin typeface="Arial" panose="020B0604020202020204" pitchFamily="34" charset="0"/>
              <a:cs typeface="Arial" panose="020B0604020202020204" pitchFamily="34" charset="0"/>
            </a:endParaRPr>
          </a:p>
          <a:p>
            <a:pPr>
              <a:lnSpc>
                <a:spcPts val="4500"/>
              </a:lnSpc>
            </a:pPr>
            <a:r>
              <a:rPr kumimoji="1" lang="ja-JP" altLang="en-US" sz="3200" dirty="0">
                <a:latin typeface="Arial" panose="020B0604020202020204" pitchFamily="34" charset="0"/>
                <a:cs typeface="Arial" panose="020B0604020202020204" pitchFamily="34" charset="0"/>
              </a:rPr>
              <a:t>友人や家族と一緒に楽しむことができます。</a:t>
            </a:r>
          </a:p>
        </p:txBody>
      </p:sp>
      <p:sp>
        <p:nvSpPr>
          <p:cNvPr id="7" name="正方形/長方形 6">
            <a:extLst>
              <a:ext uri="{FF2B5EF4-FFF2-40B4-BE49-F238E27FC236}">
                <a16:creationId xmlns:a16="http://schemas.microsoft.com/office/drawing/2014/main" id="{769BD643-6019-4B5E-B866-D445489A1D1F}"/>
              </a:ext>
            </a:extLst>
          </p:cNvPr>
          <p:cNvSpPr/>
          <p:nvPr/>
        </p:nvSpPr>
        <p:spPr>
          <a:xfrm>
            <a:off x="0" y="371032"/>
            <a:ext cx="11688417" cy="516835"/>
          </a:xfrm>
          <a:prstGeom prst="rect">
            <a:avLst/>
          </a:prstGeom>
          <a:gradFill flip="none" rotWithShape="1">
            <a:gsLst>
              <a:gs pos="0">
                <a:schemeClr val="accent1">
                  <a:lumMod val="67000"/>
                </a:schemeClr>
              </a:gs>
              <a:gs pos="47000">
                <a:schemeClr val="accent1">
                  <a:lumMod val="97000"/>
                  <a:lumOff val="3000"/>
                </a:schemeClr>
              </a:gs>
              <a:gs pos="100000">
                <a:schemeClr val="accent1">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latin typeface="Arial" panose="020B0604020202020204" pitchFamily="34" charset="0"/>
                <a:cs typeface="Arial" panose="020B0604020202020204" pitchFamily="34" charset="0"/>
              </a:rPr>
              <a:t>　ゲームの内容</a:t>
            </a:r>
          </a:p>
        </p:txBody>
      </p:sp>
    </p:spTree>
    <p:extLst>
      <p:ext uri="{BB962C8B-B14F-4D97-AF65-F5344CB8AC3E}">
        <p14:creationId xmlns:p14="http://schemas.microsoft.com/office/powerpoint/2010/main" val="3356181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D1680822-93F8-4E70-B3E7-514BC2A01188}"/>
              </a:ext>
            </a:extLst>
          </p:cNvPr>
          <p:cNvSpPr/>
          <p:nvPr/>
        </p:nvSpPr>
        <p:spPr>
          <a:xfrm>
            <a:off x="8043845" y="1630662"/>
            <a:ext cx="3415393" cy="34821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p>
        </p:txBody>
      </p:sp>
      <p:pic>
        <p:nvPicPr>
          <p:cNvPr id="1034" name="Picture 10" descr="八分音符">
            <a:extLst>
              <a:ext uri="{FF2B5EF4-FFF2-40B4-BE49-F238E27FC236}">
                <a16:creationId xmlns:a16="http://schemas.microsoft.com/office/drawing/2014/main" id="{56C3F500-C67C-4721-9F82-10236E8E6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149" y="826610"/>
            <a:ext cx="102870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八分音符">
            <a:extLst>
              <a:ext uri="{FF2B5EF4-FFF2-40B4-BE49-F238E27FC236}">
                <a16:creationId xmlns:a16="http://schemas.microsoft.com/office/drawing/2014/main" id="{4BD49C68-26D1-4177-AFA8-8C11B3B284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340" y="269686"/>
            <a:ext cx="1028700" cy="104775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グループ化 12">
            <a:extLst>
              <a:ext uri="{FF2B5EF4-FFF2-40B4-BE49-F238E27FC236}">
                <a16:creationId xmlns:a16="http://schemas.microsoft.com/office/drawing/2014/main" id="{4A74A1A9-0EBE-40EC-807A-C47A220B08BA}"/>
              </a:ext>
            </a:extLst>
          </p:cNvPr>
          <p:cNvGrpSpPr/>
          <p:nvPr/>
        </p:nvGrpSpPr>
        <p:grpSpPr>
          <a:xfrm>
            <a:off x="9199023" y="-144564"/>
            <a:ext cx="2322809" cy="1416247"/>
            <a:chOff x="9199023" y="-144564"/>
            <a:chExt cx="2322809" cy="1416247"/>
          </a:xfrm>
        </p:grpSpPr>
        <p:pic>
          <p:nvPicPr>
            <p:cNvPr id="8" name="図 7">
              <a:extLst>
                <a:ext uri="{FF2B5EF4-FFF2-40B4-BE49-F238E27FC236}">
                  <a16:creationId xmlns:a16="http://schemas.microsoft.com/office/drawing/2014/main" id="{A3E016A8-2942-43FB-B194-13A4241AF9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9023" y="23406"/>
              <a:ext cx="1273243" cy="1248277"/>
            </a:xfrm>
            <a:prstGeom prst="rect">
              <a:avLst/>
            </a:prstGeom>
          </p:spPr>
        </p:pic>
        <p:sp>
          <p:nvSpPr>
            <p:cNvPr id="19" name="テキスト ボックス 18">
              <a:extLst>
                <a:ext uri="{FF2B5EF4-FFF2-40B4-BE49-F238E27FC236}">
                  <a16:creationId xmlns:a16="http://schemas.microsoft.com/office/drawing/2014/main" id="{37E38035-53AB-4CA9-83E8-C9B946077EF2}"/>
                </a:ext>
              </a:extLst>
            </p:cNvPr>
            <p:cNvSpPr txBox="1"/>
            <p:nvPr/>
          </p:nvSpPr>
          <p:spPr>
            <a:xfrm>
              <a:off x="10355114" y="-144564"/>
              <a:ext cx="1166718" cy="1200329"/>
            </a:xfrm>
            <a:prstGeom prst="rect">
              <a:avLst/>
            </a:prstGeom>
            <a:noFill/>
          </p:spPr>
          <p:txBody>
            <a:bodyPr wrap="square" rtlCol="0">
              <a:spAutoFit/>
            </a:bodyPr>
            <a:lstStyle/>
            <a:p>
              <a:r>
                <a:rPr kumimoji="1" lang="ja-JP" altLang="en-US" sz="7200" dirty="0">
                  <a:solidFill>
                    <a:schemeClr val="accent1">
                      <a:lumMod val="60000"/>
                      <a:lumOff val="40000"/>
                    </a:schemeClr>
                  </a:solidFill>
                </a:rPr>
                <a:t>～</a:t>
              </a:r>
            </a:p>
          </p:txBody>
        </p:sp>
      </p:grpSp>
      <p:grpSp>
        <p:nvGrpSpPr>
          <p:cNvPr id="27" name="グループ化 26">
            <a:extLst>
              <a:ext uri="{FF2B5EF4-FFF2-40B4-BE49-F238E27FC236}">
                <a16:creationId xmlns:a16="http://schemas.microsoft.com/office/drawing/2014/main" id="{E25DC8FF-CAF9-41C6-8EE4-AC170AAD061B}"/>
              </a:ext>
            </a:extLst>
          </p:cNvPr>
          <p:cNvGrpSpPr/>
          <p:nvPr/>
        </p:nvGrpSpPr>
        <p:grpSpPr>
          <a:xfrm>
            <a:off x="3610366" y="29440"/>
            <a:ext cx="3767797" cy="6799119"/>
            <a:chOff x="4137616" y="-61618"/>
            <a:chExt cx="3585088" cy="6469414"/>
          </a:xfrm>
        </p:grpSpPr>
        <p:sp>
          <p:nvSpPr>
            <p:cNvPr id="23" name="四角形: 角を丸くする 22">
              <a:extLst>
                <a:ext uri="{FF2B5EF4-FFF2-40B4-BE49-F238E27FC236}">
                  <a16:creationId xmlns:a16="http://schemas.microsoft.com/office/drawing/2014/main" id="{ED09572D-DB92-4880-9DA3-FC184F568ED0}"/>
                </a:ext>
              </a:extLst>
            </p:cNvPr>
            <p:cNvSpPr/>
            <p:nvPr/>
          </p:nvSpPr>
          <p:spPr>
            <a:xfrm>
              <a:off x="4137616" y="-61618"/>
              <a:ext cx="3585088" cy="646941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CC41D1A4-C0D3-4B5E-9DBD-50FC9A4B40F3}"/>
                </a:ext>
              </a:extLst>
            </p:cNvPr>
            <p:cNvSpPr/>
            <p:nvPr/>
          </p:nvSpPr>
          <p:spPr>
            <a:xfrm>
              <a:off x="4492619" y="450204"/>
              <a:ext cx="2875085" cy="516165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26" name="楕円 25">
              <a:extLst>
                <a:ext uri="{FF2B5EF4-FFF2-40B4-BE49-F238E27FC236}">
                  <a16:creationId xmlns:a16="http://schemas.microsoft.com/office/drawing/2014/main" id="{1B061BB6-EBA3-4B4C-8AEC-FA39E085C89E}"/>
                </a:ext>
              </a:extLst>
            </p:cNvPr>
            <p:cNvSpPr/>
            <p:nvPr/>
          </p:nvSpPr>
          <p:spPr>
            <a:xfrm>
              <a:off x="5615854" y="5671330"/>
              <a:ext cx="628613" cy="6286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9" name="正方形/長方形 8">
            <a:extLst>
              <a:ext uri="{FF2B5EF4-FFF2-40B4-BE49-F238E27FC236}">
                <a16:creationId xmlns:a16="http://schemas.microsoft.com/office/drawing/2014/main" id="{6BD3E19E-0E9C-4CA2-9B6A-8B2C8BDEE0F1}"/>
              </a:ext>
            </a:extLst>
          </p:cNvPr>
          <p:cNvSpPr/>
          <p:nvPr/>
        </p:nvSpPr>
        <p:spPr>
          <a:xfrm>
            <a:off x="5239117" y="4772576"/>
            <a:ext cx="1741783" cy="12050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35" name="図 34">
            <a:extLst>
              <a:ext uri="{FF2B5EF4-FFF2-40B4-BE49-F238E27FC236}">
                <a16:creationId xmlns:a16="http://schemas.microsoft.com/office/drawing/2014/main" id="{C1CDF103-996E-47E7-98B3-F77D08B824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8607" y="691580"/>
            <a:ext cx="1104900" cy="1143000"/>
          </a:xfrm>
          <a:prstGeom prst="rect">
            <a:avLst/>
          </a:prstGeom>
        </p:spPr>
      </p:pic>
      <p:pic>
        <p:nvPicPr>
          <p:cNvPr id="37" name="図 36">
            <a:extLst>
              <a:ext uri="{FF2B5EF4-FFF2-40B4-BE49-F238E27FC236}">
                <a16:creationId xmlns:a16="http://schemas.microsoft.com/office/drawing/2014/main" id="{5CBF9E83-5F4F-4704-B9CE-5074091ADA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8396" y="636886"/>
            <a:ext cx="1156936" cy="1361101"/>
          </a:xfrm>
          <a:prstGeom prst="rect">
            <a:avLst/>
          </a:prstGeom>
        </p:spPr>
      </p:pic>
      <p:pic>
        <p:nvPicPr>
          <p:cNvPr id="39" name="図 38">
            <a:extLst>
              <a:ext uri="{FF2B5EF4-FFF2-40B4-BE49-F238E27FC236}">
                <a16:creationId xmlns:a16="http://schemas.microsoft.com/office/drawing/2014/main" id="{7D7281AE-5310-4B18-A40F-114768C7F5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20485" y="691956"/>
            <a:ext cx="971550" cy="1143000"/>
          </a:xfrm>
          <a:prstGeom prst="rect">
            <a:avLst/>
          </a:prstGeom>
        </p:spPr>
      </p:pic>
      <p:pic>
        <p:nvPicPr>
          <p:cNvPr id="42" name="図 41">
            <a:extLst>
              <a:ext uri="{FF2B5EF4-FFF2-40B4-BE49-F238E27FC236}">
                <a16:creationId xmlns:a16="http://schemas.microsoft.com/office/drawing/2014/main" id="{A0D2CBF4-0522-4412-AA2E-0C8C33D5691E}"/>
              </a:ext>
            </a:extLst>
          </p:cNvPr>
          <p:cNvPicPr>
            <a:picLocks noChangeAspect="1"/>
          </p:cNvPicPr>
          <p:nvPr/>
        </p:nvPicPr>
        <p:blipFill>
          <a:blip r:embed="rId8"/>
          <a:stretch>
            <a:fillRect/>
          </a:stretch>
        </p:blipFill>
        <p:spPr>
          <a:xfrm>
            <a:off x="3989376" y="1949143"/>
            <a:ext cx="2979438" cy="2292362"/>
          </a:xfrm>
          <a:prstGeom prst="rect">
            <a:avLst/>
          </a:prstGeom>
        </p:spPr>
      </p:pic>
      <p:sp>
        <p:nvSpPr>
          <p:cNvPr id="10" name="吹き出し: 円形 9">
            <a:extLst>
              <a:ext uri="{FF2B5EF4-FFF2-40B4-BE49-F238E27FC236}">
                <a16:creationId xmlns:a16="http://schemas.microsoft.com/office/drawing/2014/main" id="{F694698C-A37A-49F8-AAB2-9E91FD683ED3}"/>
              </a:ext>
            </a:extLst>
          </p:cNvPr>
          <p:cNvSpPr/>
          <p:nvPr/>
        </p:nvSpPr>
        <p:spPr>
          <a:xfrm>
            <a:off x="139449" y="188119"/>
            <a:ext cx="3225839" cy="1989292"/>
          </a:xfrm>
          <a:prstGeom prst="wedgeEllipseCallout">
            <a:avLst>
              <a:gd name="adj1" fmla="val 55014"/>
              <a:gd name="adj2" fmla="val 44663"/>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400" dirty="0">
              <a:latin typeface="Arial" panose="020B0604020202020204" pitchFamily="34" charset="0"/>
              <a:cs typeface="Arial" panose="020B0604020202020204" pitchFamily="34" charset="0"/>
            </a:endParaRPr>
          </a:p>
        </p:txBody>
      </p:sp>
      <p:sp>
        <p:nvSpPr>
          <p:cNvPr id="22" name="テキスト ボックス 21">
            <a:extLst>
              <a:ext uri="{FF2B5EF4-FFF2-40B4-BE49-F238E27FC236}">
                <a16:creationId xmlns:a16="http://schemas.microsoft.com/office/drawing/2014/main" id="{BEC6988F-5390-41F3-95E0-F002E8A4D63B}"/>
              </a:ext>
            </a:extLst>
          </p:cNvPr>
          <p:cNvSpPr txBox="1"/>
          <p:nvPr/>
        </p:nvSpPr>
        <p:spPr>
          <a:xfrm>
            <a:off x="0" y="6366894"/>
            <a:ext cx="1694695" cy="461665"/>
          </a:xfrm>
          <a:prstGeom prst="rect">
            <a:avLst/>
          </a:prstGeom>
          <a:noFill/>
        </p:spPr>
        <p:txBody>
          <a:bodyPr wrap="none" rtlCol="0">
            <a:spAutoFit/>
          </a:bodyPr>
          <a:lstStyle/>
          <a:p>
            <a:r>
              <a:rPr kumimoji="1" lang="ja-JP" altLang="en-US" sz="2400" dirty="0"/>
              <a:t>ゲーム画面</a:t>
            </a:r>
          </a:p>
        </p:txBody>
      </p:sp>
      <p:sp>
        <p:nvSpPr>
          <p:cNvPr id="11" name="テキスト ボックス 10">
            <a:extLst>
              <a:ext uri="{FF2B5EF4-FFF2-40B4-BE49-F238E27FC236}">
                <a16:creationId xmlns:a16="http://schemas.microsoft.com/office/drawing/2014/main" id="{B6EFAEF1-4214-40EE-A229-917E6381D0B2}"/>
              </a:ext>
            </a:extLst>
          </p:cNvPr>
          <p:cNvSpPr txBox="1"/>
          <p:nvPr/>
        </p:nvSpPr>
        <p:spPr>
          <a:xfrm>
            <a:off x="8323907" y="1820678"/>
            <a:ext cx="2855269" cy="800219"/>
          </a:xfrm>
          <a:prstGeom prst="rect">
            <a:avLst/>
          </a:prstGeom>
          <a:noFill/>
        </p:spPr>
        <p:txBody>
          <a:bodyPr wrap="none" rtlCol="0">
            <a:spAutoFit/>
          </a:bodyPr>
          <a:lstStyle/>
          <a:p>
            <a:r>
              <a:rPr kumimoji="1" lang="ja-JP" altLang="en-US" sz="2300" dirty="0"/>
              <a:t>画面をタップすると</a:t>
            </a:r>
            <a:endParaRPr kumimoji="1" lang="en-US" altLang="ja-JP" sz="2300" dirty="0"/>
          </a:p>
          <a:p>
            <a:r>
              <a:rPr kumimoji="1" lang="ja-JP" altLang="en-US" sz="2300" dirty="0"/>
              <a:t>ゲームが始まります。</a:t>
            </a:r>
          </a:p>
        </p:txBody>
      </p:sp>
      <p:pic>
        <p:nvPicPr>
          <p:cNvPr id="14" name="図 13">
            <a:extLst>
              <a:ext uri="{FF2B5EF4-FFF2-40B4-BE49-F238E27FC236}">
                <a16:creationId xmlns:a16="http://schemas.microsoft.com/office/drawing/2014/main" id="{92A098BC-FE5D-46B7-95A7-F665A0B3CD5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26025" y="4760033"/>
            <a:ext cx="1167967" cy="1246940"/>
          </a:xfrm>
          <a:prstGeom prst="rect">
            <a:avLst/>
          </a:prstGeom>
        </p:spPr>
      </p:pic>
      <p:sp>
        <p:nvSpPr>
          <p:cNvPr id="40" name="テキスト ボックス 39">
            <a:extLst>
              <a:ext uri="{FF2B5EF4-FFF2-40B4-BE49-F238E27FC236}">
                <a16:creationId xmlns:a16="http://schemas.microsoft.com/office/drawing/2014/main" id="{2A8A2384-E9D3-4C95-9656-A31886DC25C6}"/>
              </a:ext>
            </a:extLst>
          </p:cNvPr>
          <p:cNvSpPr txBox="1"/>
          <p:nvPr/>
        </p:nvSpPr>
        <p:spPr>
          <a:xfrm>
            <a:off x="8323907" y="1819138"/>
            <a:ext cx="3116559" cy="1154162"/>
          </a:xfrm>
          <a:prstGeom prst="rect">
            <a:avLst/>
          </a:prstGeom>
          <a:noFill/>
        </p:spPr>
        <p:txBody>
          <a:bodyPr wrap="none" rtlCol="0">
            <a:spAutoFit/>
          </a:bodyPr>
          <a:lstStyle/>
          <a:p>
            <a:r>
              <a:rPr kumimoji="1" lang="ja-JP" altLang="en-US" sz="2300" dirty="0"/>
              <a:t>ゲームが始まると</a:t>
            </a:r>
            <a:endParaRPr kumimoji="1" lang="en-US" altLang="ja-JP" sz="2300" dirty="0"/>
          </a:p>
          <a:p>
            <a:r>
              <a:rPr kumimoji="1" lang="ja-JP" altLang="en-US" sz="2300" dirty="0"/>
              <a:t>画面の下に自分の顔が</a:t>
            </a:r>
            <a:endParaRPr kumimoji="1" lang="en-US" altLang="ja-JP" sz="2300" dirty="0"/>
          </a:p>
          <a:p>
            <a:r>
              <a:rPr kumimoji="1" lang="ja-JP" altLang="en-US" sz="2300" dirty="0"/>
              <a:t>映し出されます。</a:t>
            </a:r>
          </a:p>
        </p:txBody>
      </p:sp>
      <p:grpSp>
        <p:nvGrpSpPr>
          <p:cNvPr id="18" name="グループ化 17">
            <a:extLst>
              <a:ext uri="{FF2B5EF4-FFF2-40B4-BE49-F238E27FC236}">
                <a16:creationId xmlns:a16="http://schemas.microsoft.com/office/drawing/2014/main" id="{5F89D5AB-F100-42D6-9E4B-CB335F23DD8D}"/>
              </a:ext>
            </a:extLst>
          </p:cNvPr>
          <p:cNvGrpSpPr/>
          <p:nvPr/>
        </p:nvGrpSpPr>
        <p:grpSpPr>
          <a:xfrm>
            <a:off x="4915432" y="2566608"/>
            <a:ext cx="1151499" cy="1151500"/>
            <a:chOff x="732762" y="2854533"/>
            <a:chExt cx="1151499" cy="1151500"/>
          </a:xfrm>
        </p:grpSpPr>
        <p:sp>
          <p:nvSpPr>
            <p:cNvPr id="45" name="楕円 44">
              <a:extLst>
                <a:ext uri="{FF2B5EF4-FFF2-40B4-BE49-F238E27FC236}">
                  <a16:creationId xmlns:a16="http://schemas.microsoft.com/office/drawing/2014/main" id="{E123EECC-6B78-411B-9E7D-584D124970CE}"/>
                </a:ext>
              </a:extLst>
            </p:cNvPr>
            <p:cNvSpPr/>
            <p:nvPr/>
          </p:nvSpPr>
          <p:spPr>
            <a:xfrm>
              <a:off x="732762" y="2854533"/>
              <a:ext cx="1151499" cy="11515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円弧 46">
              <a:extLst>
                <a:ext uri="{FF2B5EF4-FFF2-40B4-BE49-F238E27FC236}">
                  <a16:creationId xmlns:a16="http://schemas.microsoft.com/office/drawing/2014/main" id="{943A79E1-12AE-4A95-961F-CAD1ADF3ADDD}"/>
                </a:ext>
              </a:extLst>
            </p:cNvPr>
            <p:cNvSpPr/>
            <p:nvPr/>
          </p:nvSpPr>
          <p:spPr>
            <a:xfrm rot="10286003">
              <a:off x="1136095" y="3398434"/>
              <a:ext cx="344832" cy="303591"/>
            </a:xfrm>
            <a:prstGeom prst="arc">
              <a:avLst>
                <a:gd name="adj1" fmla="val 11694211"/>
                <a:gd name="adj2" fmla="val 0"/>
              </a:avLst>
            </a:prstGeom>
            <a:ln w="762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B30C1502-DF33-4979-ADE7-AEE95F0CF9AC}"/>
                </a:ext>
              </a:extLst>
            </p:cNvPr>
            <p:cNvSpPr/>
            <p:nvPr/>
          </p:nvSpPr>
          <p:spPr>
            <a:xfrm>
              <a:off x="1383854" y="3164064"/>
              <a:ext cx="142192" cy="1421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4" name="楕円 53">
              <a:extLst>
                <a:ext uri="{FF2B5EF4-FFF2-40B4-BE49-F238E27FC236}">
                  <a16:creationId xmlns:a16="http://schemas.microsoft.com/office/drawing/2014/main" id="{7C97ACD5-FB87-455B-878B-88BBE2BA0595}"/>
                </a:ext>
              </a:extLst>
            </p:cNvPr>
            <p:cNvSpPr/>
            <p:nvPr/>
          </p:nvSpPr>
          <p:spPr>
            <a:xfrm>
              <a:off x="1075341" y="3168625"/>
              <a:ext cx="142192" cy="14219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sp>
        <p:nvSpPr>
          <p:cNvPr id="56" name="テキスト ボックス 55">
            <a:extLst>
              <a:ext uri="{FF2B5EF4-FFF2-40B4-BE49-F238E27FC236}">
                <a16:creationId xmlns:a16="http://schemas.microsoft.com/office/drawing/2014/main" id="{99A80903-22A8-429E-ADCD-32CC32AC7440}"/>
              </a:ext>
            </a:extLst>
          </p:cNvPr>
          <p:cNvSpPr txBox="1"/>
          <p:nvPr/>
        </p:nvSpPr>
        <p:spPr>
          <a:xfrm>
            <a:off x="8319029" y="1830163"/>
            <a:ext cx="2824812" cy="1862048"/>
          </a:xfrm>
          <a:prstGeom prst="rect">
            <a:avLst/>
          </a:prstGeom>
          <a:noFill/>
        </p:spPr>
        <p:txBody>
          <a:bodyPr wrap="none" rtlCol="0">
            <a:spAutoFit/>
          </a:bodyPr>
          <a:lstStyle/>
          <a:p>
            <a:r>
              <a:rPr kumimoji="1" lang="ja-JP" altLang="en-US" sz="2300" dirty="0"/>
              <a:t>画面中央には顔の</a:t>
            </a:r>
            <a:endParaRPr kumimoji="1" lang="en-US" altLang="ja-JP" sz="2300" dirty="0"/>
          </a:p>
          <a:p>
            <a:r>
              <a:rPr kumimoji="1" lang="ja-JP" altLang="en-US" sz="2300" dirty="0"/>
              <a:t>アイコンが表示され、</a:t>
            </a:r>
            <a:endParaRPr kumimoji="1" lang="en-US" altLang="ja-JP" sz="2300" dirty="0"/>
          </a:p>
          <a:p>
            <a:r>
              <a:rPr kumimoji="1" lang="ja-JP" altLang="en-US" sz="2300" dirty="0"/>
              <a:t>このアイコンの表情と</a:t>
            </a:r>
            <a:endParaRPr kumimoji="1" lang="en-US" altLang="ja-JP" sz="2300" dirty="0"/>
          </a:p>
          <a:p>
            <a:r>
              <a:rPr kumimoji="1" lang="ja-JP" altLang="en-US" sz="2300" dirty="0"/>
              <a:t>同じ表情を作って</a:t>
            </a:r>
            <a:endParaRPr kumimoji="1" lang="en-US" altLang="ja-JP" sz="2300" dirty="0"/>
          </a:p>
          <a:p>
            <a:r>
              <a:rPr kumimoji="1" lang="ja-JP" altLang="en-US" sz="2300" dirty="0"/>
              <a:t>遊んでいきます。</a:t>
            </a:r>
            <a:endParaRPr kumimoji="1" lang="en-US" altLang="ja-JP" sz="2300" dirty="0"/>
          </a:p>
        </p:txBody>
      </p:sp>
      <p:sp>
        <p:nvSpPr>
          <p:cNvPr id="57" name="テキスト ボックス 56">
            <a:extLst>
              <a:ext uri="{FF2B5EF4-FFF2-40B4-BE49-F238E27FC236}">
                <a16:creationId xmlns:a16="http://schemas.microsoft.com/office/drawing/2014/main" id="{13BF31A9-41BD-4A35-8D0D-2AFAAA5619BE}"/>
              </a:ext>
            </a:extLst>
          </p:cNvPr>
          <p:cNvSpPr txBox="1"/>
          <p:nvPr/>
        </p:nvSpPr>
        <p:spPr>
          <a:xfrm>
            <a:off x="8328605" y="1872191"/>
            <a:ext cx="2985113" cy="1508105"/>
          </a:xfrm>
          <a:prstGeom prst="rect">
            <a:avLst/>
          </a:prstGeom>
          <a:noFill/>
        </p:spPr>
        <p:txBody>
          <a:bodyPr wrap="none" rtlCol="0">
            <a:spAutoFit/>
          </a:bodyPr>
          <a:lstStyle/>
          <a:p>
            <a:r>
              <a:rPr kumimoji="1" lang="ja-JP" altLang="en-US" sz="2300" dirty="0"/>
              <a:t>音楽が流れ始めます。</a:t>
            </a:r>
            <a:endParaRPr kumimoji="1" lang="en-US" altLang="ja-JP" sz="2300" dirty="0"/>
          </a:p>
          <a:p>
            <a:r>
              <a:rPr kumimoji="1" lang="ja-JP" altLang="en-US" sz="2300" dirty="0"/>
              <a:t>少しすると音声と</a:t>
            </a:r>
            <a:endParaRPr kumimoji="1" lang="en-US" altLang="ja-JP" sz="2300" dirty="0"/>
          </a:p>
          <a:p>
            <a:r>
              <a:rPr kumimoji="1" lang="ja-JP" altLang="en-US" sz="2300" dirty="0"/>
              <a:t>顔のアイコンで表情の</a:t>
            </a:r>
            <a:endParaRPr kumimoji="1" lang="en-US" altLang="ja-JP" sz="2300" dirty="0"/>
          </a:p>
          <a:p>
            <a:r>
              <a:rPr kumimoji="1" lang="ja-JP" altLang="en-US" sz="2300" dirty="0"/>
              <a:t>指示が出されます。</a:t>
            </a:r>
            <a:endParaRPr kumimoji="1" lang="en-US" altLang="ja-JP" sz="2300" dirty="0"/>
          </a:p>
        </p:txBody>
      </p:sp>
      <p:sp>
        <p:nvSpPr>
          <p:cNvPr id="2" name="テキスト ボックス 1">
            <a:extLst>
              <a:ext uri="{FF2B5EF4-FFF2-40B4-BE49-F238E27FC236}">
                <a16:creationId xmlns:a16="http://schemas.microsoft.com/office/drawing/2014/main" id="{743C6FDD-F341-471F-BF88-648DBDC2ACAE}"/>
              </a:ext>
            </a:extLst>
          </p:cNvPr>
          <p:cNvSpPr txBox="1"/>
          <p:nvPr/>
        </p:nvSpPr>
        <p:spPr>
          <a:xfrm>
            <a:off x="1101593" y="951933"/>
            <a:ext cx="1539204" cy="461665"/>
          </a:xfrm>
          <a:prstGeom prst="rect">
            <a:avLst/>
          </a:prstGeom>
          <a:noFill/>
        </p:spPr>
        <p:txBody>
          <a:bodyPr wrap="none" rtlCol="0">
            <a:spAutoFit/>
          </a:bodyPr>
          <a:lstStyle/>
          <a:p>
            <a:r>
              <a:rPr kumimoji="1" lang="ja-JP" altLang="en-US" sz="2400" dirty="0">
                <a:latin typeface="Arial Black" panose="020B0A04020102020204" pitchFamily="34" charset="0"/>
              </a:rPr>
              <a:t>いくよ～！</a:t>
            </a:r>
          </a:p>
        </p:txBody>
      </p:sp>
      <p:grpSp>
        <p:nvGrpSpPr>
          <p:cNvPr id="43" name="グループ化 42">
            <a:extLst>
              <a:ext uri="{FF2B5EF4-FFF2-40B4-BE49-F238E27FC236}">
                <a16:creationId xmlns:a16="http://schemas.microsoft.com/office/drawing/2014/main" id="{345CA574-544B-4C88-BFB1-7021D7D024C4}"/>
              </a:ext>
            </a:extLst>
          </p:cNvPr>
          <p:cNvGrpSpPr/>
          <p:nvPr/>
        </p:nvGrpSpPr>
        <p:grpSpPr>
          <a:xfrm>
            <a:off x="4912367" y="2560151"/>
            <a:ext cx="1151499" cy="1151500"/>
            <a:chOff x="10243752" y="1765207"/>
            <a:chExt cx="1309460" cy="1309461"/>
          </a:xfrm>
        </p:grpSpPr>
        <p:sp>
          <p:nvSpPr>
            <p:cNvPr id="15" name="楕円 14">
              <a:extLst>
                <a:ext uri="{FF2B5EF4-FFF2-40B4-BE49-F238E27FC236}">
                  <a16:creationId xmlns:a16="http://schemas.microsoft.com/office/drawing/2014/main" id="{1ACE5A3E-B58C-40AB-9E1A-D18274993D62}"/>
                </a:ext>
              </a:extLst>
            </p:cNvPr>
            <p:cNvSpPr/>
            <p:nvPr/>
          </p:nvSpPr>
          <p:spPr>
            <a:xfrm>
              <a:off x="10243752" y="1765207"/>
              <a:ext cx="1309460" cy="1309461"/>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円弧 57">
              <a:extLst>
                <a:ext uri="{FF2B5EF4-FFF2-40B4-BE49-F238E27FC236}">
                  <a16:creationId xmlns:a16="http://schemas.microsoft.com/office/drawing/2014/main" id="{0A68D3A8-69F8-42EE-BD28-5112D070AF42}"/>
                </a:ext>
              </a:extLst>
            </p:cNvPr>
            <p:cNvSpPr/>
            <p:nvPr/>
          </p:nvSpPr>
          <p:spPr>
            <a:xfrm rot="21066745">
              <a:off x="10560834" y="2130681"/>
              <a:ext cx="237050" cy="208701"/>
            </a:xfrm>
            <a:prstGeom prst="arc">
              <a:avLst>
                <a:gd name="adj1" fmla="val 11987052"/>
                <a:gd name="adj2" fmla="val 0"/>
              </a:avLst>
            </a:prstGeom>
            <a:ln w="762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2" name="円弧 31">
              <a:extLst>
                <a:ext uri="{FF2B5EF4-FFF2-40B4-BE49-F238E27FC236}">
                  <a16:creationId xmlns:a16="http://schemas.microsoft.com/office/drawing/2014/main" id="{FD51A1A9-D522-422D-898E-F7951A909CF1}"/>
                </a:ext>
              </a:extLst>
            </p:cNvPr>
            <p:cNvSpPr/>
            <p:nvPr/>
          </p:nvSpPr>
          <p:spPr>
            <a:xfrm rot="10286003">
              <a:off x="10702414" y="2383720"/>
              <a:ext cx="392135" cy="345237"/>
            </a:xfrm>
            <a:prstGeom prst="arc">
              <a:avLst>
                <a:gd name="adj1" fmla="val 11694211"/>
                <a:gd name="adj2" fmla="val 0"/>
              </a:avLst>
            </a:prstGeom>
            <a:ln w="762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3" name="円弧 32">
              <a:extLst>
                <a:ext uri="{FF2B5EF4-FFF2-40B4-BE49-F238E27FC236}">
                  <a16:creationId xmlns:a16="http://schemas.microsoft.com/office/drawing/2014/main" id="{365E2D2D-09E2-469A-B527-CF1C7A617173}"/>
                </a:ext>
              </a:extLst>
            </p:cNvPr>
            <p:cNvSpPr/>
            <p:nvPr/>
          </p:nvSpPr>
          <p:spPr>
            <a:xfrm rot="21066745">
              <a:off x="10997761" y="2130681"/>
              <a:ext cx="237050" cy="208701"/>
            </a:xfrm>
            <a:prstGeom prst="arc">
              <a:avLst>
                <a:gd name="adj1" fmla="val 11987052"/>
                <a:gd name="adj2" fmla="val 0"/>
              </a:avLst>
            </a:prstGeom>
            <a:ln w="762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sp>
        <p:nvSpPr>
          <p:cNvPr id="41" name="テキスト ボックス 40">
            <a:extLst>
              <a:ext uri="{FF2B5EF4-FFF2-40B4-BE49-F238E27FC236}">
                <a16:creationId xmlns:a16="http://schemas.microsoft.com/office/drawing/2014/main" id="{DB94869D-CBF0-4383-BEB3-069A4882346B}"/>
              </a:ext>
            </a:extLst>
          </p:cNvPr>
          <p:cNvSpPr txBox="1"/>
          <p:nvPr/>
        </p:nvSpPr>
        <p:spPr>
          <a:xfrm>
            <a:off x="1555038" y="951933"/>
            <a:ext cx="394660" cy="461665"/>
          </a:xfrm>
          <a:prstGeom prst="rect">
            <a:avLst/>
          </a:prstGeom>
          <a:noFill/>
        </p:spPr>
        <p:txBody>
          <a:bodyPr wrap="none" rtlCol="0">
            <a:spAutoFit/>
          </a:bodyPr>
          <a:lstStyle/>
          <a:p>
            <a:r>
              <a:rPr kumimoji="1" lang="ja-JP" altLang="en-US" sz="2400" dirty="0">
                <a:latin typeface="Arial Black" panose="020B0A04020102020204" pitchFamily="34" charset="0"/>
              </a:rPr>
              <a:t>３</a:t>
            </a:r>
          </a:p>
        </p:txBody>
      </p:sp>
      <p:sp>
        <p:nvSpPr>
          <p:cNvPr id="44" name="テキスト ボックス 43">
            <a:extLst>
              <a:ext uri="{FF2B5EF4-FFF2-40B4-BE49-F238E27FC236}">
                <a16:creationId xmlns:a16="http://schemas.microsoft.com/office/drawing/2014/main" id="{996F9845-0D5A-4AD6-AEAF-ADC5106D6C86}"/>
              </a:ext>
            </a:extLst>
          </p:cNvPr>
          <p:cNvSpPr txBox="1"/>
          <p:nvPr/>
        </p:nvSpPr>
        <p:spPr>
          <a:xfrm>
            <a:off x="1562894" y="951933"/>
            <a:ext cx="394660" cy="461665"/>
          </a:xfrm>
          <a:prstGeom prst="rect">
            <a:avLst/>
          </a:prstGeom>
          <a:noFill/>
        </p:spPr>
        <p:txBody>
          <a:bodyPr wrap="none" rtlCol="0">
            <a:spAutoFit/>
          </a:bodyPr>
          <a:lstStyle/>
          <a:p>
            <a:r>
              <a:rPr kumimoji="1" lang="ja-JP" altLang="en-US" sz="2400" dirty="0">
                <a:latin typeface="Arial Black" panose="020B0A04020102020204" pitchFamily="34" charset="0"/>
              </a:rPr>
              <a:t>２</a:t>
            </a:r>
          </a:p>
        </p:txBody>
      </p:sp>
      <p:sp>
        <p:nvSpPr>
          <p:cNvPr id="46" name="テキスト ボックス 45">
            <a:extLst>
              <a:ext uri="{FF2B5EF4-FFF2-40B4-BE49-F238E27FC236}">
                <a16:creationId xmlns:a16="http://schemas.microsoft.com/office/drawing/2014/main" id="{571DAB8A-56DF-4D33-92A5-6F5CA200D02B}"/>
              </a:ext>
            </a:extLst>
          </p:cNvPr>
          <p:cNvSpPr txBox="1"/>
          <p:nvPr/>
        </p:nvSpPr>
        <p:spPr>
          <a:xfrm>
            <a:off x="1555038" y="951933"/>
            <a:ext cx="394660" cy="461665"/>
          </a:xfrm>
          <a:prstGeom prst="rect">
            <a:avLst/>
          </a:prstGeom>
          <a:noFill/>
        </p:spPr>
        <p:txBody>
          <a:bodyPr wrap="none" rtlCol="0">
            <a:spAutoFit/>
          </a:bodyPr>
          <a:lstStyle/>
          <a:p>
            <a:r>
              <a:rPr kumimoji="1" lang="ja-JP" altLang="en-US" sz="2400" dirty="0">
                <a:latin typeface="Arial Black" panose="020B0A04020102020204" pitchFamily="34" charset="0"/>
              </a:rPr>
              <a:t>１</a:t>
            </a:r>
          </a:p>
        </p:txBody>
      </p:sp>
      <p:pic>
        <p:nvPicPr>
          <p:cNvPr id="1042" name="Picture 18" descr="「笑顔 イラスト 無料」の画像検索結果">
            <a:extLst>
              <a:ext uri="{FF2B5EF4-FFF2-40B4-BE49-F238E27FC236}">
                <a16:creationId xmlns:a16="http://schemas.microsoft.com/office/drawing/2014/main" id="{D607FE26-F8D2-4488-A9BB-A5EE8E5C7F6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2016" y="4751710"/>
            <a:ext cx="1167967" cy="1246805"/>
          </a:xfrm>
          <a:prstGeom prst="rect">
            <a:avLst/>
          </a:prstGeom>
          <a:noFill/>
          <a:extLst>
            <a:ext uri="{909E8E84-426E-40DD-AFC4-6F175D3DCCD1}">
              <a14:hiddenFill xmlns:a14="http://schemas.microsoft.com/office/drawing/2010/main">
                <a:solidFill>
                  <a:srgbClr val="FFFFFF"/>
                </a:solidFill>
              </a14:hiddenFill>
            </a:ext>
          </a:extLst>
        </p:spPr>
      </p:pic>
      <p:sp>
        <p:nvSpPr>
          <p:cNvPr id="48" name="テキスト ボックス 47">
            <a:extLst>
              <a:ext uri="{FF2B5EF4-FFF2-40B4-BE49-F238E27FC236}">
                <a16:creationId xmlns:a16="http://schemas.microsoft.com/office/drawing/2014/main" id="{4E852241-FE10-4542-8B33-0BDF0885F736}"/>
              </a:ext>
            </a:extLst>
          </p:cNvPr>
          <p:cNvSpPr txBox="1"/>
          <p:nvPr/>
        </p:nvSpPr>
        <p:spPr>
          <a:xfrm>
            <a:off x="7895809" y="6403648"/>
            <a:ext cx="4172937" cy="369332"/>
          </a:xfrm>
          <a:prstGeom prst="rect">
            <a:avLst/>
          </a:prstGeom>
          <a:noFill/>
        </p:spPr>
        <p:txBody>
          <a:bodyPr wrap="none" rtlCol="0">
            <a:spAutoFit/>
          </a:bodyPr>
          <a:lstStyle/>
          <a:p>
            <a:r>
              <a:rPr kumimoji="1" lang="en-US" altLang="ja-JP" dirty="0">
                <a:latin typeface="Arial Black" panose="020B0A04020102020204" pitchFamily="34" charset="0"/>
              </a:rPr>
              <a:t>※</a:t>
            </a:r>
            <a:r>
              <a:rPr kumimoji="1" lang="ja-JP" altLang="en-US" dirty="0">
                <a:latin typeface="Arial Black" panose="020B0A04020102020204" pitchFamily="34" charset="0"/>
              </a:rPr>
              <a:t>自動でアニメーションが進んでいきます</a:t>
            </a:r>
          </a:p>
        </p:txBody>
      </p:sp>
      <p:grpSp>
        <p:nvGrpSpPr>
          <p:cNvPr id="29" name="グループ化 28">
            <a:extLst>
              <a:ext uri="{FF2B5EF4-FFF2-40B4-BE49-F238E27FC236}">
                <a16:creationId xmlns:a16="http://schemas.microsoft.com/office/drawing/2014/main" id="{46718E26-0F4E-455A-B44A-F1BAAEF84371}"/>
              </a:ext>
            </a:extLst>
          </p:cNvPr>
          <p:cNvGrpSpPr/>
          <p:nvPr/>
        </p:nvGrpSpPr>
        <p:grpSpPr>
          <a:xfrm>
            <a:off x="7431018" y="5581362"/>
            <a:ext cx="2008298" cy="590370"/>
            <a:chOff x="7431018" y="5581362"/>
            <a:chExt cx="2008298" cy="590370"/>
          </a:xfrm>
        </p:grpSpPr>
        <p:sp>
          <p:nvSpPr>
            <p:cNvPr id="21" name="矢印: 下 20">
              <a:extLst>
                <a:ext uri="{FF2B5EF4-FFF2-40B4-BE49-F238E27FC236}">
                  <a16:creationId xmlns:a16="http://schemas.microsoft.com/office/drawing/2014/main" id="{8970FFE5-B626-4CD0-B91E-6899E12F6C70}"/>
                </a:ext>
              </a:extLst>
            </p:cNvPr>
            <p:cNvSpPr/>
            <p:nvPr/>
          </p:nvSpPr>
          <p:spPr>
            <a:xfrm rot="6533251" flipH="1">
              <a:off x="7754427" y="5257953"/>
              <a:ext cx="282764" cy="9295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942FDEC6-823E-4F65-93A6-112B2FD08A44}"/>
                </a:ext>
              </a:extLst>
            </p:cNvPr>
            <p:cNvSpPr/>
            <p:nvPr/>
          </p:nvSpPr>
          <p:spPr>
            <a:xfrm>
              <a:off x="8277475" y="5793662"/>
              <a:ext cx="1161841" cy="3780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自分の顔</a:t>
              </a:r>
            </a:p>
          </p:txBody>
        </p:sp>
      </p:grpSp>
      <p:sp>
        <p:nvSpPr>
          <p:cNvPr id="52" name="テキスト ボックス 51">
            <a:extLst>
              <a:ext uri="{FF2B5EF4-FFF2-40B4-BE49-F238E27FC236}">
                <a16:creationId xmlns:a16="http://schemas.microsoft.com/office/drawing/2014/main" id="{631A4128-D5F3-473B-90DC-16B7F1A02A33}"/>
              </a:ext>
            </a:extLst>
          </p:cNvPr>
          <p:cNvSpPr txBox="1"/>
          <p:nvPr/>
        </p:nvSpPr>
        <p:spPr>
          <a:xfrm>
            <a:off x="756743" y="951933"/>
            <a:ext cx="1991251" cy="461665"/>
          </a:xfrm>
          <a:prstGeom prst="rect">
            <a:avLst/>
          </a:prstGeom>
          <a:noFill/>
        </p:spPr>
        <p:txBody>
          <a:bodyPr wrap="none" rtlCol="0">
            <a:spAutoFit/>
          </a:bodyPr>
          <a:lstStyle/>
          <a:p>
            <a:r>
              <a:rPr kumimoji="1" lang="ja-JP" altLang="en-US" sz="2400" dirty="0">
                <a:latin typeface="Arial Black" panose="020B0A04020102020204" pitchFamily="34" charset="0"/>
              </a:rPr>
              <a:t>にこっ！（</a:t>
            </a:r>
            <a:r>
              <a:rPr kumimoji="1" lang="en-US" altLang="ja-JP" sz="2400" dirty="0">
                <a:latin typeface="Arial Black" panose="020B0A04020102020204" pitchFamily="34" charset="0"/>
              </a:rPr>
              <a:t>^^</a:t>
            </a:r>
            <a:r>
              <a:rPr kumimoji="1" lang="ja-JP" altLang="en-US" sz="2400" dirty="0">
                <a:latin typeface="Arial Black" panose="020B0A04020102020204" pitchFamily="34" charset="0"/>
              </a:rPr>
              <a:t>）</a:t>
            </a:r>
          </a:p>
        </p:txBody>
      </p:sp>
      <p:sp>
        <p:nvSpPr>
          <p:cNvPr id="53" name="テキスト ボックス 52">
            <a:extLst>
              <a:ext uri="{FF2B5EF4-FFF2-40B4-BE49-F238E27FC236}">
                <a16:creationId xmlns:a16="http://schemas.microsoft.com/office/drawing/2014/main" id="{F7B6DB31-B941-4227-A181-168DF99A4995}"/>
              </a:ext>
            </a:extLst>
          </p:cNvPr>
          <p:cNvSpPr txBox="1"/>
          <p:nvPr/>
        </p:nvSpPr>
        <p:spPr>
          <a:xfrm>
            <a:off x="8381340" y="1822563"/>
            <a:ext cx="2831224" cy="1200329"/>
          </a:xfrm>
          <a:prstGeom prst="rect">
            <a:avLst/>
          </a:prstGeom>
          <a:noFill/>
        </p:spPr>
        <p:txBody>
          <a:bodyPr wrap="none" rtlCol="0">
            <a:spAutoFit/>
          </a:bodyPr>
          <a:lstStyle/>
          <a:p>
            <a:r>
              <a:rPr kumimoji="1" lang="ja-JP" altLang="en-US" sz="2400" dirty="0">
                <a:latin typeface="Arial Black" panose="020B0A04020102020204" pitchFamily="34" charset="0"/>
              </a:rPr>
              <a:t>この時、</a:t>
            </a:r>
            <a:endParaRPr kumimoji="1" lang="en-US" altLang="ja-JP" sz="2400" dirty="0">
              <a:latin typeface="Arial Black" panose="020B0A04020102020204" pitchFamily="34" charset="0"/>
            </a:endParaRPr>
          </a:p>
          <a:p>
            <a:r>
              <a:rPr kumimoji="1" lang="ja-JP" altLang="en-US" sz="2400" dirty="0">
                <a:latin typeface="Arial Black" panose="020B0A04020102020204" pitchFamily="34" charset="0"/>
              </a:rPr>
              <a:t>表情があっていれば</a:t>
            </a:r>
            <a:endParaRPr kumimoji="1" lang="en-US" altLang="ja-JP" sz="2400" dirty="0">
              <a:latin typeface="Arial Black" panose="020B0A04020102020204" pitchFamily="34" charset="0"/>
            </a:endParaRPr>
          </a:p>
          <a:p>
            <a:r>
              <a:rPr kumimoji="1" lang="ja-JP" altLang="en-US" sz="2400" dirty="0">
                <a:latin typeface="Arial Black" panose="020B0A04020102020204" pitchFamily="34" charset="0"/>
              </a:rPr>
              <a:t>画面中央に</a:t>
            </a:r>
            <a:r>
              <a:rPr kumimoji="1" lang="en-US" altLang="ja-JP" sz="2400" dirty="0">
                <a:latin typeface="Arial Black" panose="020B0A04020102020204" pitchFamily="34" charset="0"/>
              </a:rPr>
              <a:t>OK!</a:t>
            </a:r>
            <a:r>
              <a:rPr kumimoji="1" lang="ja-JP" altLang="en-US" sz="2400" dirty="0">
                <a:latin typeface="Arial Black" panose="020B0A04020102020204" pitchFamily="34" charset="0"/>
              </a:rPr>
              <a:t>を</a:t>
            </a:r>
          </a:p>
        </p:txBody>
      </p:sp>
      <p:sp>
        <p:nvSpPr>
          <p:cNvPr id="36" name="テキスト ボックス 35">
            <a:extLst>
              <a:ext uri="{FF2B5EF4-FFF2-40B4-BE49-F238E27FC236}">
                <a16:creationId xmlns:a16="http://schemas.microsoft.com/office/drawing/2014/main" id="{E5A805BA-3CEB-4069-B50B-A9D2419496A4}"/>
              </a:ext>
            </a:extLst>
          </p:cNvPr>
          <p:cNvSpPr txBox="1"/>
          <p:nvPr/>
        </p:nvSpPr>
        <p:spPr>
          <a:xfrm>
            <a:off x="4239054" y="2326971"/>
            <a:ext cx="2646878" cy="1569660"/>
          </a:xfrm>
          <a:prstGeom prst="rect">
            <a:avLst/>
          </a:prstGeom>
          <a:noFill/>
        </p:spPr>
        <p:txBody>
          <a:bodyPr wrap="none" rtlCol="0">
            <a:spAutoFit/>
          </a:bodyPr>
          <a:lstStyle/>
          <a:p>
            <a:r>
              <a:rPr kumimoji="1" lang="en-US" altLang="ja-JP" sz="9600" dirty="0">
                <a:solidFill>
                  <a:schemeClr val="accent1">
                    <a:lumMod val="60000"/>
                    <a:lumOff val="40000"/>
                  </a:schemeClr>
                </a:solidFill>
                <a:latin typeface="Arial Black" panose="020B0A04020102020204" pitchFamily="34" charset="0"/>
              </a:rPr>
              <a:t>OK!</a:t>
            </a:r>
            <a:endParaRPr kumimoji="1" lang="ja-JP" altLang="en-US" sz="9600" dirty="0">
              <a:solidFill>
                <a:schemeClr val="accent1">
                  <a:lumMod val="60000"/>
                  <a:lumOff val="40000"/>
                </a:schemeClr>
              </a:solidFill>
              <a:latin typeface="Arial Black" panose="020B0A04020102020204" pitchFamily="34" charset="0"/>
            </a:endParaRPr>
          </a:p>
        </p:txBody>
      </p:sp>
      <p:sp>
        <p:nvSpPr>
          <p:cNvPr id="38" name="テキスト ボックス 37">
            <a:extLst>
              <a:ext uri="{FF2B5EF4-FFF2-40B4-BE49-F238E27FC236}">
                <a16:creationId xmlns:a16="http://schemas.microsoft.com/office/drawing/2014/main" id="{B35634FC-7A8E-4011-95F3-63418EC205EB}"/>
              </a:ext>
            </a:extLst>
          </p:cNvPr>
          <p:cNvSpPr txBox="1"/>
          <p:nvPr/>
        </p:nvSpPr>
        <p:spPr>
          <a:xfrm>
            <a:off x="4322368" y="1784257"/>
            <a:ext cx="2313454" cy="2646878"/>
          </a:xfrm>
          <a:prstGeom prst="rect">
            <a:avLst/>
          </a:prstGeom>
          <a:noFill/>
        </p:spPr>
        <p:txBody>
          <a:bodyPr wrap="none" rtlCol="0">
            <a:spAutoFit/>
          </a:bodyPr>
          <a:lstStyle/>
          <a:p>
            <a:r>
              <a:rPr kumimoji="1" lang="en-US" altLang="ja-JP" sz="16600" dirty="0">
                <a:solidFill>
                  <a:schemeClr val="accent5">
                    <a:lumMod val="60000"/>
                    <a:lumOff val="40000"/>
                  </a:schemeClr>
                </a:solidFill>
                <a:latin typeface="Arial Black" panose="020B0A04020102020204" pitchFamily="34" charset="0"/>
              </a:rPr>
              <a:t>×</a:t>
            </a:r>
            <a:endParaRPr kumimoji="1" lang="ja-JP" altLang="en-US" sz="16600" dirty="0">
              <a:solidFill>
                <a:schemeClr val="accent5">
                  <a:lumMod val="60000"/>
                  <a:lumOff val="40000"/>
                </a:schemeClr>
              </a:solidFill>
              <a:latin typeface="Arial Black" panose="020B0A04020102020204" pitchFamily="34" charset="0"/>
            </a:endParaRPr>
          </a:p>
        </p:txBody>
      </p:sp>
      <p:sp>
        <p:nvSpPr>
          <p:cNvPr id="59" name="テキスト ボックス 58">
            <a:extLst>
              <a:ext uri="{FF2B5EF4-FFF2-40B4-BE49-F238E27FC236}">
                <a16:creationId xmlns:a16="http://schemas.microsoft.com/office/drawing/2014/main" id="{BC2EAE95-4A76-4032-B8CD-522EBCD2ED16}"/>
              </a:ext>
            </a:extLst>
          </p:cNvPr>
          <p:cNvSpPr txBox="1"/>
          <p:nvPr/>
        </p:nvSpPr>
        <p:spPr>
          <a:xfrm>
            <a:off x="8323907" y="1846580"/>
            <a:ext cx="2714205" cy="800219"/>
          </a:xfrm>
          <a:prstGeom prst="rect">
            <a:avLst/>
          </a:prstGeom>
          <a:noFill/>
        </p:spPr>
        <p:txBody>
          <a:bodyPr wrap="none" rtlCol="0">
            <a:spAutoFit/>
          </a:bodyPr>
          <a:lstStyle/>
          <a:p>
            <a:r>
              <a:rPr kumimoji="1" lang="ja-JP" altLang="en-US" sz="2300" dirty="0"/>
              <a:t>間違っていた場合は</a:t>
            </a:r>
            <a:endParaRPr kumimoji="1" lang="en-US" altLang="ja-JP" sz="2300" dirty="0"/>
          </a:p>
          <a:p>
            <a:r>
              <a:rPr kumimoji="1" lang="en-US" altLang="ja-JP" sz="2300" dirty="0"/>
              <a:t>×</a:t>
            </a:r>
            <a:r>
              <a:rPr kumimoji="1" lang="ja-JP" altLang="en-US" sz="2300" dirty="0"/>
              <a:t>を表示させます。</a:t>
            </a:r>
            <a:endParaRPr kumimoji="1" lang="en-US" altLang="ja-JP" sz="2300" dirty="0"/>
          </a:p>
        </p:txBody>
      </p:sp>
      <p:sp>
        <p:nvSpPr>
          <p:cNvPr id="60" name="テキスト ボックス 59">
            <a:extLst>
              <a:ext uri="{FF2B5EF4-FFF2-40B4-BE49-F238E27FC236}">
                <a16:creationId xmlns:a16="http://schemas.microsoft.com/office/drawing/2014/main" id="{9797A854-A147-4C7A-9752-43C87116FD27}"/>
              </a:ext>
            </a:extLst>
          </p:cNvPr>
          <p:cNvSpPr txBox="1"/>
          <p:nvPr/>
        </p:nvSpPr>
        <p:spPr>
          <a:xfrm>
            <a:off x="8323907" y="1847112"/>
            <a:ext cx="2969083" cy="800219"/>
          </a:xfrm>
          <a:prstGeom prst="rect">
            <a:avLst/>
          </a:prstGeom>
          <a:noFill/>
        </p:spPr>
        <p:txBody>
          <a:bodyPr wrap="none" rtlCol="0">
            <a:spAutoFit/>
          </a:bodyPr>
          <a:lstStyle/>
          <a:p>
            <a:r>
              <a:rPr kumimoji="1" lang="ja-JP" altLang="en-US" sz="2300" dirty="0"/>
              <a:t>以上が</a:t>
            </a:r>
            <a:endParaRPr kumimoji="1" lang="en-US" altLang="ja-JP" sz="2300" dirty="0"/>
          </a:p>
          <a:p>
            <a:r>
              <a:rPr kumimoji="1" lang="ja-JP" altLang="en-US" sz="2300" dirty="0"/>
              <a:t>一連の流れになります</a:t>
            </a:r>
            <a:endParaRPr kumimoji="1" lang="en-US" altLang="ja-JP" sz="2300" dirty="0"/>
          </a:p>
        </p:txBody>
      </p:sp>
      <p:sp>
        <p:nvSpPr>
          <p:cNvPr id="63" name="テキスト ボックス 62">
            <a:extLst>
              <a:ext uri="{FF2B5EF4-FFF2-40B4-BE49-F238E27FC236}">
                <a16:creationId xmlns:a16="http://schemas.microsoft.com/office/drawing/2014/main" id="{B56ED063-7928-4209-B39F-DB4B3CDBD73A}"/>
              </a:ext>
            </a:extLst>
          </p:cNvPr>
          <p:cNvSpPr txBox="1"/>
          <p:nvPr/>
        </p:nvSpPr>
        <p:spPr>
          <a:xfrm>
            <a:off x="613709" y="952352"/>
            <a:ext cx="2277318" cy="461665"/>
          </a:xfrm>
          <a:prstGeom prst="rect">
            <a:avLst/>
          </a:prstGeom>
          <a:solidFill>
            <a:schemeClr val="bg1"/>
          </a:solidFill>
        </p:spPr>
        <p:txBody>
          <a:bodyPr wrap="square" rtlCol="0">
            <a:spAutoFit/>
          </a:bodyPr>
          <a:lstStyle/>
          <a:p>
            <a:r>
              <a:rPr kumimoji="1" lang="ja-JP" altLang="en-US" sz="2400" dirty="0">
                <a:latin typeface="Arial Black" panose="020B0A04020102020204" pitchFamily="34" charset="0"/>
              </a:rPr>
              <a:t>はい！笑って！</a:t>
            </a:r>
          </a:p>
        </p:txBody>
      </p:sp>
      <p:sp>
        <p:nvSpPr>
          <p:cNvPr id="34" name="テキスト ボックス 33">
            <a:extLst>
              <a:ext uri="{FF2B5EF4-FFF2-40B4-BE49-F238E27FC236}">
                <a16:creationId xmlns:a16="http://schemas.microsoft.com/office/drawing/2014/main" id="{68D478DB-2202-4E88-9E4C-616EE553DC46}"/>
              </a:ext>
            </a:extLst>
          </p:cNvPr>
          <p:cNvSpPr txBox="1"/>
          <p:nvPr/>
        </p:nvSpPr>
        <p:spPr>
          <a:xfrm>
            <a:off x="8121572" y="1676415"/>
            <a:ext cx="3201722" cy="2843332"/>
          </a:xfrm>
          <a:prstGeom prst="roundRect">
            <a:avLst/>
          </a:prstGeom>
          <a:solidFill>
            <a:srgbClr val="D8D2C9"/>
          </a:solidFill>
        </p:spPr>
        <p:txBody>
          <a:bodyPr wrap="square" rtlCol="0">
            <a:spAutoFit/>
          </a:bodyPr>
          <a:lstStyle/>
          <a:p>
            <a:r>
              <a:rPr kumimoji="1" lang="ja-JP" altLang="en-US" sz="2300" dirty="0"/>
              <a:t>スタート画面です。　</a:t>
            </a:r>
            <a:endParaRPr kumimoji="1" lang="en-US" altLang="ja-JP" sz="2300" dirty="0"/>
          </a:p>
          <a:p>
            <a:endParaRPr kumimoji="1" lang="en-US" altLang="ja-JP" sz="2300" dirty="0"/>
          </a:p>
          <a:p>
            <a:endParaRPr kumimoji="1" lang="en-US" altLang="ja-JP" sz="2300" dirty="0"/>
          </a:p>
          <a:p>
            <a:endParaRPr kumimoji="1" lang="en-US" altLang="ja-JP" sz="2300" dirty="0"/>
          </a:p>
          <a:p>
            <a:endParaRPr kumimoji="1" lang="en-US" altLang="ja-JP" sz="2300" dirty="0"/>
          </a:p>
          <a:p>
            <a:endParaRPr kumimoji="1" lang="en-US" altLang="ja-JP" sz="2300" dirty="0"/>
          </a:p>
          <a:p>
            <a:endParaRPr kumimoji="1" lang="en-US" altLang="ja-JP" sz="2300" dirty="0"/>
          </a:p>
        </p:txBody>
      </p:sp>
      <p:sp>
        <p:nvSpPr>
          <p:cNvPr id="50" name="正方形/長方形 49">
            <a:extLst>
              <a:ext uri="{FF2B5EF4-FFF2-40B4-BE49-F238E27FC236}">
                <a16:creationId xmlns:a16="http://schemas.microsoft.com/office/drawing/2014/main" id="{DD8849CE-E3BE-4D75-804D-20DF18163CC5}"/>
              </a:ext>
            </a:extLst>
          </p:cNvPr>
          <p:cNvSpPr/>
          <p:nvPr/>
        </p:nvSpPr>
        <p:spPr>
          <a:xfrm>
            <a:off x="3996983" y="575803"/>
            <a:ext cx="3012786" cy="5401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86B4361B-A736-4FE7-8D1C-AB83C5E5D9C4}"/>
              </a:ext>
            </a:extLst>
          </p:cNvPr>
          <p:cNvSpPr/>
          <p:nvPr/>
        </p:nvSpPr>
        <p:spPr>
          <a:xfrm>
            <a:off x="4613942" y="4119324"/>
            <a:ext cx="2047355" cy="461665"/>
          </a:xfrm>
          <a:prstGeom prst="rect">
            <a:avLst/>
          </a:prstGeom>
        </p:spPr>
        <p:txBody>
          <a:bodyPr wrap="none">
            <a:spAutoFit/>
          </a:bodyPr>
          <a:lstStyle/>
          <a:p>
            <a:r>
              <a:rPr kumimoji="1" lang="ja-JP" altLang="en-US" sz="2400" dirty="0">
                <a:solidFill>
                  <a:srgbClr val="00B0F0"/>
                </a:solidFill>
                <a:latin typeface="Arial Black" panose="020B0A04020102020204" pitchFamily="34" charset="0"/>
              </a:rPr>
              <a:t>タップしてね！</a:t>
            </a:r>
          </a:p>
        </p:txBody>
      </p:sp>
      <p:sp>
        <p:nvSpPr>
          <p:cNvPr id="3" name="テキスト ボックス 2">
            <a:extLst>
              <a:ext uri="{FF2B5EF4-FFF2-40B4-BE49-F238E27FC236}">
                <a16:creationId xmlns:a16="http://schemas.microsoft.com/office/drawing/2014/main" id="{A5B5C926-7643-4C8D-B788-722E6B998091}"/>
              </a:ext>
            </a:extLst>
          </p:cNvPr>
          <p:cNvSpPr txBox="1"/>
          <p:nvPr/>
        </p:nvSpPr>
        <p:spPr>
          <a:xfrm>
            <a:off x="4649617" y="3045894"/>
            <a:ext cx="1707519" cy="461665"/>
          </a:xfrm>
          <a:prstGeom prst="rect">
            <a:avLst/>
          </a:prstGeom>
          <a:noFill/>
        </p:spPr>
        <p:txBody>
          <a:bodyPr wrap="none" rtlCol="0">
            <a:spAutoFit/>
          </a:bodyPr>
          <a:lstStyle/>
          <a:p>
            <a:r>
              <a:rPr kumimoji="1" lang="ja-JP" altLang="en-US" sz="2400" dirty="0">
                <a:solidFill>
                  <a:srgbClr val="00B0F0"/>
                </a:solidFill>
                <a:latin typeface="Arial Black" panose="020B0A04020102020204" pitchFamily="34" charset="0"/>
              </a:rPr>
              <a:t>　スタート！</a:t>
            </a:r>
            <a:endParaRPr kumimoji="1" lang="en-US" altLang="ja-JP" sz="2400" dirty="0">
              <a:solidFill>
                <a:srgbClr val="00B0F0"/>
              </a:solidFill>
              <a:latin typeface="Arial Black" panose="020B0A04020102020204" pitchFamily="34" charset="0"/>
            </a:endParaRPr>
          </a:p>
        </p:txBody>
      </p:sp>
    </p:spTree>
    <p:extLst>
      <p:ext uri="{BB962C8B-B14F-4D97-AF65-F5344CB8AC3E}">
        <p14:creationId xmlns:p14="http://schemas.microsoft.com/office/powerpoint/2010/main" val="27066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50"/>
                                        </p:tgtEl>
                                      </p:cBhvr>
                                    </p:animEffect>
                                    <p:set>
                                      <p:cBhvr>
                                        <p:cTn id="25" dur="1" fill="hold">
                                          <p:stCondLst>
                                            <p:cond delay="499"/>
                                          </p:stCondLst>
                                        </p:cTn>
                                        <p:tgtEl>
                                          <p:spTgt spid="50"/>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500"/>
                                        <p:tgtEl>
                                          <p:spTgt spid="42"/>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par>
                          <p:cTn id="44" fill="hold">
                            <p:stCondLst>
                              <p:cond delay="500"/>
                            </p:stCondLst>
                            <p:childTnLst>
                              <p:par>
                                <p:cTn id="45" presetID="10" presetClass="entr" presetSubtype="0" fill="hold" nodeType="afterEffect">
                                  <p:stCondLst>
                                    <p:cond delay="50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40"/>
                                        </p:tgtEl>
                                      </p:cBhvr>
                                    </p:animEffect>
                                    <p:set>
                                      <p:cBhvr>
                                        <p:cTn id="52" dur="1" fill="hold">
                                          <p:stCondLst>
                                            <p:cond delay="499"/>
                                          </p:stCondLst>
                                        </p:cTn>
                                        <p:tgtEl>
                                          <p:spTgt spid="40"/>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500"/>
                                        <p:tgtEl>
                                          <p:spTgt spid="5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56"/>
                                        </p:tgtEl>
                                      </p:cBhvr>
                                    </p:animEffect>
                                    <p:set>
                                      <p:cBhvr>
                                        <p:cTn id="61" dur="1" fill="hold">
                                          <p:stCondLst>
                                            <p:cond delay="499"/>
                                          </p:stCondLst>
                                        </p:cTn>
                                        <p:tgtEl>
                                          <p:spTgt spid="56"/>
                                        </p:tgtEl>
                                        <p:attrNameLst>
                                          <p:attrName>style.visibility</p:attrName>
                                        </p:attrNameLst>
                                      </p:cBhvr>
                                      <p:to>
                                        <p:strVal val="hidden"/>
                                      </p:to>
                                    </p:se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1034"/>
                                        </p:tgtEl>
                                        <p:attrNameLst>
                                          <p:attrName>style.visibility</p:attrName>
                                        </p:attrNameLst>
                                      </p:cBhvr>
                                      <p:to>
                                        <p:strVal val="visible"/>
                                      </p:to>
                                    </p:set>
                                    <p:animEffect transition="in" filter="fade">
                                      <p:cBhvr>
                                        <p:cTn id="65" dur="500"/>
                                        <p:tgtEl>
                                          <p:spTgt spid="1034"/>
                                        </p:tgtEl>
                                      </p:cBhvr>
                                    </p:animEffect>
                                  </p:childTnLst>
                                </p:cTn>
                              </p:par>
                            </p:childTnLst>
                          </p:cTn>
                        </p:par>
                        <p:par>
                          <p:cTn id="66" fill="hold">
                            <p:stCondLst>
                              <p:cond delay="1000"/>
                            </p:stCondLst>
                            <p:childTnLst>
                              <p:par>
                                <p:cTn id="67" presetID="10" presetClass="entr" presetSubtype="0" fill="hold" nodeType="afterEffect">
                                  <p:stCondLst>
                                    <p:cond delay="0"/>
                                  </p:stCondLst>
                                  <p:childTnLst>
                                    <p:set>
                                      <p:cBhvr>
                                        <p:cTn id="68" dur="1" fill="hold">
                                          <p:stCondLst>
                                            <p:cond delay="0"/>
                                          </p:stCondLst>
                                        </p:cTn>
                                        <p:tgtEl>
                                          <p:spTgt spid="1038"/>
                                        </p:tgtEl>
                                        <p:attrNameLst>
                                          <p:attrName>style.visibility</p:attrName>
                                        </p:attrNameLst>
                                      </p:cBhvr>
                                      <p:to>
                                        <p:strVal val="visible"/>
                                      </p:to>
                                    </p:set>
                                    <p:animEffect transition="in" filter="fade">
                                      <p:cBhvr>
                                        <p:cTn id="69" dur="500"/>
                                        <p:tgtEl>
                                          <p:spTgt spid="1038"/>
                                        </p:tgtEl>
                                      </p:cBhvr>
                                    </p:animEffect>
                                  </p:childTnLst>
                                </p:cTn>
                              </p:par>
                            </p:childTnLst>
                          </p:cTn>
                        </p:par>
                        <p:par>
                          <p:cTn id="70" fill="hold">
                            <p:stCondLst>
                              <p:cond delay="1500"/>
                            </p:stCondLst>
                            <p:childTnLst>
                              <p:par>
                                <p:cTn id="71" presetID="10" presetClass="entr" presetSubtype="0" fill="hold"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fade">
                                      <p:cBhvr>
                                        <p:cTn id="78" dur="500"/>
                                        <p:tgtEl>
                                          <p:spTgt spid="5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57"/>
                                        </p:tgtEl>
                                      </p:cBhvr>
                                    </p:animEffect>
                                    <p:set>
                                      <p:cBhvr>
                                        <p:cTn id="83" dur="1" fill="hold">
                                          <p:stCondLst>
                                            <p:cond delay="499"/>
                                          </p:stCondLst>
                                        </p:cTn>
                                        <p:tgtEl>
                                          <p:spTgt spid="57"/>
                                        </p:tgtEl>
                                        <p:attrNameLst>
                                          <p:attrName>style.visibility</p:attrName>
                                        </p:attrNameLst>
                                      </p:cBhvr>
                                      <p:to>
                                        <p:strVal val="hidden"/>
                                      </p:to>
                                    </p:se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fade">
                                      <p:cBhvr>
                                        <p:cTn id="87" dur="500"/>
                                        <p:tgtEl>
                                          <p:spTgt spid="1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fade">
                                      <p:cBhvr>
                                        <p:cTn id="90" dur="500"/>
                                        <p:tgtEl>
                                          <p:spTgt spid="48"/>
                                        </p:tgtEl>
                                      </p:cBhvr>
                                    </p:animEffect>
                                  </p:childTnLst>
                                </p:cTn>
                              </p:par>
                            </p:childTnLst>
                          </p:cTn>
                        </p:par>
                        <p:par>
                          <p:cTn id="91" fill="hold">
                            <p:stCondLst>
                              <p:cond delay="1000"/>
                            </p:stCondLst>
                            <p:childTnLst>
                              <p:par>
                                <p:cTn id="92" presetID="10" presetClass="entr" presetSubtype="0" fill="hold" grpId="0" nodeType="afterEffect">
                                  <p:stCondLst>
                                    <p:cond delay="1500"/>
                                  </p:stCondLst>
                                  <p:childTnLst>
                                    <p:set>
                                      <p:cBhvr>
                                        <p:cTn id="93" dur="1" fill="hold">
                                          <p:stCondLst>
                                            <p:cond delay="0"/>
                                          </p:stCondLst>
                                        </p:cTn>
                                        <p:tgtEl>
                                          <p:spTgt spid="63"/>
                                        </p:tgtEl>
                                        <p:attrNameLst>
                                          <p:attrName>style.visibility</p:attrName>
                                        </p:attrNameLst>
                                      </p:cBhvr>
                                      <p:to>
                                        <p:strVal val="visible"/>
                                      </p:to>
                                    </p:set>
                                    <p:animEffect transition="in" filter="fade">
                                      <p:cBhvr>
                                        <p:cTn id="94" dur="500"/>
                                        <p:tgtEl>
                                          <p:spTgt spid="63"/>
                                        </p:tgtEl>
                                      </p:cBhvr>
                                    </p:animEffect>
                                  </p:childTnLst>
                                </p:cTn>
                              </p:par>
                            </p:childTnLst>
                          </p:cTn>
                        </p:par>
                        <p:par>
                          <p:cTn id="95" fill="hold">
                            <p:stCondLst>
                              <p:cond delay="3000"/>
                            </p:stCondLst>
                            <p:childTnLst>
                              <p:par>
                                <p:cTn id="96" presetID="10" presetClass="exit" presetSubtype="0" fill="hold" grpId="1" nodeType="afterEffect">
                                  <p:stCondLst>
                                    <p:cond delay="1500"/>
                                  </p:stCondLst>
                                  <p:childTnLst>
                                    <p:animEffect transition="out" filter="fade">
                                      <p:cBhvr>
                                        <p:cTn id="97" dur="500"/>
                                        <p:tgtEl>
                                          <p:spTgt spid="63"/>
                                        </p:tgtEl>
                                      </p:cBhvr>
                                    </p:animEffect>
                                    <p:set>
                                      <p:cBhvr>
                                        <p:cTn id="98" dur="1" fill="hold">
                                          <p:stCondLst>
                                            <p:cond delay="499"/>
                                          </p:stCondLst>
                                        </p:cTn>
                                        <p:tgtEl>
                                          <p:spTgt spid="63"/>
                                        </p:tgtEl>
                                        <p:attrNameLst>
                                          <p:attrName>style.visibility</p:attrName>
                                        </p:attrNameLst>
                                      </p:cBhvr>
                                      <p:to>
                                        <p:strVal val="hidden"/>
                                      </p:to>
                                    </p:set>
                                  </p:childTnLst>
                                </p:cTn>
                              </p:par>
                              <p:par>
                                <p:cTn id="99" presetID="10" presetClass="entr" presetSubtype="0" fill="hold" nodeType="withEffect">
                                  <p:stCondLst>
                                    <p:cond delay="1000"/>
                                  </p:stCondLst>
                                  <p:childTnLst>
                                    <p:set>
                                      <p:cBhvr>
                                        <p:cTn id="100" dur="1" fill="hold">
                                          <p:stCondLst>
                                            <p:cond delay="0"/>
                                          </p:stCondLst>
                                        </p:cTn>
                                        <p:tgtEl>
                                          <p:spTgt spid="43"/>
                                        </p:tgtEl>
                                        <p:attrNameLst>
                                          <p:attrName>style.visibility</p:attrName>
                                        </p:attrNameLst>
                                      </p:cBhvr>
                                      <p:to>
                                        <p:strVal val="visible"/>
                                      </p:to>
                                    </p:set>
                                    <p:animEffect transition="in" filter="fade">
                                      <p:cBhvr>
                                        <p:cTn id="101" dur="500"/>
                                        <p:tgtEl>
                                          <p:spTgt spid="43"/>
                                        </p:tgtEl>
                                      </p:cBhvr>
                                    </p:animEffect>
                                  </p:childTnLst>
                                </p:cTn>
                              </p:par>
                              <p:par>
                                <p:cTn id="102" presetID="10" presetClass="exit" presetSubtype="0" fill="hold" nodeType="withEffect">
                                  <p:stCondLst>
                                    <p:cond delay="1000"/>
                                  </p:stCondLst>
                                  <p:childTnLst>
                                    <p:animEffect transition="out" filter="fade">
                                      <p:cBhvr>
                                        <p:cTn id="103" dur="500"/>
                                        <p:tgtEl>
                                          <p:spTgt spid="18"/>
                                        </p:tgtEl>
                                      </p:cBhvr>
                                    </p:animEffect>
                                    <p:set>
                                      <p:cBhvr>
                                        <p:cTn id="104" dur="1" fill="hold">
                                          <p:stCondLst>
                                            <p:cond delay="499"/>
                                          </p:stCondLst>
                                        </p:cTn>
                                        <p:tgtEl>
                                          <p:spTgt spid="18"/>
                                        </p:tgtEl>
                                        <p:attrNameLst>
                                          <p:attrName>style.visibility</p:attrName>
                                        </p:attrNameLst>
                                      </p:cBhvr>
                                      <p:to>
                                        <p:strVal val="hidden"/>
                                      </p:to>
                                    </p:set>
                                  </p:childTnLst>
                                </p:cTn>
                              </p:par>
                            </p:childTnLst>
                          </p:cTn>
                        </p:par>
                        <p:par>
                          <p:cTn id="105" fill="hold">
                            <p:stCondLst>
                              <p:cond delay="5000"/>
                            </p:stCondLst>
                            <p:childTnLst>
                              <p:par>
                                <p:cTn id="106" presetID="10" presetClass="entr" presetSubtype="0" fill="hold" grpId="0" nodeType="afterEffect">
                                  <p:stCondLst>
                                    <p:cond delay="0"/>
                                  </p:stCondLst>
                                  <p:childTnLst>
                                    <p:set>
                                      <p:cBhvr>
                                        <p:cTn id="107" dur="1" fill="hold">
                                          <p:stCondLst>
                                            <p:cond delay="0"/>
                                          </p:stCondLst>
                                        </p:cTn>
                                        <p:tgtEl>
                                          <p:spTgt spid="2"/>
                                        </p:tgtEl>
                                        <p:attrNameLst>
                                          <p:attrName>style.visibility</p:attrName>
                                        </p:attrNameLst>
                                      </p:cBhvr>
                                      <p:to>
                                        <p:strVal val="visible"/>
                                      </p:to>
                                    </p:set>
                                    <p:animEffect transition="in" filter="fade">
                                      <p:cBhvr>
                                        <p:cTn id="108" dur="500"/>
                                        <p:tgtEl>
                                          <p:spTgt spid="2"/>
                                        </p:tgtEl>
                                      </p:cBhvr>
                                    </p:animEffect>
                                  </p:childTnLst>
                                </p:cTn>
                              </p:par>
                            </p:childTnLst>
                          </p:cTn>
                        </p:par>
                        <p:par>
                          <p:cTn id="109" fill="hold">
                            <p:stCondLst>
                              <p:cond delay="5500"/>
                            </p:stCondLst>
                            <p:childTnLst>
                              <p:par>
                                <p:cTn id="110" presetID="10" presetClass="exit" presetSubtype="0" fill="hold" grpId="1" nodeType="afterEffect">
                                  <p:stCondLst>
                                    <p:cond delay="1500"/>
                                  </p:stCondLst>
                                  <p:childTnLst>
                                    <p:animEffect transition="out" filter="fade">
                                      <p:cBhvr>
                                        <p:cTn id="111" dur="500"/>
                                        <p:tgtEl>
                                          <p:spTgt spid="2"/>
                                        </p:tgtEl>
                                      </p:cBhvr>
                                    </p:animEffect>
                                    <p:set>
                                      <p:cBhvr>
                                        <p:cTn id="112" dur="1" fill="hold">
                                          <p:stCondLst>
                                            <p:cond delay="499"/>
                                          </p:stCondLst>
                                        </p:cTn>
                                        <p:tgtEl>
                                          <p:spTgt spid="2"/>
                                        </p:tgtEl>
                                        <p:attrNameLst>
                                          <p:attrName>style.visibility</p:attrName>
                                        </p:attrNameLst>
                                      </p:cBhvr>
                                      <p:to>
                                        <p:strVal val="hidden"/>
                                      </p:to>
                                    </p:set>
                                  </p:childTnLst>
                                </p:cTn>
                              </p:par>
                            </p:childTnLst>
                          </p:cTn>
                        </p:par>
                        <p:par>
                          <p:cTn id="113" fill="hold">
                            <p:stCondLst>
                              <p:cond delay="7500"/>
                            </p:stCondLst>
                            <p:childTnLst>
                              <p:par>
                                <p:cTn id="114" presetID="10" presetClass="entr" presetSubtype="0"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Effect transition="in" filter="fade">
                                      <p:cBhvr>
                                        <p:cTn id="116" dur="500"/>
                                        <p:tgtEl>
                                          <p:spTgt spid="41"/>
                                        </p:tgtEl>
                                      </p:cBhvr>
                                    </p:animEffect>
                                  </p:childTnLst>
                                </p:cTn>
                              </p:par>
                              <p:par>
                                <p:cTn id="117" presetID="10" presetClass="entr" presetSubtype="0" fill="hold" nodeType="with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500"/>
                                        <p:tgtEl>
                                          <p:spTgt spid="39"/>
                                        </p:tgtEl>
                                      </p:cBhvr>
                                    </p:animEffect>
                                  </p:childTnLst>
                                </p:cTn>
                              </p:par>
                            </p:childTnLst>
                          </p:cTn>
                        </p:par>
                        <p:par>
                          <p:cTn id="120" fill="hold">
                            <p:stCondLst>
                              <p:cond delay="8000"/>
                            </p:stCondLst>
                            <p:childTnLst>
                              <p:par>
                                <p:cTn id="121" presetID="10" presetClass="exit" presetSubtype="0" fill="hold" grpId="1" nodeType="afterEffect">
                                  <p:stCondLst>
                                    <p:cond delay="0"/>
                                  </p:stCondLst>
                                  <p:childTnLst>
                                    <p:animEffect transition="out" filter="fade">
                                      <p:cBhvr>
                                        <p:cTn id="122" dur="500"/>
                                        <p:tgtEl>
                                          <p:spTgt spid="41"/>
                                        </p:tgtEl>
                                      </p:cBhvr>
                                    </p:animEffect>
                                    <p:set>
                                      <p:cBhvr>
                                        <p:cTn id="123" dur="1" fill="hold">
                                          <p:stCondLst>
                                            <p:cond delay="499"/>
                                          </p:stCondLst>
                                        </p:cTn>
                                        <p:tgtEl>
                                          <p:spTgt spid="41"/>
                                        </p:tgtEl>
                                        <p:attrNameLst>
                                          <p:attrName>style.visibility</p:attrName>
                                        </p:attrNameLst>
                                      </p:cBhvr>
                                      <p:to>
                                        <p:strVal val="hidden"/>
                                      </p:to>
                                    </p:set>
                                  </p:childTnLst>
                                </p:cTn>
                              </p:par>
                            </p:childTnLst>
                          </p:cTn>
                        </p:par>
                        <p:par>
                          <p:cTn id="124" fill="hold">
                            <p:stCondLst>
                              <p:cond delay="8500"/>
                            </p:stCondLst>
                            <p:childTnLst>
                              <p:par>
                                <p:cTn id="125" presetID="10" presetClass="entr" presetSubtype="0" fill="hold" grpId="0" nodeType="after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fade">
                                      <p:cBhvr>
                                        <p:cTn id="127" dur="500"/>
                                        <p:tgtEl>
                                          <p:spTgt spid="44"/>
                                        </p:tgtEl>
                                      </p:cBhvr>
                                    </p:animEffect>
                                  </p:childTnLst>
                                </p:cTn>
                              </p:par>
                              <p:par>
                                <p:cTn id="128" presetID="10" presetClass="entr" presetSubtype="0" fill="hold" nodeType="withEffect">
                                  <p:stCondLst>
                                    <p:cond delay="0"/>
                                  </p:stCondLst>
                                  <p:childTnLst>
                                    <p:set>
                                      <p:cBhvr>
                                        <p:cTn id="129" dur="1" fill="hold">
                                          <p:stCondLst>
                                            <p:cond delay="0"/>
                                          </p:stCondLst>
                                        </p:cTn>
                                        <p:tgtEl>
                                          <p:spTgt spid="35"/>
                                        </p:tgtEl>
                                        <p:attrNameLst>
                                          <p:attrName>style.visibility</p:attrName>
                                        </p:attrNameLst>
                                      </p:cBhvr>
                                      <p:to>
                                        <p:strVal val="visible"/>
                                      </p:to>
                                    </p:set>
                                    <p:animEffect transition="in" filter="fade">
                                      <p:cBhvr>
                                        <p:cTn id="130" dur="500"/>
                                        <p:tgtEl>
                                          <p:spTgt spid="35"/>
                                        </p:tgtEl>
                                      </p:cBhvr>
                                    </p:animEffect>
                                  </p:childTnLst>
                                </p:cTn>
                              </p:par>
                            </p:childTnLst>
                          </p:cTn>
                        </p:par>
                        <p:par>
                          <p:cTn id="131" fill="hold">
                            <p:stCondLst>
                              <p:cond delay="9000"/>
                            </p:stCondLst>
                            <p:childTnLst>
                              <p:par>
                                <p:cTn id="132" presetID="10" presetClass="exit" presetSubtype="0" fill="hold" grpId="1" nodeType="afterEffect">
                                  <p:stCondLst>
                                    <p:cond delay="0"/>
                                  </p:stCondLst>
                                  <p:childTnLst>
                                    <p:animEffect transition="out" filter="fade">
                                      <p:cBhvr>
                                        <p:cTn id="133" dur="500"/>
                                        <p:tgtEl>
                                          <p:spTgt spid="44"/>
                                        </p:tgtEl>
                                      </p:cBhvr>
                                    </p:animEffect>
                                    <p:set>
                                      <p:cBhvr>
                                        <p:cTn id="134" dur="1" fill="hold">
                                          <p:stCondLst>
                                            <p:cond delay="499"/>
                                          </p:stCondLst>
                                        </p:cTn>
                                        <p:tgtEl>
                                          <p:spTgt spid="44"/>
                                        </p:tgtEl>
                                        <p:attrNameLst>
                                          <p:attrName>style.visibility</p:attrName>
                                        </p:attrNameLst>
                                      </p:cBhvr>
                                      <p:to>
                                        <p:strVal val="hidden"/>
                                      </p:to>
                                    </p:set>
                                  </p:childTnLst>
                                </p:cTn>
                              </p:par>
                            </p:childTnLst>
                          </p:cTn>
                        </p:par>
                        <p:par>
                          <p:cTn id="135" fill="hold">
                            <p:stCondLst>
                              <p:cond delay="9500"/>
                            </p:stCondLst>
                            <p:childTnLst>
                              <p:par>
                                <p:cTn id="136" presetID="10" presetClass="entr" presetSubtype="0" fill="hold" grpId="0" nodeType="afterEffect">
                                  <p:stCondLst>
                                    <p:cond delay="0"/>
                                  </p:stCondLst>
                                  <p:childTnLst>
                                    <p:set>
                                      <p:cBhvr>
                                        <p:cTn id="137" dur="1" fill="hold">
                                          <p:stCondLst>
                                            <p:cond delay="0"/>
                                          </p:stCondLst>
                                        </p:cTn>
                                        <p:tgtEl>
                                          <p:spTgt spid="46"/>
                                        </p:tgtEl>
                                        <p:attrNameLst>
                                          <p:attrName>style.visibility</p:attrName>
                                        </p:attrNameLst>
                                      </p:cBhvr>
                                      <p:to>
                                        <p:strVal val="visible"/>
                                      </p:to>
                                    </p:set>
                                    <p:animEffect transition="in" filter="fade">
                                      <p:cBhvr>
                                        <p:cTn id="138" dur="500"/>
                                        <p:tgtEl>
                                          <p:spTgt spid="46"/>
                                        </p:tgtEl>
                                      </p:cBhvr>
                                    </p:animEffect>
                                  </p:childTnLst>
                                </p:cTn>
                              </p:par>
                              <p:par>
                                <p:cTn id="139" presetID="10" presetClass="entr" presetSubtype="0" fill="hold" nodeType="withEffect">
                                  <p:stCondLst>
                                    <p:cond delay="0"/>
                                  </p:stCondLst>
                                  <p:childTnLst>
                                    <p:set>
                                      <p:cBhvr>
                                        <p:cTn id="140" dur="1" fill="hold">
                                          <p:stCondLst>
                                            <p:cond delay="0"/>
                                          </p:stCondLst>
                                        </p:cTn>
                                        <p:tgtEl>
                                          <p:spTgt spid="37"/>
                                        </p:tgtEl>
                                        <p:attrNameLst>
                                          <p:attrName>style.visibility</p:attrName>
                                        </p:attrNameLst>
                                      </p:cBhvr>
                                      <p:to>
                                        <p:strVal val="visible"/>
                                      </p:to>
                                    </p:set>
                                    <p:animEffect transition="in" filter="fade">
                                      <p:cBhvr>
                                        <p:cTn id="141" dur="500"/>
                                        <p:tgtEl>
                                          <p:spTgt spid="37"/>
                                        </p:tgtEl>
                                      </p:cBhvr>
                                    </p:animEffect>
                                  </p:childTnLst>
                                </p:cTn>
                              </p:par>
                            </p:childTnLst>
                          </p:cTn>
                        </p:par>
                        <p:par>
                          <p:cTn id="142" fill="hold">
                            <p:stCondLst>
                              <p:cond delay="10000"/>
                            </p:stCondLst>
                            <p:childTnLst>
                              <p:par>
                                <p:cTn id="143" presetID="10" presetClass="exit" presetSubtype="0" fill="hold" grpId="1" nodeType="afterEffect">
                                  <p:stCondLst>
                                    <p:cond delay="0"/>
                                  </p:stCondLst>
                                  <p:childTnLst>
                                    <p:animEffect transition="out" filter="fade">
                                      <p:cBhvr>
                                        <p:cTn id="144" dur="500"/>
                                        <p:tgtEl>
                                          <p:spTgt spid="46"/>
                                        </p:tgtEl>
                                      </p:cBhvr>
                                    </p:animEffect>
                                    <p:set>
                                      <p:cBhvr>
                                        <p:cTn id="145" dur="1" fill="hold">
                                          <p:stCondLst>
                                            <p:cond delay="499"/>
                                          </p:stCondLst>
                                        </p:cTn>
                                        <p:tgtEl>
                                          <p:spTgt spid="46"/>
                                        </p:tgtEl>
                                        <p:attrNameLst>
                                          <p:attrName>style.visibility</p:attrName>
                                        </p:attrNameLst>
                                      </p:cBhvr>
                                      <p:to>
                                        <p:strVal val="hidden"/>
                                      </p:to>
                                    </p:set>
                                  </p:childTnLst>
                                </p:cTn>
                              </p:par>
                            </p:childTnLst>
                          </p:cTn>
                        </p:par>
                        <p:par>
                          <p:cTn id="146" fill="hold">
                            <p:stCondLst>
                              <p:cond delay="10500"/>
                            </p:stCondLst>
                            <p:childTnLst>
                              <p:par>
                                <p:cTn id="147" presetID="10" presetClass="entr" presetSubtype="0" fill="hold" nodeType="afterEffect">
                                  <p:stCondLst>
                                    <p:cond delay="0"/>
                                  </p:stCondLst>
                                  <p:childTnLst>
                                    <p:set>
                                      <p:cBhvr>
                                        <p:cTn id="148" dur="1" fill="hold">
                                          <p:stCondLst>
                                            <p:cond delay="0"/>
                                          </p:stCondLst>
                                        </p:cTn>
                                        <p:tgtEl>
                                          <p:spTgt spid="1042"/>
                                        </p:tgtEl>
                                        <p:attrNameLst>
                                          <p:attrName>style.visibility</p:attrName>
                                        </p:attrNameLst>
                                      </p:cBhvr>
                                      <p:to>
                                        <p:strVal val="visible"/>
                                      </p:to>
                                    </p:set>
                                    <p:animEffect transition="in" filter="fade">
                                      <p:cBhvr>
                                        <p:cTn id="149" dur="500"/>
                                        <p:tgtEl>
                                          <p:spTgt spid="1042"/>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52"/>
                                        </p:tgtEl>
                                        <p:attrNameLst>
                                          <p:attrName>style.visibility</p:attrName>
                                        </p:attrNameLst>
                                      </p:cBhvr>
                                      <p:to>
                                        <p:strVal val="visible"/>
                                      </p:to>
                                    </p:set>
                                    <p:animEffect transition="in" filter="fade">
                                      <p:cBhvr>
                                        <p:cTn id="152" dur="500"/>
                                        <p:tgtEl>
                                          <p:spTgt spid="52"/>
                                        </p:tgtEl>
                                      </p:cBhvr>
                                    </p:animEffect>
                                  </p:childTnLst>
                                </p:cTn>
                              </p:par>
                            </p:childTnLst>
                          </p:cTn>
                        </p:par>
                        <p:par>
                          <p:cTn id="153" fill="hold">
                            <p:stCondLst>
                              <p:cond delay="11000"/>
                            </p:stCondLst>
                            <p:childTnLst>
                              <p:par>
                                <p:cTn id="154" presetID="10" presetClass="exit" presetSubtype="0" fill="hold" grpId="1" nodeType="afterEffect">
                                  <p:stCondLst>
                                    <p:cond delay="1000"/>
                                  </p:stCondLst>
                                  <p:childTnLst>
                                    <p:animEffect transition="out" filter="fade">
                                      <p:cBhvr>
                                        <p:cTn id="155" dur="500"/>
                                        <p:tgtEl>
                                          <p:spTgt spid="52"/>
                                        </p:tgtEl>
                                      </p:cBhvr>
                                    </p:animEffect>
                                    <p:set>
                                      <p:cBhvr>
                                        <p:cTn id="156" dur="1" fill="hold">
                                          <p:stCondLst>
                                            <p:cond delay="499"/>
                                          </p:stCondLst>
                                        </p:cTn>
                                        <p:tgtEl>
                                          <p:spTgt spid="52"/>
                                        </p:tgtEl>
                                        <p:attrNameLst>
                                          <p:attrName>style.visibility</p:attrName>
                                        </p:attrNameLst>
                                      </p:cBhvr>
                                      <p:to>
                                        <p:strVal val="hidden"/>
                                      </p:to>
                                    </p:set>
                                  </p:childTnLst>
                                </p:cTn>
                              </p:par>
                            </p:childTnLst>
                          </p:cTn>
                        </p:par>
                        <p:par>
                          <p:cTn id="157" fill="hold">
                            <p:stCondLst>
                              <p:cond delay="12500"/>
                            </p:stCondLst>
                            <p:childTnLst>
                              <p:par>
                                <p:cTn id="158" presetID="10" presetClass="exit" presetSubtype="0" fill="hold" grpId="1" nodeType="afterEffect">
                                  <p:stCondLst>
                                    <p:cond delay="0"/>
                                  </p:stCondLst>
                                  <p:childTnLst>
                                    <p:animEffect transition="out" filter="fade">
                                      <p:cBhvr>
                                        <p:cTn id="159" dur="500"/>
                                        <p:tgtEl>
                                          <p:spTgt spid="48"/>
                                        </p:tgtEl>
                                      </p:cBhvr>
                                    </p:animEffect>
                                    <p:set>
                                      <p:cBhvr>
                                        <p:cTn id="160" dur="1" fill="hold">
                                          <p:stCondLst>
                                            <p:cond delay="499"/>
                                          </p:stCondLst>
                                        </p:cTn>
                                        <p:tgtEl>
                                          <p:spTgt spid="48"/>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53"/>
                                        </p:tgtEl>
                                        <p:attrNameLst>
                                          <p:attrName>style.visibility</p:attrName>
                                        </p:attrNameLst>
                                      </p:cBhvr>
                                      <p:to>
                                        <p:strVal val="visible"/>
                                      </p:to>
                                    </p:set>
                                    <p:animEffect transition="in" filter="fade">
                                      <p:cBhvr>
                                        <p:cTn id="165" dur="500"/>
                                        <p:tgtEl>
                                          <p:spTgt spid="53"/>
                                        </p:tgtEl>
                                      </p:cBhvr>
                                    </p:animEffect>
                                  </p:childTnLst>
                                </p:cTn>
                              </p:par>
                            </p:childTnLst>
                          </p:cTn>
                        </p:par>
                        <p:par>
                          <p:cTn id="166" fill="hold">
                            <p:stCondLst>
                              <p:cond delay="500"/>
                            </p:stCondLst>
                            <p:childTnLst>
                              <p:par>
                                <p:cTn id="167" presetID="10" presetClass="entr" presetSubtype="0" fill="hold" grpId="0" nodeType="afterEffect">
                                  <p:stCondLst>
                                    <p:cond delay="0"/>
                                  </p:stCondLst>
                                  <p:childTnLst>
                                    <p:set>
                                      <p:cBhvr>
                                        <p:cTn id="168" dur="1" fill="hold">
                                          <p:stCondLst>
                                            <p:cond delay="0"/>
                                          </p:stCondLst>
                                        </p:cTn>
                                        <p:tgtEl>
                                          <p:spTgt spid="36"/>
                                        </p:tgtEl>
                                        <p:attrNameLst>
                                          <p:attrName>style.visibility</p:attrName>
                                        </p:attrNameLst>
                                      </p:cBhvr>
                                      <p:to>
                                        <p:strVal val="visible"/>
                                      </p:to>
                                    </p:set>
                                    <p:animEffect transition="in" filter="fade">
                                      <p:cBhvr>
                                        <p:cTn id="169" dur="500"/>
                                        <p:tgtEl>
                                          <p:spTgt spid="36"/>
                                        </p:tgtEl>
                                      </p:cBhvr>
                                    </p:animEffect>
                                  </p:childTnLst>
                                </p:cTn>
                              </p:par>
                              <p:par>
                                <p:cTn id="170" presetID="10" presetClass="exit" presetSubtype="0" fill="hold" nodeType="withEffect">
                                  <p:stCondLst>
                                    <p:cond delay="0"/>
                                  </p:stCondLst>
                                  <p:childTnLst>
                                    <p:animEffect transition="out" filter="fade">
                                      <p:cBhvr>
                                        <p:cTn id="171" dur="500"/>
                                        <p:tgtEl>
                                          <p:spTgt spid="43"/>
                                        </p:tgtEl>
                                      </p:cBhvr>
                                    </p:animEffect>
                                    <p:set>
                                      <p:cBhvr>
                                        <p:cTn id="172" dur="1" fill="hold">
                                          <p:stCondLst>
                                            <p:cond delay="499"/>
                                          </p:stCondLst>
                                        </p:cTn>
                                        <p:tgtEl>
                                          <p:spTgt spid="43"/>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10" presetClass="exit" presetSubtype="0" fill="hold" grpId="1" nodeType="clickEffect">
                                  <p:stCondLst>
                                    <p:cond delay="0"/>
                                  </p:stCondLst>
                                  <p:childTnLst>
                                    <p:animEffect transition="out" filter="fade">
                                      <p:cBhvr>
                                        <p:cTn id="176" dur="500"/>
                                        <p:tgtEl>
                                          <p:spTgt spid="53"/>
                                        </p:tgtEl>
                                      </p:cBhvr>
                                    </p:animEffect>
                                    <p:set>
                                      <p:cBhvr>
                                        <p:cTn id="177" dur="1" fill="hold">
                                          <p:stCondLst>
                                            <p:cond delay="499"/>
                                          </p:stCondLst>
                                        </p:cTn>
                                        <p:tgtEl>
                                          <p:spTgt spid="53"/>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36"/>
                                        </p:tgtEl>
                                      </p:cBhvr>
                                    </p:animEffect>
                                    <p:set>
                                      <p:cBhvr>
                                        <p:cTn id="180" dur="1" fill="hold">
                                          <p:stCondLst>
                                            <p:cond delay="499"/>
                                          </p:stCondLst>
                                        </p:cTn>
                                        <p:tgtEl>
                                          <p:spTgt spid="36"/>
                                        </p:tgtEl>
                                        <p:attrNameLst>
                                          <p:attrName>style.visibility</p:attrName>
                                        </p:attrNameLst>
                                      </p:cBhvr>
                                      <p:to>
                                        <p:strVal val="hidden"/>
                                      </p:to>
                                    </p:set>
                                  </p:childTnLst>
                                </p:cTn>
                              </p:par>
                            </p:childTnLst>
                          </p:cTn>
                        </p:par>
                        <p:par>
                          <p:cTn id="181" fill="hold">
                            <p:stCondLst>
                              <p:cond delay="500"/>
                            </p:stCondLst>
                            <p:childTnLst>
                              <p:par>
                                <p:cTn id="182" presetID="10" presetClass="entr" presetSubtype="0" fill="hold" grpId="0" nodeType="afterEffect">
                                  <p:stCondLst>
                                    <p:cond delay="0"/>
                                  </p:stCondLst>
                                  <p:childTnLst>
                                    <p:set>
                                      <p:cBhvr>
                                        <p:cTn id="183" dur="1" fill="hold">
                                          <p:stCondLst>
                                            <p:cond delay="0"/>
                                          </p:stCondLst>
                                        </p:cTn>
                                        <p:tgtEl>
                                          <p:spTgt spid="59"/>
                                        </p:tgtEl>
                                        <p:attrNameLst>
                                          <p:attrName>style.visibility</p:attrName>
                                        </p:attrNameLst>
                                      </p:cBhvr>
                                      <p:to>
                                        <p:strVal val="visible"/>
                                      </p:to>
                                    </p:set>
                                    <p:animEffect transition="in" filter="fade">
                                      <p:cBhvr>
                                        <p:cTn id="184" dur="500"/>
                                        <p:tgtEl>
                                          <p:spTgt spid="59"/>
                                        </p:tgtEl>
                                      </p:cBhvr>
                                    </p:animEffect>
                                  </p:childTnLst>
                                </p:cTn>
                              </p:par>
                            </p:childTnLst>
                          </p:cTn>
                        </p:par>
                        <p:par>
                          <p:cTn id="185" fill="hold">
                            <p:stCondLst>
                              <p:cond delay="1000"/>
                            </p:stCondLst>
                            <p:childTnLst>
                              <p:par>
                                <p:cTn id="186" presetID="10" presetClass="entr" presetSubtype="0" fill="hold" grpId="0" nodeType="afterEffect">
                                  <p:stCondLst>
                                    <p:cond delay="0"/>
                                  </p:stCondLst>
                                  <p:childTnLst>
                                    <p:set>
                                      <p:cBhvr>
                                        <p:cTn id="187" dur="1" fill="hold">
                                          <p:stCondLst>
                                            <p:cond delay="0"/>
                                          </p:stCondLst>
                                        </p:cTn>
                                        <p:tgtEl>
                                          <p:spTgt spid="38"/>
                                        </p:tgtEl>
                                        <p:attrNameLst>
                                          <p:attrName>style.visibility</p:attrName>
                                        </p:attrNameLst>
                                      </p:cBhvr>
                                      <p:to>
                                        <p:strVal val="visible"/>
                                      </p:to>
                                    </p:set>
                                    <p:animEffect transition="in" filter="fade">
                                      <p:cBhvr>
                                        <p:cTn id="188" dur="500"/>
                                        <p:tgtEl>
                                          <p:spTgt spid="38"/>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xit" presetSubtype="0" fill="hold" grpId="1" nodeType="clickEffect">
                                  <p:stCondLst>
                                    <p:cond delay="0"/>
                                  </p:stCondLst>
                                  <p:childTnLst>
                                    <p:animEffect transition="out" filter="fade">
                                      <p:cBhvr>
                                        <p:cTn id="192" dur="500"/>
                                        <p:tgtEl>
                                          <p:spTgt spid="38"/>
                                        </p:tgtEl>
                                      </p:cBhvr>
                                    </p:animEffect>
                                    <p:set>
                                      <p:cBhvr>
                                        <p:cTn id="193" dur="1" fill="hold">
                                          <p:stCondLst>
                                            <p:cond delay="499"/>
                                          </p:stCondLst>
                                        </p:cTn>
                                        <p:tgtEl>
                                          <p:spTgt spid="38"/>
                                        </p:tgtEl>
                                        <p:attrNameLst>
                                          <p:attrName>style.visibility</p:attrName>
                                        </p:attrNameLst>
                                      </p:cBhvr>
                                      <p:to>
                                        <p:strVal val="hidden"/>
                                      </p:to>
                                    </p:set>
                                  </p:childTnLst>
                                </p:cTn>
                              </p:par>
                            </p:childTnLst>
                          </p:cTn>
                        </p:par>
                        <p:par>
                          <p:cTn id="194" fill="hold">
                            <p:stCondLst>
                              <p:cond delay="500"/>
                            </p:stCondLst>
                            <p:childTnLst>
                              <p:par>
                                <p:cTn id="195" presetID="10" presetClass="exit" presetSubtype="0" fill="hold" grpId="1" nodeType="afterEffect">
                                  <p:stCondLst>
                                    <p:cond delay="0"/>
                                  </p:stCondLst>
                                  <p:childTnLst>
                                    <p:animEffect transition="out" filter="fade">
                                      <p:cBhvr>
                                        <p:cTn id="196" dur="500"/>
                                        <p:tgtEl>
                                          <p:spTgt spid="59"/>
                                        </p:tgtEl>
                                      </p:cBhvr>
                                    </p:animEffect>
                                    <p:set>
                                      <p:cBhvr>
                                        <p:cTn id="197" dur="1" fill="hold">
                                          <p:stCondLst>
                                            <p:cond delay="499"/>
                                          </p:stCondLst>
                                        </p:cTn>
                                        <p:tgtEl>
                                          <p:spTgt spid="59"/>
                                        </p:tgtEl>
                                        <p:attrNameLst>
                                          <p:attrName>style.visibility</p:attrName>
                                        </p:attrNameLst>
                                      </p:cBhvr>
                                      <p:to>
                                        <p:strVal val="hidden"/>
                                      </p:to>
                                    </p:set>
                                  </p:childTnLst>
                                </p:cTn>
                              </p:par>
                            </p:childTnLst>
                          </p:cTn>
                        </p:par>
                        <p:par>
                          <p:cTn id="198" fill="hold">
                            <p:stCondLst>
                              <p:cond delay="1000"/>
                            </p:stCondLst>
                            <p:childTnLst>
                              <p:par>
                                <p:cTn id="199" presetID="10" presetClass="entr" presetSubtype="0" fill="hold" grpId="0" nodeType="afterEffect">
                                  <p:stCondLst>
                                    <p:cond delay="0"/>
                                  </p:stCondLst>
                                  <p:childTnLst>
                                    <p:set>
                                      <p:cBhvr>
                                        <p:cTn id="200" dur="1" fill="hold">
                                          <p:stCondLst>
                                            <p:cond delay="0"/>
                                          </p:stCondLst>
                                        </p:cTn>
                                        <p:tgtEl>
                                          <p:spTgt spid="60"/>
                                        </p:tgtEl>
                                        <p:attrNameLst>
                                          <p:attrName>style.visibility</p:attrName>
                                        </p:attrNameLst>
                                      </p:cBhvr>
                                      <p:to>
                                        <p:strVal val="visible"/>
                                      </p:to>
                                    </p:set>
                                    <p:animEffect transition="in" filter="fade">
                                      <p:cBhvr>
                                        <p:cTn id="20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1" grpId="1"/>
      <p:bldP spid="40" grpId="0"/>
      <p:bldP spid="40" grpId="1"/>
      <p:bldP spid="56" grpId="0"/>
      <p:bldP spid="56" grpId="1"/>
      <p:bldP spid="57" grpId="0"/>
      <p:bldP spid="57" grpId="1"/>
      <p:bldP spid="2" grpId="0"/>
      <p:bldP spid="2" grpId="1"/>
      <p:bldP spid="41" grpId="0"/>
      <p:bldP spid="41" grpId="1"/>
      <p:bldP spid="44" grpId="0"/>
      <p:bldP spid="44" grpId="1"/>
      <p:bldP spid="46" grpId="0"/>
      <p:bldP spid="46" grpId="1"/>
      <p:bldP spid="48" grpId="0"/>
      <p:bldP spid="48" grpId="1"/>
      <p:bldP spid="52" grpId="0"/>
      <p:bldP spid="52" grpId="1"/>
      <p:bldP spid="53" grpId="0"/>
      <p:bldP spid="53" grpId="1"/>
      <p:bldP spid="36" grpId="0"/>
      <p:bldP spid="36" grpId="1"/>
      <p:bldP spid="38" grpId="0"/>
      <p:bldP spid="38" grpId="1"/>
      <p:bldP spid="59" grpId="0"/>
      <p:bldP spid="59" grpId="1"/>
      <p:bldP spid="60" grpId="0"/>
      <p:bldP spid="63" grpId="0" animBg="1"/>
      <p:bldP spid="63" grpId="1" animBg="1"/>
      <p:bldP spid="34" grpId="0" animBg="1"/>
      <p:bldP spid="50" grpId="0" animBg="1"/>
      <p:bldP spid="5"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69A79E08-399E-4142-9601-CFC184B0BB11}"/>
              </a:ext>
            </a:extLst>
          </p:cNvPr>
          <p:cNvSpPr txBox="1"/>
          <p:nvPr/>
        </p:nvSpPr>
        <p:spPr>
          <a:xfrm>
            <a:off x="362040" y="1727199"/>
            <a:ext cx="10964335" cy="2412905"/>
          </a:xfrm>
          <a:prstGeom prst="rect">
            <a:avLst/>
          </a:prstGeom>
          <a:noFill/>
        </p:spPr>
        <p:txBody>
          <a:bodyPr wrap="square" rtlCol="0">
            <a:spAutoFit/>
          </a:bodyPr>
          <a:lstStyle/>
          <a:p>
            <a:pPr>
              <a:lnSpc>
                <a:spcPts val="3700"/>
              </a:lnSpc>
            </a:pPr>
            <a:r>
              <a:rPr kumimoji="1" lang="ja-JP" altLang="en-US" sz="2400" dirty="0">
                <a:latin typeface="Arial" panose="020B0604020202020204" pitchFamily="34" charset="0"/>
                <a:cs typeface="Arial" panose="020B0604020202020204" pitchFamily="34" charset="0"/>
              </a:rPr>
              <a:t>・体が不自由な人でも頭一つさえ動けば手間を取らずどこでも遊べます。</a:t>
            </a:r>
            <a:endParaRPr kumimoji="1" lang="en-US" altLang="ja-JP" sz="2400" dirty="0">
              <a:latin typeface="Arial" panose="020B0604020202020204" pitchFamily="34" charset="0"/>
              <a:cs typeface="Arial" panose="020B0604020202020204" pitchFamily="34" charset="0"/>
            </a:endParaRPr>
          </a:p>
          <a:p>
            <a:pPr>
              <a:lnSpc>
                <a:spcPts val="3700"/>
              </a:lnSpc>
            </a:pPr>
            <a:r>
              <a:rPr kumimoji="1" lang="ja-JP" altLang="en-US" sz="2400" dirty="0">
                <a:latin typeface="Arial" panose="020B0604020202020204" pitchFamily="34" charset="0"/>
                <a:cs typeface="Arial" panose="020B0604020202020204" pitchFamily="34" charset="0"/>
              </a:rPr>
              <a:t>・必要なものがスマートフォンやタブレットだけなので難しい知識は必要ありません。</a:t>
            </a:r>
            <a:endParaRPr kumimoji="1" lang="en-US" altLang="ja-JP" sz="2400" dirty="0">
              <a:latin typeface="Arial" panose="020B0604020202020204" pitchFamily="34" charset="0"/>
              <a:cs typeface="Arial" panose="020B0604020202020204" pitchFamily="34" charset="0"/>
            </a:endParaRPr>
          </a:p>
          <a:p>
            <a:pPr>
              <a:lnSpc>
                <a:spcPts val="3700"/>
              </a:lnSpc>
            </a:pPr>
            <a:r>
              <a:rPr kumimoji="1" lang="ja-JP" altLang="en-US" sz="2400" dirty="0">
                <a:latin typeface="Arial" panose="020B0604020202020204" pitchFamily="34" charset="0"/>
                <a:cs typeface="Arial" panose="020B0604020202020204" pitchFamily="34" charset="0"/>
              </a:rPr>
              <a:t>・判断力を必要とするため、ボケ防止につながります。</a:t>
            </a:r>
            <a:endParaRPr kumimoji="1" lang="en-US" altLang="ja-JP" sz="2400" dirty="0">
              <a:latin typeface="Arial" panose="020B0604020202020204" pitchFamily="34" charset="0"/>
              <a:cs typeface="Arial" panose="020B0604020202020204" pitchFamily="34" charset="0"/>
            </a:endParaRPr>
          </a:p>
          <a:p>
            <a:pPr>
              <a:lnSpc>
                <a:spcPts val="3700"/>
              </a:lnSpc>
            </a:pPr>
            <a:r>
              <a:rPr kumimoji="1" lang="ja-JP" altLang="en-US" sz="2400" dirty="0">
                <a:latin typeface="Arial" panose="020B0604020202020204" pitchFamily="34" charset="0"/>
                <a:cs typeface="Arial" panose="020B0604020202020204" pitchFamily="34" charset="0"/>
              </a:rPr>
              <a:t>・操作が簡単なためお子様でも安全に遊ぶことができます。</a:t>
            </a:r>
            <a:endParaRPr kumimoji="1" lang="en-US" altLang="ja-JP" sz="2400" dirty="0">
              <a:latin typeface="Arial" panose="020B0604020202020204" pitchFamily="34" charset="0"/>
              <a:cs typeface="Arial" panose="020B0604020202020204" pitchFamily="34" charset="0"/>
            </a:endParaRPr>
          </a:p>
          <a:p>
            <a:pPr>
              <a:lnSpc>
                <a:spcPts val="3700"/>
              </a:lnSpc>
            </a:pPr>
            <a:r>
              <a:rPr kumimoji="1" lang="ja-JP" altLang="en-US" sz="2400" dirty="0">
                <a:latin typeface="Arial" panose="020B0604020202020204" pitchFamily="34" charset="0"/>
                <a:cs typeface="Arial" panose="020B0604020202020204" pitchFamily="34" charset="0"/>
              </a:rPr>
              <a:t>・表情筋を使うため、顔のシェイプアップ効果も期待が！？</a:t>
            </a:r>
            <a:endParaRPr kumimoji="1" lang="en-US" altLang="ja-JP" sz="2400" dirty="0">
              <a:latin typeface="Arial" panose="020B0604020202020204" pitchFamily="34" charset="0"/>
              <a:cs typeface="Arial" panose="020B0604020202020204" pitchFamily="34" charset="0"/>
            </a:endParaRPr>
          </a:p>
        </p:txBody>
      </p:sp>
      <p:sp>
        <p:nvSpPr>
          <p:cNvPr id="6" name="テキスト ボックス 5">
            <a:extLst>
              <a:ext uri="{FF2B5EF4-FFF2-40B4-BE49-F238E27FC236}">
                <a16:creationId xmlns:a16="http://schemas.microsoft.com/office/drawing/2014/main" id="{40AD4DAA-080B-4481-889D-17B8C7FA7888}"/>
              </a:ext>
            </a:extLst>
          </p:cNvPr>
          <p:cNvSpPr txBox="1"/>
          <p:nvPr/>
        </p:nvSpPr>
        <p:spPr>
          <a:xfrm>
            <a:off x="362040" y="4715934"/>
            <a:ext cx="4198585" cy="461665"/>
          </a:xfrm>
          <a:prstGeom prst="rect">
            <a:avLst/>
          </a:prstGeom>
          <a:noFill/>
        </p:spPr>
        <p:txBody>
          <a:bodyPr wrap="none" rtlCol="0">
            <a:spAutoFit/>
          </a:bodyPr>
          <a:lstStyle/>
          <a:p>
            <a:r>
              <a:rPr kumimoji="1" lang="en-US" altLang="ja-JP" sz="2400" dirty="0">
                <a:latin typeface="Arial" panose="020B0604020202020204" pitchFamily="34" charset="0"/>
                <a:cs typeface="Arial" panose="020B0604020202020204" pitchFamily="34" charset="0"/>
              </a:rPr>
              <a:t>※</a:t>
            </a:r>
            <a:r>
              <a:rPr kumimoji="1" lang="ja-JP" altLang="en-US" sz="2400" dirty="0">
                <a:latin typeface="Arial" panose="020B0604020202020204" pitchFamily="34" charset="0"/>
                <a:cs typeface="Arial" panose="020B0604020202020204" pitchFamily="34" charset="0"/>
              </a:rPr>
              <a:t>長時間の利用は避けましょう</a:t>
            </a:r>
          </a:p>
        </p:txBody>
      </p:sp>
      <p:sp>
        <p:nvSpPr>
          <p:cNvPr id="7" name="正方形/長方形 6">
            <a:extLst>
              <a:ext uri="{FF2B5EF4-FFF2-40B4-BE49-F238E27FC236}">
                <a16:creationId xmlns:a16="http://schemas.microsoft.com/office/drawing/2014/main" id="{621183EE-310E-4877-9FFB-2937D64A83CA}"/>
              </a:ext>
            </a:extLst>
          </p:cNvPr>
          <p:cNvSpPr/>
          <p:nvPr/>
        </p:nvSpPr>
        <p:spPr>
          <a:xfrm>
            <a:off x="0" y="371032"/>
            <a:ext cx="11688417" cy="516835"/>
          </a:xfrm>
          <a:prstGeom prst="rect">
            <a:avLst/>
          </a:prstGeom>
          <a:gradFill flip="none" rotWithShape="1">
            <a:gsLst>
              <a:gs pos="0">
                <a:schemeClr val="accent1">
                  <a:lumMod val="67000"/>
                </a:schemeClr>
              </a:gs>
              <a:gs pos="47000">
                <a:schemeClr val="accent1">
                  <a:lumMod val="97000"/>
                  <a:lumOff val="3000"/>
                </a:schemeClr>
              </a:gs>
              <a:gs pos="100000">
                <a:schemeClr val="accent1">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latin typeface="Arial" panose="020B0604020202020204" pitchFamily="34" charset="0"/>
                <a:cs typeface="Arial" panose="020B0604020202020204" pitchFamily="34" charset="0"/>
              </a:rPr>
              <a:t>　このゲームのメリット</a:t>
            </a:r>
          </a:p>
        </p:txBody>
      </p:sp>
    </p:spTree>
    <p:extLst>
      <p:ext uri="{BB962C8B-B14F-4D97-AF65-F5344CB8AC3E}">
        <p14:creationId xmlns:p14="http://schemas.microsoft.com/office/powerpoint/2010/main" val="2549302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10434EA-2352-4AE2-8538-3B374531E906}"/>
              </a:ext>
            </a:extLst>
          </p:cNvPr>
          <p:cNvSpPr/>
          <p:nvPr/>
        </p:nvSpPr>
        <p:spPr>
          <a:xfrm>
            <a:off x="0" y="371032"/>
            <a:ext cx="11688417" cy="516835"/>
          </a:xfrm>
          <a:prstGeom prst="rect">
            <a:avLst/>
          </a:prstGeom>
          <a:gradFill flip="none" rotWithShape="1">
            <a:gsLst>
              <a:gs pos="0">
                <a:schemeClr val="accent1">
                  <a:lumMod val="67000"/>
                </a:schemeClr>
              </a:gs>
              <a:gs pos="47000">
                <a:schemeClr val="accent1">
                  <a:lumMod val="97000"/>
                  <a:lumOff val="3000"/>
                </a:schemeClr>
              </a:gs>
              <a:gs pos="100000">
                <a:schemeClr val="accent1">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latin typeface="Arial" panose="020B0604020202020204" pitchFamily="34" charset="0"/>
                <a:cs typeface="Arial" panose="020B0604020202020204" pitchFamily="34" charset="0"/>
              </a:rPr>
              <a:t>　おわりに</a:t>
            </a:r>
          </a:p>
        </p:txBody>
      </p:sp>
      <p:sp>
        <p:nvSpPr>
          <p:cNvPr id="8" name="テキスト ボックス 7">
            <a:extLst>
              <a:ext uri="{FF2B5EF4-FFF2-40B4-BE49-F238E27FC236}">
                <a16:creationId xmlns:a16="http://schemas.microsoft.com/office/drawing/2014/main" id="{82010FF7-2847-4817-B73F-BC621CBC6993}"/>
              </a:ext>
            </a:extLst>
          </p:cNvPr>
          <p:cNvSpPr txBox="1"/>
          <p:nvPr/>
        </p:nvSpPr>
        <p:spPr>
          <a:xfrm>
            <a:off x="603341" y="1845733"/>
            <a:ext cx="10481733" cy="2393540"/>
          </a:xfrm>
          <a:prstGeom prst="rect">
            <a:avLst/>
          </a:prstGeom>
          <a:noFill/>
        </p:spPr>
        <p:txBody>
          <a:bodyPr wrap="square" rtlCol="0">
            <a:spAutoFit/>
          </a:bodyPr>
          <a:lstStyle/>
          <a:p>
            <a:pPr>
              <a:lnSpc>
                <a:spcPts val="4600"/>
              </a:lnSpc>
            </a:pPr>
            <a:r>
              <a:rPr kumimoji="1" lang="ja-JP" altLang="en-US" sz="3200" dirty="0">
                <a:latin typeface="Arial" panose="020B0604020202020204" pitchFamily="34" charset="0"/>
                <a:cs typeface="Arial" panose="020B0604020202020204" pitchFamily="34" charset="0"/>
              </a:rPr>
              <a:t>これからも電子機器が普及する世の中で、スマートフォンやタブレットを利用して小さな子供からお年寄りの方までが遊べるものは需要があると考えています。そのお手軽さからも誰もが楽しめるゲームになればいいと思っています。</a:t>
            </a:r>
          </a:p>
        </p:txBody>
      </p:sp>
    </p:spTree>
    <p:extLst>
      <p:ext uri="{BB962C8B-B14F-4D97-AF65-F5344CB8AC3E}">
        <p14:creationId xmlns:p14="http://schemas.microsoft.com/office/powerpoint/2010/main" val="2553727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810A3039-23AE-4BAB-8847-960CD7393C3D}"/>
              </a:ext>
            </a:extLst>
          </p:cNvPr>
          <p:cNvSpPr>
            <a:spLocks noGrp="1"/>
          </p:cNvSpPr>
          <p:nvPr>
            <p:ph type="ctrTitle"/>
          </p:nvPr>
        </p:nvSpPr>
        <p:spPr>
          <a:xfrm rot="21423343">
            <a:off x="1086655" y="1957531"/>
            <a:ext cx="10018690" cy="1367525"/>
          </a:xfrm>
        </p:spPr>
        <p:txBody>
          <a:bodyPr>
            <a:normAutofit/>
          </a:bodyPr>
          <a:lstStyle/>
          <a:p>
            <a:pPr algn="l"/>
            <a:r>
              <a:rPr kumimoji="1" lang="en-US" altLang="ja-JP" dirty="0">
                <a:latin typeface="Arial Black" panose="020B0A04020102020204" pitchFamily="34" charset="0"/>
                <a:cs typeface="Arial" panose="020B0604020202020204" pitchFamily="34" charset="0"/>
              </a:rPr>
              <a:t>Thank you ! !</a:t>
            </a:r>
            <a:endParaRPr kumimoji="1" lang="ja-JP" altLang="en-US"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6880111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メイン イベント">
  <a:themeElements>
    <a:clrScheme name="メイン イベント">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メイン イベント">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メイン イベント">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1_メイン イベント">
  <a:themeElements>
    <a:clrScheme name="メイン イベント">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メイン イベント">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濃い影">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1">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TM04033927[[fn=メイン イベント]]</Template>
  <TotalTime>483</TotalTime>
  <Words>410</Words>
  <Application>Microsoft Office PowerPoint</Application>
  <PresentationFormat>ワイド画面</PresentationFormat>
  <Paragraphs>72</Paragraphs>
  <Slides>9</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9</vt:i4>
      </vt:variant>
    </vt:vector>
  </HeadingPairs>
  <TitlesOfParts>
    <vt:vector size="15" baseType="lpstr">
      <vt:lpstr>游ゴシック</vt:lpstr>
      <vt:lpstr>Arial</vt:lpstr>
      <vt:lpstr>Arial Black</vt:lpstr>
      <vt:lpstr>Impact</vt:lpstr>
      <vt:lpstr>メイン イベント</vt:lpstr>
      <vt:lpstr>1_メイン イベント</vt:lpstr>
      <vt:lpstr>facer</vt:lpstr>
      <vt:lpstr>はじめに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Thank you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好き ねぎ</dc:creator>
  <cp:lastModifiedBy>好き ねぎ</cp:lastModifiedBy>
  <cp:revision>88</cp:revision>
  <dcterms:created xsi:type="dcterms:W3CDTF">2019-09-25T04:56:25Z</dcterms:created>
  <dcterms:modified xsi:type="dcterms:W3CDTF">2019-09-27T19:14:11Z</dcterms:modified>
</cp:coreProperties>
</file>